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Default Extension="png" ContentType="image/png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</p:sldIdLst>
  <p:sldSz cx="10693400" cy="7562850"/>
  <p:notesSz cx="10693400" cy="756285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802005" y="2344483"/>
            <a:ext cx="9089390" cy="15881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604010" y="4235196"/>
            <a:ext cx="7485380" cy="189071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534670" y="1739455"/>
            <a:ext cx="4651629" cy="499148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5507101" y="1739455"/>
            <a:ext cx="4651629" cy="499148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34670" y="302514"/>
            <a:ext cx="9624060" cy="121005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34670" y="1739455"/>
            <a:ext cx="9624060" cy="499148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3635756" y="7033450"/>
            <a:ext cx="3421888" cy="37814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534670" y="7033450"/>
            <a:ext cx="2459482" cy="37814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7699248" y="7033450"/>
            <a:ext cx="2459482" cy="37814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1" Type="http://schemas.openxmlformats.org/officeDocument/2006/relationships/image" Target="../media/image10.png"/><Relationship Id="rId12" Type="http://schemas.openxmlformats.org/officeDocument/2006/relationships/image" Target="../media/image11.png"/><Relationship Id="rId13" Type="http://schemas.openxmlformats.org/officeDocument/2006/relationships/image" Target="../media/image12.png"/><Relationship Id="rId14" Type="http://schemas.openxmlformats.org/officeDocument/2006/relationships/image" Target="../media/image13.png"/><Relationship Id="rId15" Type="http://schemas.openxmlformats.org/officeDocument/2006/relationships/image" Target="../media/image14.png"/><Relationship Id="rId16" Type="http://schemas.openxmlformats.org/officeDocument/2006/relationships/image" Target="../media/image15.png"/><Relationship Id="rId17" Type="http://schemas.openxmlformats.org/officeDocument/2006/relationships/image" Target="../media/image16.png"/><Relationship Id="rId18" Type="http://schemas.openxmlformats.org/officeDocument/2006/relationships/image" Target="../media/image17.png"/><Relationship Id="rId19" Type="http://schemas.openxmlformats.org/officeDocument/2006/relationships/image" Target="../media/image18.png"/><Relationship Id="rId20" Type="http://schemas.openxmlformats.org/officeDocument/2006/relationships/image" Target="../media/image19.png"/><Relationship Id="rId21" Type="http://schemas.openxmlformats.org/officeDocument/2006/relationships/image" Target="../media/image20.png"/><Relationship Id="rId22" Type="http://schemas.openxmlformats.org/officeDocument/2006/relationships/image" Target="../media/image21.png"/><Relationship Id="rId23" Type="http://schemas.openxmlformats.org/officeDocument/2006/relationships/image" Target="../media/image22.png"/><Relationship Id="rId24" Type="http://schemas.openxmlformats.org/officeDocument/2006/relationships/image" Target="../media/image23.png"/><Relationship Id="rId25" Type="http://schemas.openxmlformats.org/officeDocument/2006/relationships/image" Target="../media/image24.png"/><Relationship Id="rId26" Type="http://schemas.openxmlformats.org/officeDocument/2006/relationships/image" Target="../media/image25.png"/><Relationship Id="rId27" Type="http://schemas.openxmlformats.org/officeDocument/2006/relationships/image" Target="../media/image26.png"/><Relationship Id="rId28" Type="http://schemas.openxmlformats.org/officeDocument/2006/relationships/image" Target="../media/image27.png"/><Relationship Id="rId29" Type="http://schemas.openxmlformats.org/officeDocument/2006/relationships/image" Target="../media/image28.png"/><Relationship Id="rId30" Type="http://schemas.openxmlformats.org/officeDocument/2006/relationships/image" Target="../media/image29.png"/><Relationship Id="rId31" Type="http://schemas.openxmlformats.org/officeDocument/2006/relationships/image" Target="../media/image30.png"/><Relationship Id="rId32" Type="http://schemas.openxmlformats.org/officeDocument/2006/relationships/image" Target="../media/image31.png"/><Relationship Id="rId33" Type="http://schemas.openxmlformats.org/officeDocument/2006/relationships/image" Target="../media/image32.png"/><Relationship Id="rId34" Type="http://schemas.openxmlformats.org/officeDocument/2006/relationships/image" Target="../media/image33.png"/><Relationship Id="rId35" Type="http://schemas.openxmlformats.org/officeDocument/2006/relationships/image" Target="../media/image34.png"/><Relationship Id="rId36" Type="http://schemas.openxmlformats.org/officeDocument/2006/relationships/image" Target="../media/image35.png"/><Relationship Id="rId37" Type="http://schemas.openxmlformats.org/officeDocument/2006/relationships/image" Target="../media/image36.png"/><Relationship Id="rId38" Type="http://schemas.openxmlformats.org/officeDocument/2006/relationships/image" Target="../media/image37.png"/><Relationship Id="rId39" Type="http://schemas.openxmlformats.org/officeDocument/2006/relationships/image" Target="../media/image38.png"/><Relationship Id="rId40" Type="http://schemas.openxmlformats.org/officeDocument/2006/relationships/image" Target="../media/image39.png"/><Relationship Id="rId41" Type="http://schemas.openxmlformats.org/officeDocument/2006/relationships/image" Target="../media/image40.png"/><Relationship Id="rId42" Type="http://schemas.openxmlformats.org/officeDocument/2006/relationships/image" Target="../media/image41.png"/><Relationship Id="rId43" Type="http://schemas.openxmlformats.org/officeDocument/2006/relationships/image" Target="../media/image42.png"/><Relationship Id="rId44" Type="http://schemas.openxmlformats.org/officeDocument/2006/relationships/image" Target="../media/image43.png"/><Relationship Id="rId45" Type="http://schemas.openxmlformats.org/officeDocument/2006/relationships/image" Target="../media/image44.png"/><Relationship Id="rId46" Type="http://schemas.openxmlformats.org/officeDocument/2006/relationships/image" Target="../media/image45.png"/><Relationship Id="rId47" Type="http://schemas.openxmlformats.org/officeDocument/2006/relationships/image" Target="../media/image46.png"/><Relationship Id="rId48" Type="http://schemas.openxmlformats.org/officeDocument/2006/relationships/image" Target="../media/image47.png"/><Relationship Id="rId49" Type="http://schemas.openxmlformats.org/officeDocument/2006/relationships/image" Target="../media/image48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49.png"/><Relationship Id="rId4" Type="http://schemas.openxmlformats.org/officeDocument/2006/relationships/image" Target="../media/image358.png"/><Relationship Id="rId5" Type="http://schemas.openxmlformats.org/officeDocument/2006/relationships/image" Target="../media/image52.png"/><Relationship Id="rId6" Type="http://schemas.openxmlformats.org/officeDocument/2006/relationships/image" Target="../media/image53.png"/><Relationship Id="rId7" Type="http://schemas.openxmlformats.org/officeDocument/2006/relationships/image" Target="../media/image54.png"/><Relationship Id="rId8" Type="http://schemas.openxmlformats.org/officeDocument/2006/relationships/image" Target="../media/image359.png"/><Relationship Id="rId9" Type="http://schemas.openxmlformats.org/officeDocument/2006/relationships/image" Target="../media/image360.png"/><Relationship Id="rId10" Type="http://schemas.openxmlformats.org/officeDocument/2006/relationships/image" Target="../media/image361.png"/><Relationship Id="rId11" Type="http://schemas.openxmlformats.org/officeDocument/2006/relationships/image" Target="../media/image362.png"/><Relationship Id="rId12" Type="http://schemas.openxmlformats.org/officeDocument/2006/relationships/image" Target="../media/image363.png"/><Relationship Id="rId13" Type="http://schemas.openxmlformats.org/officeDocument/2006/relationships/image" Target="../media/image364.png"/><Relationship Id="rId14" Type="http://schemas.openxmlformats.org/officeDocument/2006/relationships/image" Target="../media/image365.png"/><Relationship Id="rId15" Type="http://schemas.openxmlformats.org/officeDocument/2006/relationships/image" Target="../media/image366.png"/><Relationship Id="rId16" Type="http://schemas.openxmlformats.org/officeDocument/2006/relationships/image" Target="../media/image367.png"/><Relationship Id="rId17" Type="http://schemas.openxmlformats.org/officeDocument/2006/relationships/image" Target="../media/image368.png"/><Relationship Id="rId18" Type="http://schemas.openxmlformats.org/officeDocument/2006/relationships/image" Target="../media/image369.png"/><Relationship Id="rId19" Type="http://schemas.openxmlformats.org/officeDocument/2006/relationships/image" Target="../media/image370.png"/><Relationship Id="rId20" Type="http://schemas.openxmlformats.org/officeDocument/2006/relationships/image" Target="../media/image371.png"/><Relationship Id="rId21" Type="http://schemas.openxmlformats.org/officeDocument/2006/relationships/image" Target="../media/image372.png"/><Relationship Id="rId22" Type="http://schemas.openxmlformats.org/officeDocument/2006/relationships/image" Target="../media/image373.png"/><Relationship Id="rId23" Type="http://schemas.openxmlformats.org/officeDocument/2006/relationships/image" Target="../media/image374.png"/><Relationship Id="rId24" Type="http://schemas.openxmlformats.org/officeDocument/2006/relationships/image" Target="../media/image375.png"/><Relationship Id="rId25" Type="http://schemas.openxmlformats.org/officeDocument/2006/relationships/image" Target="../media/image376.png"/><Relationship Id="rId26" Type="http://schemas.openxmlformats.org/officeDocument/2006/relationships/image" Target="../media/image377.png"/><Relationship Id="rId27" Type="http://schemas.openxmlformats.org/officeDocument/2006/relationships/image" Target="../media/image378.png"/><Relationship Id="rId28" Type="http://schemas.openxmlformats.org/officeDocument/2006/relationships/image" Target="../media/image379.png"/><Relationship Id="rId29" Type="http://schemas.openxmlformats.org/officeDocument/2006/relationships/image" Target="../media/image380.png"/><Relationship Id="rId30" Type="http://schemas.openxmlformats.org/officeDocument/2006/relationships/image" Target="../media/image381.png"/><Relationship Id="rId31" Type="http://schemas.openxmlformats.org/officeDocument/2006/relationships/image" Target="../media/image382.png"/><Relationship Id="rId32" Type="http://schemas.openxmlformats.org/officeDocument/2006/relationships/image" Target="../media/image383.png"/><Relationship Id="rId33" Type="http://schemas.openxmlformats.org/officeDocument/2006/relationships/image" Target="../media/image384.png"/><Relationship Id="rId34" Type="http://schemas.openxmlformats.org/officeDocument/2006/relationships/image" Target="../media/image385.png"/><Relationship Id="rId35" Type="http://schemas.openxmlformats.org/officeDocument/2006/relationships/image" Target="../media/image386.png"/><Relationship Id="rId36" Type="http://schemas.openxmlformats.org/officeDocument/2006/relationships/image" Target="../media/image387.png"/><Relationship Id="rId37" Type="http://schemas.openxmlformats.org/officeDocument/2006/relationships/image" Target="../media/image336.png"/><Relationship Id="rId38" Type="http://schemas.openxmlformats.org/officeDocument/2006/relationships/image" Target="../media/image388.png"/><Relationship Id="rId39" Type="http://schemas.openxmlformats.org/officeDocument/2006/relationships/image" Target="../media/image389.png"/><Relationship Id="rId40" Type="http://schemas.openxmlformats.org/officeDocument/2006/relationships/image" Target="../media/image390.png"/><Relationship Id="rId41" Type="http://schemas.openxmlformats.org/officeDocument/2006/relationships/image" Target="../media/image391.png"/><Relationship Id="rId42" Type="http://schemas.openxmlformats.org/officeDocument/2006/relationships/image" Target="../media/image392.png"/><Relationship Id="rId43" Type="http://schemas.openxmlformats.org/officeDocument/2006/relationships/image" Target="../media/image393.png"/><Relationship Id="rId44" Type="http://schemas.openxmlformats.org/officeDocument/2006/relationships/image" Target="../media/image394.png"/><Relationship Id="rId45" Type="http://schemas.openxmlformats.org/officeDocument/2006/relationships/image" Target="../media/image395.png"/><Relationship Id="rId46" Type="http://schemas.openxmlformats.org/officeDocument/2006/relationships/image" Target="../media/image396.png"/><Relationship Id="rId47" Type="http://schemas.openxmlformats.org/officeDocument/2006/relationships/image" Target="../media/image397.png"/><Relationship Id="rId48" Type="http://schemas.openxmlformats.org/officeDocument/2006/relationships/image" Target="../media/image398.png"/><Relationship Id="rId49" Type="http://schemas.openxmlformats.org/officeDocument/2006/relationships/image" Target="../media/image399.png"/><Relationship Id="rId50" Type="http://schemas.openxmlformats.org/officeDocument/2006/relationships/image" Target="../media/image400.png"/><Relationship Id="rId51" Type="http://schemas.openxmlformats.org/officeDocument/2006/relationships/image" Target="../media/image401.png"/><Relationship Id="rId52" Type="http://schemas.openxmlformats.org/officeDocument/2006/relationships/image" Target="../media/image402.png"/><Relationship Id="rId53" Type="http://schemas.openxmlformats.org/officeDocument/2006/relationships/image" Target="../media/image403.png"/><Relationship Id="rId54" Type="http://schemas.openxmlformats.org/officeDocument/2006/relationships/image" Target="../media/image404.png"/><Relationship Id="rId55" Type="http://schemas.openxmlformats.org/officeDocument/2006/relationships/image" Target="../media/image405.png"/><Relationship Id="rId56" Type="http://schemas.openxmlformats.org/officeDocument/2006/relationships/image" Target="../media/image406.png"/><Relationship Id="rId57" Type="http://schemas.openxmlformats.org/officeDocument/2006/relationships/image" Target="../media/image407.png"/><Relationship Id="rId58" Type="http://schemas.openxmlformats.org/officeDocument/2006/relationships/image" Target="../media/image408.png"/><Relationship Id="rId59" Type="http://schemas.openxmlformats.org/officeDocument/2006/relationships/image" Target="../media/image409.png"/><Relationship Id="rId60" Type="http://schemas.openxmlformats.org/officeDocument/2006/relationships/image" Target="../media/image410.png"/><Relationship Id="rId61" Type="http://schemas.openxmlformats.org/officeDocument/2006/relationships/image" Target="../media/image411.png"/><Relationship Id="rId62" Type="http://schemas.openxmlformats.org/officeDocument/2006/relationships/image" Target="../media/image412.png"/><Relationship Id="rId63" Type="http://schemas.openxmlformats.org/officeDocument/2006/relationships/image" Target="../media/image413.png"/><Relationship Id="rId64" Type="http://schemas.openxmlformats.org/officeDocument/2006/relationships/image" Target="../media/image414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49.png"/><Relationship Id="rId4" Type="http://schemas.openxmlformats.org/officeDocument/2006/relationships/image" Target="../media/image415.png"/><Relationship Id="rId5" Type="http://schemas.openxmlformats.org/officeDocument/2006/relationships/image" Target="../media/image52.png"/><Relationship Id="rId6" Type="http://schemas.openxmlformats.org/officeDocument/2006/relationships/image" Target="../media/image53.png"/><Relationship Id="rId7" Type="http://schemas.openxmlformats.org/officeDocument/2006/relationships/image" Target="../media/image213.png"/><Relationship Id="rId8" Type="http://schemas.openxmlformats.org/officeDocument/2006/relationships/image" Target="../media/image416.png"/><Relationship Id="rId9" Type="http://schemas.openxmlformats.org/officeDocument/2006/relationships/image" Target="../media/image417.png"/><Relationship Id="rId10" Type="http://schemas.openxmlformats.org/officeDocument/2006/relationships/image" Target="../media/image418.png"/><Relationship Id="rId11" Type="http://schemas.openxmlformats.org/officeDocument/2006/relationships/image" Target="../media/image419.png"/><Relationship Id="rId12" Type="http://schemas.openxmlformats.org/officeDocument/2006/relationships/image" Target="../media/image420.png"/><Relationship Id="rId13" Type="http://schemas.openxmlformats.org/officeDocument/2006/relationships/image" Target="../media/image421.png"/><Relationship Id="rId14" Type="http://schemas.openxmlformats.org/officeDocument/2006/relationships/image" Target="../media/image422.png"/><Relationship Id="rId15" Type="http://schemas.openxmlformats.org/officeDocument/2006/relationships/image" Target="../media/image423.png"/><Relationship Id="rId16" Type="http://schemas.openxmlformats.org/officeDocument/2006/relationships/image" Target="../media/image424.png"/><Relationship Id="rId17" Type="http://schemas.openxmlformats.org/officeDocument/2006/relationships/image" Target="../media/image425.png"/><Relationship Id="rId18" Type="http://schemas.openxmlformats.org/officeDocument/2006/relationships/image" Target="../media/image124.png"/><Relationship Id="rId19" Type="http://schemas.openxmlformats.org/officeDocument/2006/relationships/image" Target="../media/image426.png"/><Relationship Id="rId20" Type="http://schemas.openxmlformats.org/officeDocument/2006/relationships/image" Target="../media/image427.png"/><Relationship Id="rId21" Type="http://schemas.openxmlformats.org/officeDocument/2006/relationships/image" Target="../media/image428.png"/><Relationship Id="rId22" Type="http://schemas.openxmlformats.org/officeDocument/2006/relationships/image" Target="../media/image429.png"/><Relationship Id="rId23" Type="http://schemas.openxmlformats.org/officeDocument/2006/relationships/image" Target="../media/image430.png"/><Relationship Id="rId24" Type="http://schemas.openxmlformats.org/officeDocument/2006/relationships/image" Target="../media/image431.png"/><Relationship Id="rId25" Type="http://schemas.openxmlformats.org/officeDocument/2006/relationships/image" Target="../media/image432.png"/><Relationship Id="rId26" Type="http://schemas.openxmlformats.org/officeDocument/2006/relationships/image" Target="../media/image433.png"/><Relationship Id="rId27" Type="http://schemas.openxmlformats.org/officeDocument/2006/relationships/image" Target="../media/image434.png"/><Relationship Id="rId28" Type="http://schemas.openxmlformats.org/officeDocument/2006/relationships/image" Target="../media/image435.png"/><Relationship Id="rId29" Type="http://schemas.openxmlformats.org/officeDocument/2006/relationships/image" Target="../media/image436.png"/><Relationship Id="rId30" Type="http://schemas.openxmlformats.org/officeDocument/2006/relationships/image" Target="../media/image437.png"/><Relationship Id="rId31" Type="http://schemas.openxmlformats.org/officeDocument/2006/relationships/image" Target="../media/image438.png"/><Relationship Id="rId32" Type="http://schemas.openxmlformats.org/officeDocument/2006/relationships/image" Target="../media/image439.png"/><Relationship Id="rId33" Type="http://schemas.openxmlformats.org/officeDocument/2006/relationships/image" Target="../media/image440.png"/><Relationship Id="rId34" Type="http://schemas.openxmlformats.org/officeDocument/2006/relationships/image" Target="../media/image441.png"/><Relationship Id="rId35" Type="http://schemas.openxmlformats.org/officeDocument/2006/relationships/image" Target="../media/image442.png"/><Relationship Id="rId36" Type="http://schemas.openxmlformats.org/officeDocument/2006/relationships/image" Target="../media/image443.png"/><Relationship Id="rId37" Type="http://schemas.openxmlformats.org/officeDocument/2006/relationships/image" Target="../media/image444.png"/><Relationship Id="rId38" Type="http://schemas.openxmlformats.org/officeDocument/2006/relationships/image" Target="../media/image445.png"/><Relationship Id="rId39" Type="http://schemas.openxmlformats.org/officeDocument/2006/relationships/image" Target="../media/image446.png"/><Relationship Id="rId40" Type="http://schemas.openxmlformats.org/officeDocument/2006/relationships/image" Target="../media/image447.png"/><Relationship Id="rId41" Type="http://schemas.openxmlformats.org/officeDocument/2006/relationships/image" Target="../media/image448.png"/><Relationship Id="rId42" Type="http://schemas.openxmlformats.org/officeDocument/2006/relationships/image" Target="../media/image449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450.png"/><Relationship Id="rId4" Type="http://schemas.openxmlformats.org/officeDocument/2006/relationships/image" Target="../media/image451.png"/><Relationship Id="rId5" Type="http://schemas.openxmlformats.org/officeDocument/2006/relationships/image" Target="../media/image52.png"/><Relationship Id="rId6" Type="http://schemas.openxmlformats.org/officeDocument/2006/relationships/image" Target="../media/image53.png"/><Relationship Id="rId7" Type="http://schemas.openxmlformats.org/officeDocument/2006/relationships/image" Target="../media/image54.png"/><Relationship Id="rId8" Type="http://schemas.openxmlformats.org/officeDocument/2006/relationships/image" Target="../media/image452.png"/><Relationship Id="rId9" Type="http://schemas.openxmlformats.org/officeDocument/2006/relationships/image" Target="../media/image453.png"/><Relationship Id="rId10" Type="http://schemas.openxmlformats.org/officeDocument/2006/relationships/image" Target="../media/image454.png"/><Relationship Id="rId11" Type="http://schemas.openxmlformats.org/officeDocument/2006/relationships/image" Target="../media/image455.png"/><Relationship Id="rId12" Type="http://schemas.openxmlformats.org/officeDocument/2006/relationships/image" Target="../media/image456.png"/><Relationship Id="rId13" Type="http://schemas.openxmlformats.org/officeDocument/2006/relationships/image" Target="../media/image457.png"/><Relationship Id="rId14" Type="http://schemas.openxmlformats.org/officeDocument/2006/relationships/image" Target="../media/image458.png"/><Relationship Id="rId15" Type="http://schemas.openxmlformats.org/officeDocument/2006/relationships/image" Target="../media/image459.png"/><Relationship Id="rId16" Type="http://schemas.openxmlformats.org/officeDocument/2006/relationships/image" Target="../media/image460.png"/><Relationship Id="rId17" Type="http://schemas.openxmlformats.org/officeDocument/2006/relationships/image" Target="../media/image461.png"/><Relationship Id="rId18" Type="http://schemas.openxmlformats.org/officeDocument/2006/relationships/image" Target="../media/image462.png"/><Relationship Id="rId19" Type="http://schemas.openxmlformats.org/officeDocument/2006/relationships/image" Target="../media/image463.png"/><Relationship Id="rId20" Type="http://schemas.openxmlformats.org/officeDocument/2006/relationships/image" Target="../media/image464.png"/><Relationship Id="rId21" Type="http://schemas.openxmlformats.org/officeDocument/2006/relationships/image" Target="../media/image465.png"/><Relationship Id="rId22" Type="http://schemas.openxmlformats.org/officeDocument/2006/relationships/image" Target="../media/image466.png"/><Relationship Id="rId23" Type="http://schemas.openxmlformats.org/officeDocument/2006/relationships/image" Target="../media/image467.png"/><Relationship Id="rId24" Type="http://schemas.openxmlformats.org/officeDocument/2006/relationships/image" Target="../media/image468.png"/><Relationship Id="rId25" Type="http://schemas.openxmlformats.org/officeDocument/2006/relationships/image" Target="../media/image469.png"/><Relationship Id="rId26" Type="http://schemas.openxmlformats.org/officeDocument/2006/relationships/image" Target="../media/image470.png"/><Relationship Id="rId27" Type="http://schemas.openxmlformats.org/officeDocument/2006/relationships/image" Target="../media/image471.png"/><Relationship Id="rId28" Type="http://schemas.openxmlformats.org/officeDocument/2006/relationships/image" Target="../media/image472.png"/><Relationship Id="rId29" Type="http://schemas.openxmlformats.org/officeDocument/2006/relationships/image" Target="../media/image473.png"/><Relationship Id="rId30" Type="http://schemas.openxmlformats.org/officeDocument/2006/relationships/image" Target="../media/image474.png"/><Relationship Id="rId31" Type="http://schemas.openxmlformats.org/officeDocument/2006/relationships/image" Target="../media/image475.png"/><Relationship Id="rId32" Type="http://schemas.openxmlformats.org/officeDocument/2006/relationships/image" Target="../media/image476.png"/><Relationship Id="rId33" Type="http://schemas.openxmlformats.org/officeDocument/2006/relationships/image" Target="../media/image477.png"/><Relationship Id="rId34" Type="http://schemas.openxmlformats.org/officeDocument/2006/relationships/image" Target="../media/image478.png"/><Relationship Id="rId35" Type="http://schemas.openxmlformats.org/officeDocument/2006/relationships/image" Target="../media/image479.png"/><Relationship Id="rId36" Type="http://schemas.openxmlformats.org/officeDocument/2006/relationships/image" Target="../media/image480.png"/><Relationship Id="rId37" Type="http://schemas.openxmlformats.org/officeDocument/2006/relationships/image" Target="../media/image481.png"/><Relationship Id="rId38" Type="http://schemas.openxmlformats.org/officeDocument/2006/relationships/image" Target="../media/image482.png"/><Relationship Id="rId39" Type="http://schemas.openxmlformats.org/officeDocument/2006/relationships/image" Target="../media/image483.png"/><Relationship Id="rId40" Type="http://schemas.openxmlformats.org/officeDocument/2006/relationships/image" Target="../media/image484.png"/><Relationship Id="rId41" Type="http://schemas.openxmlformats.org/officeDocument/2006/relationships/image" Target="../media/image485.png"/><Relationship Id="rId42" Type="http://schemas.openxmlformats.org/officeDocument/2006/relationships/image" Target="../media/image486.png"/><Relationship Id="rId43" Type="http://schemas.openxmlformats.org/officeDocument/2006/relationships/image" Target="../media/image487.png"/><Relationship Id="rId44" Type="http://schemas.openxmlformats.org/officeDocument/2006/relationships/image" Target="../media/image488.png"/><Relationship Id="rId45" Type="http://schemas.openxmlformats.org/officeDocument/2006/relationships/image" Target="../media/image489.png"/><Relationship Id="rId46" Type="http://schemas.openxmlformats.org/officeDocument/2006/relationships/image" Target="../media/image490.png"/><Relationship Id="rId47" Type="http://schemas.openxmlformats.org/officeDocument/2006/relationships/image" Target="../media/image491.png"/><Relationship Id="rId48" Type="http://schemas.openxmlformats.org/officeDocument/2006/relationships/image" Target="../media/image492.png"/><Relationship Id="rId49" Type="http://schemas.openxmlformats.org/officeDocument/2006/relationships/image" Target="../media/image493.png"/><Relationship Id="rId50" Type="http://schemas.openxmlformats.org/officeDocument/2006/relationships/image" Target="../media/image494.png"/><Relationship Id="rId51" Type="http://schemas.openxmlformats.org/officeDocument/2006/relationships/image" Target="../media/image495.png"/><Relationship Id="rId52" Type="http://schemas.openxmlformats.org/officeDocument/2006/relationships/image" Target="../media/image496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497.png"/><Relationship Id="rId4" Type="http://schemas.openxmlformats.org/officeDocument/2006/relationships/image" Target="../media/image451.png"/><Relationship Id="rId5" Type="http://schemas.openxmlformats.org/officeDocument/2006/relationships/image" Target="../media/image498.png"/><Relationship Id="rId6" Type="http://schemas.openxmlformats.org/officeDocument/2006/relationships/image" Target="../media/image52.png"/><Relationship Id="rId7" Type="http://schemas.openxmlformats.org/officeDocument/2006/relationships/image" Target="../media/image53.png"/><Relationship Id="rId8" Type="http://schemas.openxmlformats.org/officeDocument/2006/relationships/image" Target="../media/image54.png"/><Relationship Id="rId9" Type="http://schemas.openxmlformats.org/officeDocument/2006/relationships/image" Target="../media/image499.png"/><Relationship Id="rId10" Type="http://schemas.openxmlformats.org/officeDocument/2006/relationships/image" Target="../media/image500.png"/><Relationship Id="rId11" Type="http://schemas.openxmlformats.org/officeDocument/2006/relationships/image" Target="../media/image501.png"/><Relationship Id="rId12" Type="http://schemas.openxmlformats.org/officeDocument/2006/relationships/image" Target="../media/image502.png"/><Relationship Id="rId13" Type="http://schemas.openxmlformats.org/officeDocument/2006/relationships/image" Target="../media/image503.png"/><Relationship Id="rId14" Type="http://schemas.openxmlformats.org/officeDocument/2006/relationships/image" Target="../media/image504.png"/><Relationship Id="rId15" Type="http://schemas.openxmlformats.org/officeDocument/2006/relationships/image" Target="../media/image505.png"/><Relationship Id="rId16" Type="http://schemas.openxmlformats.org/officeDocument/2006/relationships/image" Target="../media/image506.png"/><Relationship Id="rId17" Type="http://schemas.openxmlformats.org/officeDocument/2006/relationships/image" Target="../media/image507.png"/><Relationship Id="rId18" Type="http://schemas.openxmlformats.org/officeDocument/2006/relationships/image" Target="../media/image508.png"/><Relationship Id="rId19" Type="http://schemas.openxmlformats.org/officeDocument/2006/relationships/image" Target="../media/image509.png"/><Relationship Id="rId20" Type="http://schemas.openxmlformats.org/officeDocument/2006/relationships/image" Target="../media/image510.png"/><Relationship Id="rId21" Type="http://schemas.openxmlformats.org/officeDocument/2006/relationships/image" Target="../media/image511.png"/><Relationship Id="rId22" Type="http://schemas.openxmlformats.org/officeDocument/2006/relationships/image" Target="../media/image512.png"/><Relationship Id="rId23" Type="http://schemas.openxmlformats.org/officeDocument/2006/relationships/image" Target="../media/image513.png"/><Relationship Id="rId24" Type="http://schemas.openxmlformats.org/officeDocument/2006/relationships/image" Target="../media/image514.png"/><Relationship Id="rId25" Type="http://schemas.openxmlformats.org/officeDocument/2006/relationships/image" Target="../media/image515.png"/><Relationship Id="rId26" Type="http://schemas.openxmlformats.org/officeDocument/2006/relationships/image" Target="../media/image516.png"/><Relationship Id="rId27" Type="http://schemas.openxmlformats.org/officeDocument/2006/relationships/image" Target="../media/image236.png"/><Relationship Id="rId28" Type="http://schemas.openxmlformats.org/officeDocument/2006/relationships/image" Target="../media/image517.png"/><Relationship Id="rId29" Type="http://schemas.openxmlformats.org/officeDocument/2006/relationships/image" Target="../media/image518.png"/><Relationship Id="rId30" Type="http://schemas.openxmlformats.org/officeDocument/2006/relationships/image" Target="../media/image336.png"/><Relationship Id="rId31" Type="http://schemas.openxmlformats.org/officeDocument/2006/relationships/image" Target="../media/image519.png"/><Relationship Id="rId32" Type="http://schemas.openxmlformats.org/officeDocument/2006/relationships/image" Target="../media/image520.png"/><Relationship Id="rId33" Type="http://schemas.openxmlformats.org/officeDocument/2006/relationships/image" Target="../media/image521.png"/><Relationship Id="rId34" Type="http://schemas.openxmlformats.org/officeDocument/2006/relationships/image" Target="../media/image522.png"/><Relationship Id="rId35" Type="http://schemas.openxmlformats.org/officeDocument/2006/relationships/image" Target="../media/image523.png"/><Relationship Id="rId36" Type="http://schemas.openxmlformats.org/officeDocument/2006/relationships/image" Target="../media/image524.png"/><Relationship Id="rId37" Type="http://schemas.openxmlformats.org/officeDocument/2006/relationships/image" Target="../media/image525.png"/><Relationship Id="rId38" Type="http://schemas.openxmlformats.org/officeDocument/2006/relationships/image" Target="../media/image526.png"/><Relationship Id="rId39" Type="http://schemas.openxmlformats.org/officeDocument/2006/relationships/image" Target="../media/image527.png"/><Relationship Id="rId40" Type="http://schemas.openxmlformats.org/officeDocument/2006/relationships/image" Target="../media/image528.png"/><Relationship Id="rId41" Type="http://schemas.openxmlformats.org/officeDocument/2006/relationships/image" Target="../media/image529.png"/><Relationship Id="rId42" Type="http://schemas.openxmlformats.org/officeDocument/2006/relationships/image" Target="../media/image530.png"/><Relationship Id="rId43" Type="http://schemas.openxmlformats.org/officeDocument/2006/relationships/image" Target="../media/image531.png"/><Relationship Id="rId44" Type="http://schemas.openxmlformats.org/officeDocument/2006/relationships/image" Target="../media/image532.png"/><Relationship Id="rId45" Type="http://schemas.openxmlformats.org/officeDocument/2006/relationships/image" Target="../media/image533.png"/><Relationship Id="rId46" Type="http://schemas.openxmlformats.org/officeDocument/2006/relationships/image" Target="../media/image534.png"/><Relationship Id="rId47" Type="http://schemas.openxmlformats.org/officeDocument/2006/relationships/image" Target="../media/image535.png"/><Relationship Id="rId48" Type="http://schemas.openxmlformats.org/officeDocument/2006/relationships/image" Target="../media/image536.png"/><Relationship Id="rId49" Type="http://schemas.openxmlformats.org/officeDocument/2006/relationships/image" Target="../media/image537.png"/><Relationship Id="rId50" Type="http://schemas.openxmlformats.org/officeDocument/2006/relationships/image" Target="../media/image538.png"/><Relationship Id="rId51" Type="http://schemas.openxmlformats.org/officeDocument/2006/relationships/image" Target="../media/image539.png"/><Relationship Id="rId52" Type="http://schemas.openxmlformats.org/officeDocument/2006/relationships/image" Target="../media/image540.png"/><Relationship Id="rId53" Type="http://schemas.openxmlformats.org/officeDocument/2006/relationships/image" Target="../media/image541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497.png"/><Relationship Id="rId4" Type="http://schemas.openxmlformats.org/officeDocument/2006/relationships/image" Target="../media/image451.png"/><Relationship Id="rId5" Type="http://schemas.openxmlformats.org/officeDocument/2006/relationships/image" Target="../media/image542.png"/><Relationship Id="rId6" Type="http://schemas.openxmlformats.org/officeDocument/2006/relationships/image" Target="../media/image52.png"/><Relationship Id="rId7" Type="http://schemas.openxmlformats.org/officeDocument/2006/relationships/image" Target="../media/image53.png"/><Relationship Id="rId8" Type="http://schemas.openxmlformats.org/officeDocument/2006/relationships/image" Target="../media/image92.png"/><Relationship Id="rId9" Type="http://schemas.openxmlformats.org/officeDocument/2006/relationships/image" Target="../media/image543.png"/><Relationship Id="rId10" Type="http://schemas.openxmlformats.org/officeDocument/2006/relationships/image" Target="../media/image544.png"/><Relationship Id="rId11" Type="http://schemas.openxmlformats.org/officeDocument/2006/relationships/image" Target="../media/image545.png"/><Relationship Id="rId12" Type="http://schemas.openxmlformats.org/officeDocument/2006/relationships/image" Target="../media/image546.png"/><Relationship Id="rId13" Type="http://schemas.openxmlformats.org/officeDocument/2006/relationships/image" Target="../media/image547.png"/><Relationship Id="rId14" Type="http://schemas.openxmlformats.org/officeDocument/2006/relationships/image" Target="../media/image548.png"/><Relationship Id="rId15" Type="http://schemas.openxmlformats.org/officeDocument/2006/relationships/image" Target="../media/image549.png"/><Relationship Id="rId16" Type="http://schemas.openxmlformats.org/officeDocument/2006/relationships/image" Target="../media/image550.png"/><Relationship Id="rId17" Type="http://schemas.openxmlformats.org/officeDocument/2006/relationships/image" Target="../media/image551.png"/><Relationship Id="rId18" Type="http://schemas.openxmlformats.org/officeDocument/2006/relationships/image" Target="../media/image552.png"/><Relationship Id="rId19" Type="http://schemas.openxmlformats.org/officeDocument/2006/relationships/image" Target="../media/image553.png"/><Relationship Id="rId20" Type="http://schemas.openxmlformats.org/officeDocument/2006/relationships/image" Target="../media/image554.png"/><Relationship Id="rId21" Type="http://schemas.openxmlformats.org/officeDocument/2006/relationships/image" Target="../media/image555.png"/><Relationship Id="rId22" Type="http://schemas.openxmlformats.org/officeDocument/2006/relationships/image" Target="../media/image556.png"/><Relationship Id="rId23" Type="http://schemas.openxmlformats.org/officeDocument/2006/relationships/image" Target="../media/image557.png"/><Relationship Id="rId24" Type="http://schemas.openxmlformats.org/officeDocument/2006/relationships/image" Target="../media/image558.png"/><Relationship Id="rId25" Type="http://schemas.openxmlformats.org/officeDocument/2006/relationships/image" Target="../media/image559.png"/><Relationship Id="rId26" Type="http://schemas.openxmlformats.org/officeDocument/2006/relationships/image" Target="../media/image560.png"/><Relationship Id="rId27" Type="http://schemas.openxmlformats.org/officeDocument/2006/relationships/image" Target="../media/image561.png"/><Relationship Id="rId28" Type="http://schemas.openxmlformats.org/officeDocument/2006/relationships/image" Target="../media/image562.png"/><Relationship Id="rId29" Type="http://schemas.openxmlformats.org/officeDocument/2006/relationships/image" Target="../media/image81.png"/><Relationship Id="rId30" Type="http://schemas.openxmlformats.org/officeDocument/2006/relationships/image" Target="../media/image82.png"/><Relationship Id="rId31" Type="http://schemas.openxmlformats.org/officeDocument/2006/relationships/image" Target="../media/image563.png"/><Relationship Id="rId32" Type="http://schemas.openxmlformats.org/officeDocument/2006/relationships/image" Target="../media/image564.png"/><Relationship Id="rId33" Type="http://schemas.openxmlformats.org/officeDocument/2006/relationships/image" Target="../media/image565.png"/><Relationship Id="rId34" Type="http://schemas.openxmlformats.org/officeDocument/2006/relationships/image" Target="../media/image566.png"/><Relationship Id="rId35" Type="http://schemas.openxmlformats.org/officeDocument/2006/relationships/image" Target="../media/image567.png"/><Relationship Id="rId36" Type="http://schemas.openxmlformats.org/officeDocument/2006/relationships/image" Target="../media/image568.png"/><Relationship Id="rId37" Type="http://schemas.openxmlformats.org/officeDocument/2006/relationships/image" Target="../media/image569.png"/><Relationship Id="rId38" Type="http://schemas.openxmlformats.org/officeDocument/2006/relationships/image" Target="../media/image570.png"/><Relationship Id="rId39" Type="http://schemas.openxmlformats.org/officeDocument/2006/relationships/image" Target="../media/image571.png"/><Relationship Id="rId40" Type="http://schemas.openxmlformats.org/officeDocument/2006/relationships/image" Target="../media/image572.png"/><Relationship Id="rId41" Type="http://schemas.openxmlformats.org/officeDocument/2006/relationships/image" Target="../media/image573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497.png"/><Relationship Id="rId4" Type="http://schemas.openxmlformats.org/officeDocument/2006/relationships/image" Target="../media/image574.png"/><Relationship Id="rId5" Type="http://schemas.openxmlformats.org/officeDocument/2006/relationships/image" Target="../media/image52.png"/><Relationship Id="rId6" Type="http://schemas.openxmlformats.org/officeDocument/2006/relationships/image" Target="../media/image53.png"/><Relationship Id="rId7" Type="http://schemas.openxmlformats.org/officeDocument/2006/relationships/image" Target="../media/image213.png"/><Relationship Id="rId8" Type="http://schemas.openxmlformats.org/officeDocument/2006/relationships/image" Target="../media/image575.png"/><Relationship Id="rId9" Type="http://schemas.openxmlformats.org/officeDocument/2006/relationships/image" Target="../media/image576.png"/><Relationship Id="rId10" Type="http://schemas.openxmlformats.org/officeDocument/2006/relationships/image" Target="../media/image577.png"/><Relationship Id="rId11" Type="http://schemas.openxmlformats.org/officeDocument/2006/relationships/image" Target="../media/image578.png"/><Relationship Id="rId12" Type="http://schemas.openxmlformats.org/officeDocument/2006/relationships/image" Target="../media/image579.png"/><Relationship Id="rId13" Type="http://schemas.openxmlformats.org/officeDocument/2006/relationships/image" Target="../media/image580.png"/><Relationship Id="rId14" Type="http://schemas.openxmlformats.org/officeDocument/2006/relationships/image" Target="../media/image581.png"/><Relationship Id="rId15" Type="http://schemas.openxmlformats.org/officeDocument/2006/relationships/image" Target="../media/image582.png"/><Relationship Id="rId16" Type="http://schemas.openxmlformats.org/officeDocument/2006/relationships/image" Target="../media/image583.png"/><Relationship Id="rId17" Type="http://schemas.openxmlformats.org/officeDocument/2006/relationships/image" Target="../media/image584.png"/><Relationship Id="rId18" Type="http://schemas.openxmlformats.org/officeDocument/2006/relationships/image" Target="../media/image585.png"/><Relationship Id="rId19" Type="http://schemas.openxmlformats.org/officeDocument/2006/relationships/image" Target="../media/image586.png"/><Relationship Id="rId20" Type="http://schemas.openxmlformats.org/officeDocument/2006/relationships/image" Target="../media/image587.png"/><Relationship Id="rId21" Type="http://schemas.openxmlformats.org/officeDocument/2006/relationships/image" Target="../media/image588.png"/><Relationship Id="rId22" Type="http://schemas.openxmlformats.org/officeDocument/2006/relationships/image" Target="../media/image589.png"/><Relationship Id="rId23" Type="http://schemas.openxmlformats.org/officeDocument/2006/relationships/image" Target="../media/image81.png"/><Relationship Id="rId24" Type="http://schemas.openxmlformats.org/officeDocument/2006/relationships/image" Target="../media/image82.png"/><Relationship Id="rId25" Type="http://schemas.openxmlformats.org/officeDocument/2006/relationships/image" Target="../media/image590.png"/><Relationship Id="rId26" Type="http://schemas.openxmlformats.org/officeDocument/2006/relationships/image" Target="../media/image591.png"/><Relationship Id="rId27" Type="http://schemas.openxmlformats.org/officeDocument/2006/relationships/image" Target="../media/image592.png"/><Relationship Id="rId28" Type="http://schemas.openxmlformats.org/officeDocument/2006/relationships/image" Target="../media/image593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497.png"/><Relationship Id="rId4" Type="http://schemas.openxmlformats.org/officeDocument/2006/relationships/image" Target="../media/image451.png"/><Relationship Id="rId5" Type="http://schemas.openxmlformats.org/officeDocument/2006/relationships/image" Target="../media/image594.png"/><Relationship Id="rId6" Type="http://schemas.openxmlformats.org/officeDocument/2006/relationships/image" Target="../media/image52.png"/><Relationship Id="rId7" Type="http://schemas.openxmlformats.org/officeDocument/2006/relationships/image" Target="../media/image53.png"/><Relationship Id="rId8" Type="http://schemas.openxmlformats.org/officeDocument/2006/relationships/image" Target="../media/image92.png"/><Relationship Id="rId9" Type="http://schemas.openxmlformats.org/officeDocument/2006/relationships/image" Target="../media/image595.png"/><Relationship Id="rId10" Type="http://schemas.openxmlformats.org/officeDocument/2006/relationships/image" Target="../media/image216.png"/><Relationship Id="rId11" Type="http://schemas.openxmlformats.org/officeDocument/2006/relationships/image" Target="../media/image596.png"/><Relationship Id="rId12" Type="http://schemas.openxmlformats.org/officeDocument/2006/relationships/image" Target="../media/image597.png"/><Relationship Id="rId13" Type="http://schemas.openxmlformats.org/officeDocument/2006/relationships/image" Target="../media/image598.png"/><Relationship Id="rId14" Type="http://schemas.openxmlformats.org/officeDocument/2006/relationships/image" Target="../media/image599.png"/><Relationship Id="rId15" Type="http://schemas.openxmlformats.org/officeDocument/2006/relationships/image" Target="../media/image600.png"/><Relationship Id="rId16" Type="http://schemas.openxmlformats.org/officeDocument/2006/relationships/image" Target="../media/image601.png"/><Relationship Id="rId17" Type="http://schemas.openxmlformats.org/officeDocument/2006/relationships/image" Target="../media/image602.png"/><Relationship Id="rId18" Type="http://schemas.openxmlformats.org/officeDocument/2006/relationships/image" Target="../media/image603.png"/><Relationship Id="rId19" Type="http://schemas.openxmlformats.org/officeDocument/2006/relationships/image" Target="../media/image604.png"/><Relationship Id="rId20" Type="http://schemas.openxmlformats.org/officeDocument/2006/relationships/image" Target="../media/image605.png"/><Relationship Id="rId21" Type="http://schemas.openxmlformats.org/officeDocument/2006/relationships/image" Target="../media/image606.png"/><Relationship Id="rId22" Type="http://schemas.openxmlformats.org/officeDocument/2006/relationships/image" Target="../media/image607.png"/><Relationship Id="rId23" Type="http://schemas.openxmlformats.org/officeDocument/2006/relationships/image" Target="../media/image608.png"/><Relationship Id="rId24" Type="http://schemas.openxmlformats.org/officeDocument/2006/relationships/image" Target="../media/image609.png"/><Relationship Id="rId25" Type="http://schemas.openxmlformats.org/officeDocument/2006/relationships/image" Target="../media/image610.png"/><Relationship Id="rId26" Type="http://schemas.openxmlformats.org/officeDocument/2006/relationships/image" Target="../media/image611.png"/><Relationship Id="rId27" Type="http://schemas.openxmlformats.org/officeDocument/2006/relationships/image" Target="../media/image612.png"/><Relationship Id="rId28" Type="http://schemas.openxmlformats.org/officeDocument/2006/relationships/image" Target="../media/image613.png"/><Relationship Id="rId29" Type="http://schemas.openxmlformats.org/officeDocument/2006/relationships/image" Target="../media/image614.png"/><Relationship Id="rId30" Type="http://schemas.openxmlformats.org/officeDocument/2006/relationships/image" Target="../media/image615.png"/><Relationship Id="rId31" Type="http://schemas.openxmlformats.org/officeDocument/2006/relationships/image" Target="../media/image82.png"/><Relationship Id="rId32" Type="http://schemas.openxmlformats.org/officeDocument/2006/relationships/image" Target="../media/image616.png"/><Relationship Id="rId33" Type="http://schemas.openxmlformats.org/officeDocument/2006/relationships/image" Target="../media/image617.png"/><Relationship Id="rId34" Type="http://schemas.openxmlformats.org/officeDocument/2006/relationships/image" Target="../media/image618.png"/><Relationship Id="rId35" Type="http://schemas.openxmlformats.org/officeDocument/2006/relationships/image" Target="../media/image619.png"/><Relationship Id="rId36" Type="http://schemas.openxmlformats.org/officeDocument/2006/relationships/image" Target="../media/image620.png"/><Relationship Id="rId37" Type="http://schemas.openxmlformats.org/officeDocument/2006/relationships/image" Target="../media/image621.png"/><Relationship Id="rId38" Type="http://schemas.openxmlformats.org/officeDocument/2006/relationships/image" Target="../media/image622.png"/><Relationship Id="rId39" Type="http://schemas.openxmlformats.org/officeDocument/2006/relationships/image" Target="../media/image623.png"/><Relationship Id="rId40" Type="http://schemas.openxmlformats.org/officeDocument/2006/relationships/image" Target="../media/image624.png"/><Relationship Id="rId41" Type="http://schemas.openxmlformats.org/officeDocument/2006/relationships/image" Target="../media/image625.png"/><Relationship Id="rId42" Type="http://schemas.openxmlformats.org/officeDocument/2006/relationships/image" Target="../media/image626.png"/><Relationship Id="rId43" Type="http://schemas.openxmlformats.org/officeDocument/2006/relationships/image" Target="../media/image627.png"/><Relationship Id="rId44" Type="http://schemas.openxmlformats.org/officeDocument/2006/relationships/image" Target="../media/image628.png"/><Relationship Id="rId45" Type="http://schemas.openxmlformats.org/officeDocument/2006/relationships/image" Target="../media/image629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497.png"/><Relationship Id="rId4" Type="http://schemas.openxmlformats.org/officeDocument/2006/relationships/image" Target="../media/image630.png"/><Relationship Id="rId5" Type="http://schemas.openxmlformats.org/officeDocument/2006/relationships/image" Target="../media/image52.png"/><Relationship Id="rId6" Type="http://schemas.openxmlformats.org/officeDocument/2006/relationships/image" Target="../media/image53.png"/><Relationship Id="rId7" Type="http://schemas.openxmlformats.org/officeDocument/2006/relationships/image" Target="../media/image54.png"/><Relationship Id="rId8" Type="http://schemas.openxmlformats.org/officeDocument/2006/relationships/image" Target="../media/image631.png"/><Relationship Id="rId9" Type="http://schemas.openxmlformats.org/officeDocument/2006/relationships/image" Target="../media/image632.png"/><Relationship Id="rId10" Type="http://schemas.openxmlformats.org/officeDocument/2006/relationships/image" Target="../media/image633.png"/><Relationship Id="rId11" Type="http://schemas.openxmlformats.org/officeDocument/2006/relationships/image" Target="../media/image634.png"/><Relationship Id="rId12" Type="http://schemas.openxmlformats.org/officeDocument/2006/relationships/image" Target="../media/image635.png"/><Relationship Id="rId13" Type="http://schemas.openxmlformats.org/officeDocument/2006/relationships/image" Target="../media/image636.png"/><Relationship Id="rId14" Type="http://schemas.openxmlformats.org/officeDocument/2006/relationships/image" Target="../media/image637.png"/><Relationship Id="rId15" Type="http://schemas.openxmlformats.org/officeDocument/2006/relationships/image" Target="../media/image638.png"/><Relationship Id="rId16" Type="http://schemas.openxmlformats.org/officeDocument/2006/relationships/image" Target="../media/image639.png"/><Relationship Id="rId17" Type="http://schemas.openxmlformats.org/officeDocument/2006/relationships/image" Target="../media/image640.png"/><Relationship Id="rId18" Type="http://schemas.openxmlformats.org/officeDocument/2006/relationships/image" Target="../media/image641.png"/><Relationship Id="rId19" Type="http://schemas.openxmlformats.org/officeDocument/2006/relationships/image" Target="../media/image642.png"/><Relationship Id="rId20" Type="http://schemas.openxmlformats.org/officeDocument/2006/relationships/image" Target="../media/image643.png"/><Relationship Id="rId21" Type="http://schemas.openxmlformats.org/officeDocument/2006/relationships/image" Target="../media/image124.png"/><Relationship Id="rId22" Type="http://schemas.openxmlformats.org/officeDocument/2006/relationships/image" Target="../media/image336.png"/><Relationship Id="rId23" Type="http://schemas.openxmlformats.org/officeDocument/2006/relationships/image" Target="../media/image644.png"/><Relationship Id="rId24" Type="http://schemas.openxmlformats.org/officeDocument/2006/relationships/image" Target="../media/image645.png"/><Relationship Id="rId25" Type="http://schemas.openxmlformats.org/officeDocument/2006/relationships/image" Target="../media/image646.png"/><Relationship Id="rId26" Type="http://schemas.openxmlformats.org/officeDocument/2006/relationships/image" Target="../media/image647.png"/><Relationship Id="rId27" Type="http://schemas.openxmlformats.org/officeDocument/2006/relationships/image" Target="../media/image648.png"/><Relationship Id="rId28" Type="http://schemas.openxmlformats.org/officeDocument/2006/relationships/image" Target="../media/image649.png"/><Relationship Id="rId29" Type="http://schemas.openxmlformats.org/officeDocument/2006/relationships/image" Target="../media/image650.png"/><Relationship Id="rId30" Type="http://schemas.openxmlformats.org/officeDocument/2006/relationships/image" Target="../media/image651.png"/><Relationship Id="rId31" Type="http://schemas.openxmlformats.org/officeDocument/2006/relationships/image" Target="../media/image652.png"/><Relationship Id="rId32" Type="http://schemas.openxmlformats.org/officeDocument/2006/relationships/image" Target="../media/image653.png"/><Relationship Id="rId33" Type="http://schemas.openxmlformats.org/officeDocument/2006/relationships/image" Target="../media/image654.png"/><Relationship Id="rId34" Type="http://schemas.openxmlformats.org/officeDocument/2006/relationships/image" Target="../media/image655.png"/><Relationship Id="rId35" Type="http://schemas.openxmlformats.org/officeDocument/2006/relationships/image" Target="../media/image656.png"/><Relationship Id="rId36" Type="http://schemas.openxmlformats.org/officeDocument/2006/relationships/image" Target="../media/image657.png"/><Relationship Id="rId37" Type="http://schemas.openxmlformats.org/officeDocument/2006/relationships/image" Target="../media/image658.png"/><Relationship Id="rId38" Type="http://schemas.openxmlformats.org/officeDocument/2006/relationships/image" Target="../media/image659.png"/><Relationship Id="rId39" Type="http://schemas.openxmlformats.org/officeDocument/2006/relationships/image" Target="../media/image660.png"/><Relationship Id="rId40" Type="http://schemas.openxmlformats.org/officeDocument/2006/relationships/image" Target="../media/image661.png"/><Relationship Id="rId41" Type="http://schemas.openxmlformats.org/officeDocument/2006/relationships/image" Target="../media/image662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497.png"/><Relationship Id="rId4" Type="http://schemas.openxmlformats.org/officeDocument/2006/relationships/image" Target="../media/image663.png"/><Relationship Id="rId5" Type="http://schemas.openxmlformats.org/officeDocument/2006/relationships/image" Target="../media/image52.png"/><Relationship Id="rId6" Type="http://schemas.openxmlformats.org/officeDocument/2006/relationships/image" Target="../media/image53.png"/><Relationship Id="rId7" Type="http://schemas.openxmlformats.org/officeDocument/2006/relationships/image" Target="../media/image213.png"/><Relationship Id="rId8" Type="http://schemas.openxmlformats.org/officeDocument/2006/relationships/image" Target="../media/image664.png"/><Relationship Id="rId9" Type="http://schemas.openxmlformats.org/officeDocument/2006/relationships/image" Target="../media/image665.png"/><Relationship Id="rId10" Type="http://schemas.openxmlformats.org/officeDocument/2006/relationships/image" Target="../media/image666.png"/><Relationship Id="rId11" Type="http://schemas.openxmlformats.org/officeDocument/2006/relationships/image" Target="../media/image667.png"/><Relationship Id="rId12" Type="http://schemas.openxmlformats.org/officeDocument/2006/relationships/image" Target="../media/image668.png"/><Relationship Id="rId13" Type="http://schemas.openxmlformats.org/officeDocument/2006/relationships/image" Target="../media/image669.png"/><Relationship Id="rId14" Type="http://schemas.openxmlformats.org/officeDocument/2006/relationships/image" Target="../media/image670.png"/><Relationship Id="rId15" Type="http://schemas.openxmlformats.org/officeDocument/2006/relationships/image" Target="../media/image671.png"/><Relationship Id="rId16" Type="http://schemas.openxmlformats.org/officeDocument/2006/relationships/image" Target="../media/image672.png"/><Relationship Id="rId17" Type="http://schemas.openxmlformats.org/officeDocument/2006/relationships/image" Target="../media/image673.png"/><Relationship Id="rId18" Type="http://schemas.openxmlformats.org/officeDocument/2006/relationships/image" Target="../media/image674.png"/><Relationship Id="rId19" Type="http://schemas.openxmlformats.org/officeDocument/2006/relationships/image" Target="../media/image675.png"/><Relationship Id="rId20" Type="http://schemas.openxmlformats.org/officeDocument/2006/relationships/image" Target="../media/image676.png"/><Relationship Id="rId21" Type="http://schemas.openxmlformats.org/officeDocument/2006/relationships/image" Target="../media/image677.png"/><Relationship Id="rId22" Type="http://schemas.openxmlformats.org/officeDocument/2006/relationships/image" Target="../media/image678.png"/><Relationship Id="rId23" Type="http://schemas.openxmlformats.org/officeDocument/2006/relationships/image" Target="../media/image679.png"/><Relationship Id="rId24" Type="http://schemas.openxmlformats.org/officeDocument/2006/relationships/image" Target="../media/image680.png"/><Relationship Id="rId25" Type="http://schemas.openxmlformats.org/officeDocument/2006/relationships/image" Target="../media/image681.png"/><Relationship Id="rId26" Type="http://schemas.openxmlformats.org/officeDocument/2006/relationships/image" Target="../media/image682.png"/><Relationship Id="rId27" Type="http://schemas.openxmlformats.org/officeDocument/2006/relationships/image" Target="../media/image683.png"/><Relationship Id="rId28" Type="http://schemas.openxmlformats.org/officeDocument/2006/relationships/image" Target="../media/image684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5" Type="http://schemas.openxmlformats.org/officeDocument/2006/relationships/image" Target="../media/image51.png"/><Relationship Id="rId6" Type="http://schemas.openxmlformats.org/officeDocument/2006/relationships/image" Target="../media/image52.png"/><Relationship Id="rId7" Type="http://schemas.openxmlformats.org/officeDocument/2006/relationships/image" Target="../media/image53.png"/><Relationship Id="rId8" Type="http://schemas.openxmlformats.org/officeDocument/2006/relationships/image" Target="../media/image54.png"/><Relationship Id="rId9" Type="http://schemas.openxmlformats.org/officeDocument/2006/relationships/image" Target="../media/image55.png"/><Relationship Id="rId10" Type="http://schemas.openxmlformats.org/officeDocument/2006/relationships/image" Target="../media/image56.png"/><Relationship Id="rId11" Type="http://schemas.openxmlformats.org/officeDocument/2006/relationships/image" Target="../media/image57.png"/><Relationship Id="rId12" Type="http://schemas.openxmlformats.org/officeDocument/2006/relationships/image" Target="../media/image58.png"/><Relationship Id="rId13" Type="http://schemas.openxmlformats.org/officeDocument/2006/relationships/image" Target="../media/image59.png"/><Relationship Id="rId14" Type="http://schemas.openxmlformats.org/officeDocument/2006/relationships/image" Target="../media/image60.png"/><Relationship Id="rId15" Type="http://schemas.openxmlformats.org/officeDocument/2006/relationships/image" Target="../media/image61.png"/><Relationship Id="rId16" Type="http://schemas.openxmlformats.org/officeDocument/2006/relationships/image" Target="../media/image62.png"/><Relationship Id="rId17" Type="http://schemas.openxmlformats.org/officeDocument/2006/relationships/image" Target="../media/image63.png"/><Relationship Id="rId18" Type="http://schemas.openxmlformats.org/officeDocument/2006/relationships/image" Target="../media/image64.png"/><Relationship Id="rId19" Type="http://schemas.openxmlformats.org/officeDocument/2006/relationships/image" Target="../media/image65.png"/><Relationship Id="rId20" Type="http://schemas.openxmlformats.org/officeDocument/2006/relationships/image" Target="../media/image66.png"/><Relationship Id="rId21" Type="http://schemas.openxmlformats.org/officeDocument/2006/relationships/image" Target="../media/image67.png"/><Relationship Id="rId22" Type="http://schemas.openxmlformats.org/officeDocument/2006/relationships/image" Target="../media/image68.png"/><Relationship Id="rId23" Type="http://schemas.openxmlformats.org/officeDocument/2006/relationships/image" Target="../media/image69.png"/><Relationship Id="rId24" Type="http://schemas.openxmlformats.org/officeDocument/2006/relationships/image" Target="../media/image70.png"/><Relationship Id="rId25" Type="http://schemas.openxmlformats.org/officeDocument/2006/relationships/image" Target="../media/image71.png"/><Relationship Id="rId26" Type="http://schemas.openxmlformats.org/officeDocument/2006/relationships/image" Target="../media/image72.png"/><Relationship Id="rId27" Type="http://schemas.openxmlformats.org/officeDocument/2006/relationships/image" Target="../media/image73.png"/><Relationship Id="rId28" Type="http://schemas.openxmlformats.org/officeDocument/2006/relationships/image" Target="../media/image74.png"/><Relationship Id="rId29" Type="http://schemas.openxmlformats.org/officeDocument/2006/relationships/image" Target="../media/image75.png"/><Relationship Id="rId30" Type="http://schemas.openxmlformats.org/officeDocument/2006/relationships/image" Target="../media/image76.png"/><Relationship Id="rId31" Type="http://schemas.openxmlformats.org/officeDocument/2006/relationships/image" Target="../media/image77.png"/><Relationship Id="rId32" Type="http://schemas.openxmlformats.org/officeDocument/2006/relationships/image" Target="../media/image78.png"/><Relationship Id="rId33" Type="http://schemas.openxmlformats.org/officeDocument/2006/relationships/image" Target="../media/image79.png"/><Relationship Id="rId34" Type="http://schemas.openxmlformats.org/officeDocument/2006/relationships/image" Target="../media/image80.png"/><Relationship Id="rId35" Type="http://schemas.openxmlformats.org/officeDocument/2006/relationships/image" Target="../media/image81.png"/><Relationship Id="rId36" Type="http://schemas.openxmlformats.org/officeDocument/2006/relationships/image" Target="../media/image82.png"/><Relationship Id="rId37" Type="http://schemas.openxmlformats.org/officeDocument/2006/relationships/image" Target="../media/image83.png"/><Relationship Id="rId38" Type="http://schemas.openxmlformats.org/officeDocument/2006/relationships/image" Target="../media/image84.png"/><Relationship Id="rId39" Type="http://schemas.openxmlformats.org/officeDocument/2006/relationships/image" Target="../media/image85.png"/><Relationship Id="rId40" Type="http://schemas.openxmlformats.org/officeDocument/2006/relationships/image" Target="../media/image86.png"/><Relationship Id="rId41" Type="http://schemas.openxmlformats.org/officeDocument/2006/relationships/image" Target="../media/image87.png"/><Relationship Id="rId42" Type="http://schemas.openxmlformats.org/officeDocument/2006/relationships/image" Target="../media/image88.png"/><Relationship Id="rId43" Type="http://schemas.openxmlformats.org/officeDocument/2006/relationships/image" Target="../media/image89.png"/><Relationship Id="rId44" Type="http://schemas.openxmlformats.org/officeDocument/2006/relationships/image" Target="../media/image90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497.png"/><Relationship Id="rId4" Type="http://schemas.openxmlformats.org/officeDocument/2006/relationships/image" Target="../media/image685.png"/><Relationship Id="rId5" Type="http://schemas.openxmlformats.org/officeDocument/2006/relationships/image" Target="../media/image52.png"/><Relationship Id="rId6" Type="http://schemas.openxmlformats.org/officeDocument/2006/relationships/image" Target="../media/image53.png"/><Relationship Id="rId7" Type="http://schemas.openxmlformats.org/officeDocument/2006/relationships/image" Target="../media/image213.png"/><Relationship Id="rId8" Type="http://schemas.openxmlformats.org/officeDocument/2006/relationships/image" Target="../media/image686.png"/><Relationship Id="rId9" Type="http://schemas.openxmlformats.org/officeDocument/2006/relationships/image" Target="../media/image687.png"/><Relationship Id="rId10" Type="http://schemas.openxmlformats.org/officeDocument/2006/relationships/image" Target="../media/image688.png"/><Relationship Id="rId11" Type="http://schemas.openxmlformats.org/officeDocument/2006/relationships/image" Target="../media/image689.png"/><Relationship Id="rId12" Type="http://schemas.openxmlformats.org/officeDocument/2006/relationships/image" Target="../media/image690.png"/><Relationship Id="rId13" Type="http://schemas.openxmlformats.org/officeDocument/2006/relationships/image" Target="../media/image691.png"/><Relationship Id="rId14" Type="http://schemas.openxmlformats.org/officeDocument/2006/relationships/image" Target="../media/image692.png"/><Relationship Id="rId15" Type="http://schemas.openxmlformats.org/officeDocument/2006/relationships/image" Target="../media/image693.png"/><Relationship Id="rId16" Type="http://schemas.openxmlformats.org/officeDocument/2006/relationships/image" Target="../media/image694.png"/><Relationship Id="rId17" Type="http://schemas.openxmlformats.org/officeDocument/2006/relationships/image" Target="../media/image695.png"/><Relationship Id="rId18" Type="http://schemas.openxmlformats.org/officeDocument/2006/relationships/image" Target="../media/image696.png"/><Relationship Id="rId19" Type="http://schemas.openxmlformats.org/officeDocument/2006/relationships/image" Target="../media/image517.png"/><Relationship Id="rId20" Type="http://schemas.openxmlformats.org/officeDocument/2006/relationships/image" Target="../media/image697.png"/><Relationship Id="rId21" Type="http://schemas.openxmlformats.org/officeDocument/2006/relationships/image" Target="../media/image698.png"/><Relationship Id="rId22" Type="http://schemas.openxmlformats.org/officeDocument/2006/relationships/image" Target="../media/image481.png"/><Relationship Id="rId23" Type="http://schemas.openxmlformats.org/officeDocument/2006/relationships/image" Target="../media/image699.png"/><Relationship Id="rId24" Type="http://schemas.openxmlformats.org/officeDocument/2006/relationships/image" Target="../media/image700.png"/><Relationship Id="rId25" Type="http://schemas.openxmlformats.org/officeDocument/2006/relationships/image" Target="../media/image701.png"/><Relationship Id="rId26" Type="http://schemas.openxmlformats.org/officeDocument/2006/relationships/image" Target="../media/image702.png"/><Relationship Id="rId27" Type="http://schemas.openxmlformats.org/officeDocument/2006/relationships/image" Target="../media/image703.png"/><Relationship Id="rId28" Type="http://schemas.openxmlformats.org/officeDocument/2006/relationships/image" Target="../media/image704.png"/><Relationship Id="rId29" Type="http://schemas.openxmlformats.org/officeDocument/2006/relationships/image" Target="../media/image705.png"/><Relationship Id="rId30" Type="http://schemas.openxmlformats.org/officeDocument/2006/relationships/image" Target="../media/image706.png"/><Relationship Id="rId31" Type="http://schemas.openxmlformats.org/officeDocument/2006/relationships/image" Target="../media/image707.png"/><Relationship Id="rId32" Type="http://schemas.openxmlformats.org/officeDocument/2006/relationships/image" Target="../media/image708.png"/><Relationship Id="rId33" Type="http://schemas.openxmlformats.org/officeDocument/2006/relationships/image" Target="../media/image709.png"/><Relationship Id="rId34" Type="http://schemas.openxmlformats.org/officeDocument/2006/relationships/image" Target="../media/image710.png"/><Relationship Id="rId35" Type="http://schemas.openxmlformats.org/officeDocument/2006/relationships/image" Target="../media/image711.png"/><Relationship Id="rId36" Type="http://schemas.openxmlformats.org/officeDocument/2006/relationships/image" Target="../media/image712.png"/><Relationship Id="rId37" Type="http://schemas.openxmlformats.org/officeDocument/2006/relationships/image" Target="../media/image713.png"/><Relationship Id="rId38" Type="http://schemas.openxmlformats.org/officeDocument/2006/relationships/image" Target="../media/image714.png"/><Relationship Id="rId39" Type="http://schemas.openxmlformats.org/officeDocument/2006/relationships/image" Target="../media/image715.png"/><Relationship Id="rId40" Type="http://schemas.openxmlformats.org/officeDocument/2006/relationships/image" Target="../media/image716.png"/><Relationship Id="rId41" Type="http://schemas.openxmlformats.org/officeDocument/2006/relationships/image" Target="../media/image717.png"/><Relationship Id="rId42" Type="http://schemas.openxmlformats.org/officeDocument/2006/relationships/image" Target="../media/image718.png"/><Relationship Id="rId43" Type="http://schemas.openxmlformats.org/officeDocument/2006/relationships/image" Target="../media/image719.png"/><Relationship Id="rId44" Type="http://schemas.openxmlformats.org/officeDocument/2006/relationships/image" Target="../media/image720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497.png"/><Relationship Id="rId4" Type="http://schemas.openxmlformats.org/officeDocument/2006/relationships/image" Target="../media/image721.png"/><Relationship Id="rId5" Type="http://schemas.openxmlformats.org/officeDocument/2006/relationships/image" Target="../media/image52.png"/><Relationship Id="rId6" Type="http://schemas.openxmlformats.org/officeDocument/2006/relationships/image" Target="../media/image53.png"/><Relationship Id="rId7" Type="http://schemas.openxmlformats.org/officeDocument/2006/relationships/image" Target="../media/image54.png"/><Relationship Id="rId8" Type="http://schemas.openxmlformats.org/officeDocument/2006/relationships/image" Target="../media/image722.png"/><Relationship Id="rId9" Type="http://schemas.openxmlformats.org/officeDocument/2006/relationships/image" Target="../media/image723.png"/><Relationship Id="rId10" Type="http://schemas.openxmlformats.org/officeDocument/2006/relationships/image" Target="../media/image724.png"/><Relationship Id="rId11" Type="http://schemas.openxmlformats.org/officeDocument/2006/relationships/image" Target="../media/image725.png"/><Relationship Id="rId12" Type="http://schemas.openxmlformats.org/officeDocument/2006/relationships/image" Target="../media/image726.png"/><Relationship Id="rId13" Type="http://schemas.openxmlformats.org/officeDocument/2006/relationships/image" Target="../media/image727.png"/><Relationship Id="rId14" Type="http://schemas.openxmlformats.org/officeDocument/2006/relationships/image" Target="../media/image728.png"/><Relationship Id="rId15" Type="http://schemas.openxmlformats.org/officeDocument/2006/relationships/image" Target="../media/image729.png"/><Relationship Id="rId16" Type="http://schemas.openxmlformats.org/officeDocument/2006/relationships/image" Target="../media/image730.png"/><Relationship Id="rId17" Type="http://schemas.openxmlformats.org/officeDocument/2006/relationships/image" Target="../media/image731.png"/><Relationship Id="rId18" Type="http://schemas.openxmlformats.org/officeDocument/2006/relationships/image" Target="../media/image732.png"/><Relationship Id="rId19" Type="http://schemas.openxmlformats.org/officeDocument/2006/relationships/image" Target="../media/image733.png"/><Relationship Id="rId20" Type="http://schemas.openxmlformats.org/officeDocument/2006/relationships/image" Target="../media/image734.png"/><Relationship Id="rId21" Type="http://schemas.openxmlformats.org/officeDocument/2006/relationships/image" Target="../media/image735.png"/><Relationship Id="rId22" Type="http://schemas.openxmlformats.org/officeDocument/2006/relationships/image" Target="../media/image736.png"/><Relationship Id="rId23" Type="http://schemas.openxmlformats.org/officeDocument/2006/relationships/image" Target="../media/image737.png"/><Relationship Id="rId24" Type="http://schemas.openxmlformats.org/officeDocument/2006/relationships/image" Target="../media/image738.png"/><Relationship Id="rId25" Type="http://schemas.openxmlformats.org/officeDocument/2006/relationships/image" Target="../media/image739.png"/><Relationship Id="rId26" Type="http://schemas.openxmlformats.org/officeDocument/2006/relationships/image" Target="../media/image740.png"/><Relationship Id="rId27" Type="http://schemas.openxmlformats.org/officeDocument/2006/relationships/image" Target="../media/image741.png"/><Relationship Id="rId28" Type="http://schemas.openxmlformats.org/officeDocument/2006/relationships/image" Target="../media/image742.png"/><Relationship Id="rId29" Type="http://schemas.openxmlformats.org/officeDocument/2006/relationships/image" Target="../media/image743.png"/><Relationship Id="rId30" Type="http://schemas.openxmlformats.org/officeDocument/2006/relationships/image" Target="../media/image744.png"/><Relationship Id="rId31" Type="http://schemas.openxmlformats.org/officeDocument/2006/relationships/image" Target="../media/image745.png"/><Relationship Id="rId32" Type="http://schemas.openxmlformats.org/officeDocument/2006/relationships/image" Target="../media/image746.png"/><Relationship Id="rId33" Type="http://schemas.openxmlformats.org/officeDocument/2006/relationships/image" Target="../media/image747.png"/><Relationship Id="rId34" Type="http://schemas.openxmlformats.org/officeDocument/2006/relationships/image" Target="../media/image748.png"/><Relationship Id="rId35" Type="http://schemas.openxmlformats.org/officeDocument/2006/relationships/image" Target="../media/image749.png"/><Relationship Id="rId36" Type="http://schemas.openxmlformats.org/officeDocument/2006/relationships/image" Target="../media/image157.png"/><Relationship Id="rId37" Type="http://schemas.openxmlformats.org/officeDocument/2006/relationships/image" Target="../media/image82.png"/><Relationship Id="rId38" Type="http://schemas.openxmlformats.org/officeDocument/2006/relationships/image" Target="../media/image750.png"/><Relationship Id="rId39" Type="http://schemas.openxmlformats.org/officeDocument/2006/relationships/image" Target="../media/image751.png"/><Relationship Id="rId40" Type="http://schemas.openxmlformats.org/officeDocument/2006/relationships/image" Target="../media/image752.png"/><Relationship Id="rId41" Type="http://schemas.openxmlformats.org/officeDocument/2006/relationships/image" Target="../media/image753.png"/><Relationship Id="rId42" Type="http://schemas.openxmlformats.org/officeDocument/2006/relationships/image" Target="../media/image754.png"/><Relationship Id="rId43" Type="http://schemas.openxmlformats.org/officeDocument/2006/relationships/image" Target="../media/image755.png"/><Relationship Id="rId44" Type="http://schemas.openxmlformats.org/officeDocument/2006/relationships/image" Target="../media/image756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757.png"/><Relationship Id="rId4" Type="http://schemas.openxmlformats.org/officeDocument/2006/relationships/image" Target="../media/image758.png"/><Relationship Id="rId5" Type="http://schemas.openxmlformats.org/officeDocument/2006/relationships/image" Target="../media/image52.png"/><Relationship Id="rId6" Type="http://schemas.openxmlformats.org/officeDocument/2006/relationships/image" Target="../media/image759.png"/><Relationship Id="rId7" Type="http://schemas.openxmlformats.org/officeDocument/2006/relationships/image" Target="../media/image760.png"/><Relationship Id="rId8" Type="http://schemas.openxmlformats.org/officeDocument/2006/relationships/image" Target="../media/image761.png"/><Relationship Id="rId9" Type="http://schemas.openxmlformats.org/officeDocument/2006/relationships/image" Target="../media/image762.png"/><Relationship Id="rId10" Type="http://schemas.openxmlformats.org/officeDocument/2006/relationships/image" Target="../media/image763.png"/><Relationship Id="rId11" Type="http://schemas.openxmlformats.org/officeDocument/2006/relationships/image" Target="../media/image764.png"/><Relationship Id="rId12" Type="http://schemas.openxmlformats.org/officeDocument/2006/relationships/image" Target="../media/image765.png"/><Relationship Id="rId13" Type="http://schemas.openxmlformats.org/officeDocument/2006/relationships/image" Target="../media/image766.png"/><Relationship Id="rId14" Type="http://schemas.openxmlformats.org/officeDocument/2006/relationships/image" Target="../media/image767.png"/><Relationship Id="rId15" Type="http://schemas.openxmlformats.org/officeDocument/2006/relationships/image" Target="../media/image768.png"/><Relationship Id="rId16" Type="http://schemas.openxmlformats.org/officeDocument/2006/relationships/image" Target="../media/image769.png"/><Relationship Id="rId17" Type="http://schemas.openxmlformats.org/officeDocument/2006/relationships/image" Target="../media/image770.png"/><Relationship Id="rId18" Type="http://schemas.openxmlformats.org/officeDocument/2006/relationships/image" Target="../media/image771.png"/><Relationship Id="rId19" Type="http://schemas.openxmlformats.org/officeDocument/2006/relationships/image" Target="../media/image772.png"/><Relationship Id="rId20" Type="http://schemas.openxmlformats.org/officeDocument/2006/relationships/image" Target="../media/image773.png"/><Relationship Id="rId21" Type="http://schemas.openxmlformats.org/officeDocument/2006/relationships/image" Target="../media/image774.png"/><Relationship Id="rId22" Type="http://schemas.openxmlformats.org/officeDocument/2006/relationships/image" Target="../media/image775.png"/><Relationship Id="rId23" Type="http://schemas.openxmlformats.org/officeDocument/2006/relationships/image" Target="../media/image776.png"/><Relationship Id="rId24" Type="http://schemas.openxmlformats.org/officeDocument/2006/relationships/image" Target="../media/image777.png"/><Relationship Id="rId25" Type="http://schemas.openxmlformats.org/officeDocument/2006/relationships/image" Target="../media/image778.png"/><Relationship Id="rId26" Type="http://schemas.openxmlformats.org/officeDocument/2006/relationships/image" Target="../media/image779.png"/><Relationship Id="rId27" Type="http://schemas.openxmlformats.org/officeDocument/2006/relationships/image" Target="../media/image157.png"/><Relationship Id="rId28" Type="http://schemas.openxmlformats.org/officeDocument/2006/relationships/image" Target="../media/image82.png"/><Relationship Id="rId29" Type="http://schemas.openxmlformats.org/officeDocument/2006/relationships/image" Target="../media/image780.png"/><Relationship Id="rId30" Type="http://schemas.openxmlformats.org/officeDocument/2006/relationships/image" Target="../media/image781.png"/><Relationship Id="rId31" Type="http://schemas.openxmlformats.org/officeDocument/2006/relationships/image" Target="../media/image782.png"/><Relationship Id="rId32" Type="http://schemas.openxmlformats.org/officeDocument/2006/relationships/image" Target="../media/image783.png"/><Relationship Id="rId33" Type="http://schemas.openxmlformats.org/officeDocument/2006/relationships/image" Target="../media/image784.png"/><Relationship Id="rId34" Type="http://schemas.openxmlformats.org/officeDocument/2006/relationships/image" Target="../media/image785.png"/><Relationship Id="rId35" Type="http://schemas.openxmlformats.org/officeDocument/2006/relationships/image" Target="../media/image786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757.png"/><Relationship Id="rId4" Type="http://schemas.openxmlformats.org/officeDocument/2006/relationships/image" Target="../media/image52.png"/><Relationship Id="rId5" Type="http://schemas.openxmlformats.org/officeDocument/2006/relationships/image" Target="../media/image759.png"/><Relationship Id="rId6" Type="http://schemas.openxmlformats.org/officeDocument/2006/relationships/image" Target="../media/image760.png"/><Relationship Id="rId7" Type="http://schemas.openxmlformats.org/officeDocument/2006/relationships/image" Target="../media/image787.png"/><Relationship Id="rId8" Type="http://schemas.openxmlformats.org/officeDocument/2006/relationships/image" Target="../media/image788.png"/><Relationship Id="rId9" Type="http://schemas.openxmlformats.org/officeDocument/2006/relationships/image" Target="../media/image789.png"/><Relationship Id="rId10" Type="http://schemas.openxmlformats.org/officeDocument/2006/relationships/image" Target="../media/image790.png"/><Relationship Id="rId11" Type="http://schemas.openxmlformats.org/officeDocument/2006/relationships/image" Target="../media/image791.png"/><Relationship Id="rId12" Type="http://schemas.openxmlformats.org/officeDocument/2006/relationships/image" Target="../media/image792.png"/><Relationship Id="rId13" Type="http://schemas.openxmlformats.org/officeDocument/2006/relationships/image" Target="../media/image793.png"/><Relationship Id="rId14" Type="http://schemas.openxmlformats.org/officeDocument/2006/relationships/image" Target="../media/image794.png"/><Relationship Id="rId15" Type="http://schemas.openxmlformats.org/officeDocument/2006/relationships/image" Target="../media/image795.png"/><Relationship Id="rId16" Type="http://schemas.openxmlformats.org/officeDocument/2006/relationships/image" Target="../media/image796.png"/><Relationship Id="rId17" Type="http://schemas.openxmlformats.org/officeDocument/2006/relationships/image" Target="../media/image797.png"/><Relationship Id="rId18" Type="http://schemas.openxmlformats.org/officeDocument/2006/relationships/image" Target="../media/image798.png"/><Relationship Id="rId19" Type="http://schemas.openxmlformats.org/officeDocument/2006/relationships/image" Target="../media/image799.png"/><Relationship Id="rId20" Type="http://schemas.openxmlformats.org/officeDocument/2006/relationships/image" Target="../media/image800.png"/><Relationship Id="rId21" Type="http://schemas.openxmlformats.org/officeDocument/2006/relationships/image" Target="../media/image801.png"/><Relationship Id="rId22" Type="http://schemas.openxmlformats.org/officeDocument/2006/relationships/image" Target="../media/image238.png"/><Relationship Id="rId23" Type="http://schemas.openxmlformats.org/officeDocument/2006/relationships/image" Target="../media/image124.png"/><Relationship Id="rId24" Type="http://schemas.openxmlformats.org/officeDocument/2006/relationships/image" Target="../media/image669.png"/><Relationship Id="rId25" Type="http://schemas.openxmlformats.org/officeDocument/2006/relationships/image" Target="../media/image802.png"/><Relationship Id="rId26" Type="http://schemas.openxmlformats.org/officeDocument/2006/relationships/image" Target="../media/image803.png"/><Relationship Id="rId27" Type="http://schemas.openxmlformats.org/officeDocument/2006/relationships/image" Target="../media/image804.png"/><Relationship Id="rId28" Type="http://schemas.openxmlformats.org/officeDocument/2006/relationships/image" Target="../media/image805.png"/><Relationship Id="rId29" Type="http://schemas.openxmlformats.org/officeDocument/2006/relationships/image" Target="../media/image806.png"/><Relationship Id="rId30" Type="http://schemas.openxmlformats.org/officeDocument/2006/relationships/image" Target="../media/image807.png"/><Relationship Id="rId31" Type="http://schemas.openxmlformats.org/officeDocument/2006/relationships/image" Target="../media/image808.png"/><Relationship Id="rId32" Type="http://schemas.openxmlformats.org/officeDocument/2006/relationships/image" Target="../media/image809.png"/><Relationship Id="rId33" Type="http://schemas.openxmlformats.org/officeDocument/2006/relationships/image" Target="../media/image810.png"/><Relationship Id="rId34" Type="http://schemas.openxmlformats.org/officeDocument/2006/relationships/image" Target="../media/image811.png"/><Relationship Id="rId35" Type="http://schemas.openxmlformats.org/officeDocument/2006/relationships/image" Target="../media/image398.png"/><Relationship Id="rId36" Type="http://schemas.openxmlformats.org/officeDocument/2006/relationships/image" Target="../media/image812.png"/><Relationship Id="rId37" Type="http://schemas.openxmlformats.org/officeDocument/2006/relationships/image" Target="../media/image813.png"/><Relationship Id="rId38" Type="http://schemas.openxmlformats.org/officeDocument/2006/relationships/image" Target="../media/image814.png"/><Relationship Id="rId39" Type="http://schemas.openxmlformats.org/officeDocument/2006/relationships/image" Target="../media/image815.png"/><Relationship Id="rId40" Type="http://schemas.openxmlformats.org/officeDocument/2006/relationships/image" Target="../media/image816.png"/><Relationship Id="rId41" Type="http://schemas.openxmlformats.org/officeDocument/2006/relationships/image" Target="../media/image817.png"/><Relationship Id="rId42" Type="http://schemas.openxmlformats.org/officeDocument/2006/relationships/image" Target="../media/image818.png"/><Relationship Id="rId43" Type="http://schemas.openxmlformats.org/officeDocument/2006/relationships/image" Target="../media/image819.png"/><Relationship Id="rId44" Type="http://schemas.openxmlformats.org/officeDocument/2006/relationships/image" Target="../media/image820.png"/><Relationship Id="rId45" Type="http://schemas.openxmlformats.org/officeDocument/2006/relationships/image" Target="../media/image821.pn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822.png"/><Relationship Id="rId4" Type="http://schemas.openxmlformats.org/officeDocument/2006/relationships/image" Target="../media/image498.png"/><Relationship Id="rId5" Type="http://schemas.openxmlformats.org/officeDocument/2006/relationships/image" Target="../media/image52.png"/><Relationship Id="rId6" Type="http://schemas.openxmlformats.org/officeDocument/2006/relationships/image" Target="../media/image823.png"/><Relationship Id="rId7" Type="http://schemas.openxmlformats.org/officeDocument/2006/relationships/image" Target="../media/image92.png"/><Relationship Id="rId8" Type="http://schemas.openxmlformats.org/officeDocument/2006/relationships/image" Target="../media/image824.png"/><Relationship Id="rId9" Type="http://schemas.openxmlformats.org/officeDocument/2006/relationships/image" Target="../media/image825.png"/><Relationship Id="rId10" Type="http://schemas.openxmlformats.org/officeDocument/2006/relationships/image" Target="../media/image826.png"/><Relationship Id="rId11" Type="http://schemas.openxmlformats.org/officeDocument/2006/relationships/image" Target="../media/image827.png"/><Relationship Id="rId12" Type="http://schemas.openxmlformats.org/officeDocument/2006/relationships/image" Target="../media/image828.png"/><Relationship Id="rId13" Type="http://schemas.openxmlformats.org/officeDocument/2006/relationships/image" Target="../media/image829.png"/><Relationship Id="rId14" Type="http://schemas.openxmlformats.org/officeDocument/2006/relationships/image" Target="../media/image365.png"/><Relationship Id="rId15" Type="http://schemas.openxmlformats.org/officeDocument/2006/relationships/image" Target="../media/image830.png"/><Relationship Id="rId16" Type="http://schemas.openxmlformats.org/officeDocument/2006/relationships/image" Target="../media/image831.png"/><Relationship Id="rId17" Type="http://schemas.openxmlformats.org/officeDocument/2006/relationships/image" Target="../media/image464.png"/><Relationship Id="rId18" Type="http://schemas.openxmlformats.org/officeDocument/2006/relationships/image" Target="../media/image832.png"/><Relationship Id="rId19" Type="http://schemas.openxmlformats.org/officeDocument/2006/relationships/image" Target="../media/image833.png"/><Relationship Id="rId20" Type="http://schemas.openxmlformats.org/officeDocument/2006/relationships/image" Target="../media/image834.png"/><Relationship Id="rId21" Type="http://schemas.openxmlformats.org/officeDocument/2006/relationships/image" Target="../media/image835.png"/><Relationship Id="rId22" Type="http://schemas.openxmlformats.org/officeDocument/2006/relationships/image" Target="../media/image469.png"/><Relationship Id="rId23" Type="http://schemas.openxmlformats.org/officeDocument/2006/relationships/image" Target="../media/image836.png"/><Relationship Id="rId24" Type="http://schemas.openxmlformats.org/officeDocument/2006/relationships/image" Target="../media/image837.png"/><Relationship Id="rId25" Type="http://schemas.openxmlformats.org/officeDocument/2006/relationships/image" Target="../media/image838.png"/><Relationship Id="rId26" Type="http://schemas.openxmlformats.org/officeDocument/2006/relationships/image" Target="../media/image473.png"/><Relationship Id="rId27" Type="http://schemas.openxmlformats.org/officeDocument/2006/relationships/image" Target="../media/image839.png"/><Relationship Id="rId28" Type="http://schemas.openxmlformats.org/officeDocument/2006/relationships/image" Target="../media/image475.png"/><Relationship Id="rId29" Type="http://schemas.openxmlformats.org/officeDocument/2006/relationships/image" Target="../media/image840.png"/><Relationship Id="rId30" Type="http://schemas.openxmlformats.org/officeDocument/2006/relationships/image" Target="../media/image157.png"/><Relationship Id="rId31" Type="http://schemas.openxmlformats.org/officeDocument/2006/relationships/image" Target="../media/image82.png"/><Relationship Id="rId32" Type="http://schemas.openxmlformats.org/officeDocument/2006/relationships/image" Target="../media/image841.png"/><Relationship Id="rId33" Type="http://schemas.openxmlformats.org/officeDocument/2006/relationships/image" Target="../media/image842.png"/><Relationship Id="rId34" Type="http://schemas.openxmlformats.org/officeDocument/2006/relationships/image" Target="../media/image843.png"/><Relationship Id="rId35" Type="http://schemas.openxmlformats.org/officeDocument/2006/relationships/image" Target="../media/image844.png"/><Relationship Id="rId36" Type="http://schemas.openxmlformats.org/officeDocument/2006/relationships/image" Target="../media/image845.png"/><Relationship Id="rId37" Type="http://schemas.openxmlformats.org/officeDocument/2006/relationships/image" Target="../media/image846.png"/><Relationship Id="rId38" Type="http://schemas.openxmlformats.org/officeDocument/2006/relationships/image" Target="../media/image847.png"/><Relationship Id="rId39" Type="http://schemas.openxmlformats.org/officeDocument/2006/relationships/image" Target="../media/image848.png"/><Relationship Id="rId40" Type="http://schemas.openxmlformats.org/officeDocument/2006/relationships/image" Target="../media/image849.png"/><Relationship Id="rId41" Type="http://schemas.openxmlformats.org/officeDocument/2006/relationships/image" Target="../media/image850.png"/><Relationship Id="rId42" Type="http://schemas.openxmlformats.org/officeDocument/2006/relationships/image" Target="../media/image851.png"/><Relationship Id="rId43" Type="http://schemas.openxmlformats.org/officeDocument/2006/relationships/image" Target="../media/image852.png"/><Relationship Id="rId44" Type="http://schemas.openxmlformats.org/officeDocument/2006/relationships/image" Target="../media/image853.png"/><Relationship Id="rId45" Type="http://schemas.openxmlformats.org/officeDocument/2006/relationships/image" Target="../media/image854.pn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855.png"/><Relationship Id="rId4" Type="http://schemas.openxmlformats.org/officeDocument/2006/relationships/image" Target="../media/image542.png"/><Relationship Id="rId5" Type="http://schemas.openxmlformats.org/officeDocument/2006/relationships/image" Target="../media/image52.png"/><Relationship Id="rId6" Type="http://schemas.openxmlformats.org/officeDocument/2006/relationships/image" Target="../media/image856.png"/><Relationship Id="rId7" Type="http://schemas.openxmlformats.org/officeDocument/2006/relationships/image" Target="../media/image857.png"/><Relationship Id="rId8" Type="http://schemas.openxmlformats.org/officeDocument/2006/relationships/image" Target="../media/image858.png"/><Relationship Id="rId9" Type="http://schemas.openxmlformats.org/officeDocument/2006/relationships/image" Target="../media/image859.png"/><Relationship Id="rId10" Type="http://schemas.openxmlformats.org/officeDocument/2006/relationships/image" Target="../media/image860.png"/><Relationship Id="rId11" Type="http://schemas.openxmlformats.org/officeDocument/2006/relationships/image" Target="../media/image861.png"/><Relationship Id="rId12" Type="http://schemas.openxmlformats.org/officeDocument/2006/relationships/image" Target="../media/image862.png"/><Relationship Id="rId13" Type="http://schemas.openxmlformats.org/officeDocument/2006/relationships/image" Target="../media/image863.png"/><Relationship Id="rId14" Type="http://schemas.openxmlformats.org/officeDocument/2006/relationships/image" Target="../media/image864.png"/><Relationship Id="rId15" Type="http://schemas.openxmlformats.org/officeDocument/2006/relationships/image" Target="../media/image865.png"/><Relationship Id="rId16" Type="http://schemas.openxmlformats.org/officeDocument/2006/relationships/image" Target="../media/image866.png"/><Relationship Id="rId17" Type="http://schemas.openxmlformats.org/officeDocument/2006/relationships/image" Target="../media/image867.png"/><Relationship Id="rId18" Type="http://schemas.openxmlformats.org/officeDocument/2006/relationships/image" Target="../media/image868.png"/><Relationship Id="rId19" Type="http://schemas.openxmlformats.org/officeDocument/2006/relationships/image" Target="../media/image869.png"/><Relationship Id="rId20" Type="http://schemas.openxmlformats.org/officeDocument/2006/relationships/image" Target="../media/image870.png"/><Relationship Id="rId21" Type="http://schemas.openxmlformats.org/officeDocument/2006/relationships/image" Target="../media/image871.png"/><Relationship Id="rId22" Type="http://schemas.openxmlformats.org/officeDocument/2006/relationships/image" Target="../media/image872.png"/><Relationship Id="rId23" Type="http://schemas.openxmlformats.org/officeDocument/2006/relationships/image" Target="../media/image873.png"/><Relationship Id="rId24" Type="http://schemas.openxmlformats.org/officeDocument/2006/relationships/image" Target="../media/image874.png"/><Relationship Id="rId25" Type="http://schemas.openxmlformats.org/officeDocument/2006/relationships/image" Target="../media/image875.png"/><Relationship Id="rId26" Type="http://schemas.openxmlformats.org/officeDocument/2006/relationships/image" Target="../media/image876.png"/><Relationship Id="rId27" Type="http://schemas.openxmlformats.org/officeDocument/2006/relationships/image" Target="../media/image877.png"/><Relationship Id="rId28" Type="http://schemas.openxmlformats.org/officeDocument/2006/relationships/image" Target="../media/image878.png"/><Relationship Id="rId29" Type="http://schemas.openxmlformats.org/officeDocument/2006/relationships/image" Target="../media/image879.png"/><Relationship Id="rId30" Type="http://schemas.openxmlformats.org/officeDocument/2006/relationships/image" Target="../media/image669.png"/><Relationship Id="rId31" Type="http://schemas.openxmlformats.org/officeDocument/2006/relationships/image" Target="../media/image880.png"/><Relationship Id="rId32" Type="http://schemas.openxmlformats.org/officeDocument/2006/relationships/image" Target="../media/image881.png"/><Relationship Id="rId33" Type="http://schemas.openxmlformats.org/officeDocument/2006/relationships/image" Target="../media/image882.png"/><Relationship Id="rId34" Type="http://schemas.openxmlformats.org/officeDocument/2006/relationships/image" Target="../media/image883.png"/><Relationship Id="rId35" Type="http://schemas.openxmlformats.org/officeDocument/2006/relationships/image" Target="../media/image884.png"/><Relationship Id="rId36" Type="http://schemas.openxmlformats.org/officeDocument/2006/relationships/image" Target="../media/image885.png"/><Relationship Id="rId37" Type="http://schemas.openxmlformats.org/officeDocument/2006/relationships/image" Target="../media/image886.png"/><Relationship Id="rId38" Type="http://schemas.openxmlformats.org/officeDocument/2006/relationships/image" Target="../media/image887.png"/><Relationship Id="rId39" Type="http://schemas.openxmlformats.org/officeDocument/2006/relationships/image" Target="../media/image888.pn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889.png"/><Relationship Id="rId4" Type="http://schemas.openxmlformats.org/officeDocument/2006/relationships/image" Target="../media/image890.png"/><Relationship Id="rId5" Type="http://schemas.openxmlformats.org/officeDocument/2006/relationships/image" Target="../media/image52.png"/><Relationship Id="rId6" Type="http://schemas.openxmlformats.org/officeDocument/2006/relationships/image" Target="../media/image891.png"/><Relationship Id="rId7" Type="http://schemas.openxmlformats.org/officeDocument/2006/relationships/image" Target="../media/image892.png"/><Relationship Id="rId8" Type="http://schemas.openxmlformats.org/officeDocument/2006/relationships/image" Target="../media/image893.png"/><Relationship Id="rId9" Type="http://schemas.openxmlformats.org/officeDocument/2006/relationships/image" Target="../media/image894.png"/><Relationship Id="rId10" Type="http://schemas.openxmlformats.org/officeDocument/2006/relationships/image" Target="../media/image895.png"/><Relationship Id="rId11" Type="http://schemas.openxmlformats.org/officeDocument/2006/relationships/image" Target="../media/image896.png"/><Relationship Id="rId12" Type="http://schemas.openxmlformats.org/officeDocument/2006/relationships/image" Target="../media/image897.png"/><Relationship Id="rId13" Type="http://schemas.openxmlformats.org/officeDocument/2006/relationships/image" Target="../media/image898.png"/><Relationship Id="rId14" Type="http://schemas.openxmlformats.org/officeDocument/2006/relationships/image" Target="../media/image899.png"/><Relationship Id="rId15" Type="http://schemas.openxmlformats.org/officeDocument/2006/relationships/image" Target="../media/image900.png"/><Relationship Id="rId16" Type="http://schemas.openxmlformats.org/officeDocument/2006/relationships/image" Target="../media/image82.png"/><Relationship Id="rId17" Type="http://schemas.openxmlformats.org/officeDocument/2006/relationships/image" Target="../media/image901.png"/><Relationship Id="rId18" Type="http://schemas.openxmlformats.org/officeDocument/2006/relationships/image" Target="../media/image902.png"/><Relationship Id="rId19" Type="http://schemas.openxmlformats.org/officeDocument/2006/relationships/image" Target="../media/image903.png"/><Relationship Id="rId20" Type="http://schemas.openxmlformats.org/officeDocument/2006/relationships/image" Target="../media/image904.png"/><Relationship Id="rId21" Type="http://schemas.openxmlformats.org/officeDocument/2006/relationships/image" Target="../media/image905.png"/><Relationship Id="rId22" Type="http://schemas.openxmlformats.org/officeDocument/2006/relationships/image" Target="../media/image906.png"/><Relationship Id="rId23" Type="http://schemas.openxmlformats.org/officeDocument/2006/relationships/image" Target="../media/image907.png"/><Relationship Id="rId24" Type="http://schemas.openxmlformats.org/officeDocument/2006/relationships/image" Target="../media/image908.png"/><Relationship Id="rId25" Type="http://schemas.openxmlformats.org/officeDocument/2006/relationships/image" Target="../media/image909.png"/><Relationship Id="rId26" Type="http://schemas.openxmlformats.org/officeDocument/2006/relationships/image" Target="../media/image910.png"/><Relationship Id="rId27" Type="http://schemas.openxmlformats.org/officeDocument/2006/relationships/image" Target="../media/image911.pn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889.png"/><Relationship Id="rId4" Type="http://schemas.openxmlformats.org/officeDocument/2006/relationships/image" Target="../media/image594.png"/><Relationship Id="rId5" Type="http://schemas.openxmlformats.org/officeDocument/2006/relationships/image" Target="../media/image52.png"/><Relationship Id="rId6" Type="http://schemas.openxmlformats.org/officeDocument/2006/relationships/image" Target="../media/image891.png"/><Relationship Id="rId7" Type="http://schemas.openxmlformats.org/officeDocument/2006/relationships/image" Target="../media/image892.png"/><Relationship Id="rId8" Type="http://schemas.openxmlformats.org/officeDocument/2006/relationships/image" Target="../media/image912.png"/><Relationship Id="rId9" Type="http://schemas.openxmlformats.org/officeDocument/2006/relationships/image" Target="../media/image913.png"/><Relationship Id="rId10" Type="http://schemas.openxmlformats.org/officeDocument/2006/relationships/image" Target="../media/image914.png"/><Relationship Id="rId11" Type="http://schemas.openxmlformats.org/officeDocument/2006/relationships/image" Target="../media/image915.png"/><Relationship Id="rId12" Type="http://schemas.openxmlformats.org/officeDocument/2006/relationships/image" Target="../media/image916.png"/><Relationship Id="rId13" Type="http://schemas.openxmlformats.org/officeDocument/2006/relationships/image" Target="../media/image917.png"/><Relationship Id="rId14" Type="http://schemas.openxmlformats.org/officeDocument/2006/relationships/image" Target="../media/image918.png"/><Relationship Id="rId15" Type="http://schemas.openxmlformats.org/officeDocument/2006/relationships/image" Target="../media/image919.png"/><Relationship Id="rId16" Type="http://schemas.openxmlformats.org/officeDocument/2006/relationships/image" Target="../media/image920.png"/><Relationship Id="rId17" Type="http://schemas.openxmlformats.org/officeDocument/2006/relationships/image" Target="../media/image921.png"/><Relationship Id="rId18" Type="http://schemas.openxmlformats.org/officeDocument/2006/relationships/image" Target="../media/image922.png"/><Relationship Id="rId19" Type="http://schemas.openxmlformats.org/officeDocument/2006/relationships/image" Target="../media/image923.png"/><Relationship Id="rId20" Type="http://schemas.openxmlformats.org/officeDocument/2006/relationships/image" Target="../media/image924.png"/><Relationship Id="rId21" Type="http://schemas.openxmlformats.org/officeDocument/2006/relationships/image" Target="../media/image925.png"/><Relationship Id="rId22" Type="http://schemas.openxmlformats.org/officeDocument/2006/relationships/image" Target="../media/image926.png"/><Relationship Id="rId23" Type="http://schemas.openxmlformats.org/officeDocument/2006/relationships/image" Target="../media/image927.png"/><Relationship Id="rId24" Type="http://schemas.openxmlformats.org/officeDocument/2006/relationships/image" Target="../media/image928.png"/><Relationship Id="rId25" Type="http://schemas.openxmlformats.org/officeDocument/2006/relationships/image" Target="../media/image929.png"/><Relationship Id="rId26" Type="http://schemas.openxmlformats.org/officeDocument/2006/relationships/image" Target="../media/image930.png"/><Relationship Id="rId27" Type="http://schemas.openxmlformats.org/officeDocument/2006/relationships/image" Target="../media/image931.png"/><Relationship Id="rId28" Type="http://schemas.openxmlformats.org/officeDocument/2006/relationships/image" Target="../media/image932.png"/><Relationship Id="rId29" Type="http://schemas.openxmlformats.org/officeDocument/2006/relationships/image" Target="../media/image933.png"/><Relationship Id="rId30" Type="http://schemas.openxmlformats.org/officeDocument/2006/relationships/image" Target="../media/image934.png"/><Relationship Id="rId31" Type="http://schemas.openxmlformats.org/officeDocument/2006/relationships/image" Target="../media/image935.png"/><Relationship Id="rId32" Type="http://schemas.openxmlformats.org/officeDocument/2006/relationships/image" Target="../media/image936.png"/><Relationship Id="rId33" Type="http://schemas.openxmlformats.org/officeDocument/2006/relationships/image" Target="../media/image937.png"/><Relationship Id="rId34" Type="http://schemas.openxmlformats.org/officeDocument/2006/relationships/image" Target="../media/image938.png"/><Relationship Id="rId35" Type="http://schemas.openxmlformats.org/officeDocument/2006/relationships/image" Target="../media/image939.png"/><Relationship Id="rId36" Type="http://schemas.openxmlformats.org/officeDocument/2006/relationships/image" Target="../media/image940.png"/><Relationship Id="rId37" Type="http://schemas.openxmlformats.org/officeDocument/2006/relationships/image" Target="../media/image941.png"/><Relationship Id="rId38" Type="http://schemas.openxmlformats.org/officeDocument/2006/relationships/image" Target="../media/image942.png"/><Relationship Id="rId39" Type="http://schemas.openxmlformats.org/officeDocument/2006/relationships/image" Target="../media/image943.png"/><Relationship Id="rId40" Type="http://schemas.openxmlformats.org/officeDocument/2006/relationships/image" Target="../media/image944.png"/><Relationship Id="rId41" Type="http://schemas.openxmlformats.org/officeDocument/2006/relationships/image" Target="../media/image480.png"/><Relationship Id="rId42" Type="http://schemas.openxmlformats.org/officeDocument/2006/relationships/image" Target="../media/image945.png"/><Relationship Id="rId43" Type="http://schemas.openxmlformats.org/officeDocument/2006/relationships/image" Target="../media/image946.png"/><Relationship Id="rId44" Type="http://schemas.openxmlformats.org/officeDocument/2006/relationships/image" Target="../media/image947.png"/><Relationship Id="rId45" Type="http://schemas.openxmlformats.org/officeDocument/2006/relationships/image" Target="../media/image948.png"/><Relationship Id="rId46" Type="http://schemas.openxmlformats.org/officeDocument/2006/relationships/image" Target="../media/image949.png"/><Relationship Id="rId47" Type="http://schemas.openxmlformats.org/officeDocument/2006/relationships/image" Target="../media/image950.png"/><Relationship Id="rId48" Type="http://schemas.openxmlformats.org/officeDocument/2006/relationships/image" Target="../media/image951.png"/><Relationship Id="rId49" Type="http://schemas.openxmlformats.org/officeDocument/2006/relationships/image" Target="../media/image952.png"/><Relationship Id="rId50" Type="http://schemas.openxmlformats.org/officeDocument/2006/relationships/image" Target="../media/image953.png"/><Relationship Id="rId51" Type="http://schemas.openxmlformats.org/officeDocument/2006/relationships/image" Target="../media/image954.png"/><Relationship Id="rId52" Type="http://schemas.openxmlformats.org/officeDocument/2006/relationships/image" Target="../media/image955.png"/><Relationship Id="rId53" Type="http://schemas.openxmlformats.org/officeDocument/2006/relationships/image" Target="../media/image956.png"/><Relationship Id="rId54" Type="http://schemas.openxmlformats.org/officeDocument/2006/relationships/image" Target="../media/image957.png"/><Relationship Id="rId55" Type="http://schemas.openxmlformats.org/officeDocument/2006/relationships/image" Target="../media/image958.png"/><Relationship Id="rId56" Type="http://schemas.openxmlformats.org/officeDocument/2006/relationships/image" Target="../media/image959.png"/><Relationship Id="rId57" Type="http://schemas.openxmlformats.org/officeDocument/2006/relationships/image" Target="../media/image960.png"/><Relationship Id="rId58" Type="http://schemas.openxmlformats.org/officeDocument/2006/relationships/image" Target="../media/image961.png"/><Relationship Id="rId59" Type="http://schemas.openxmlformats.org/officeDocument/2006/relationships/image" Target="../media/image962.png"/><Relationship Id="rId60" Type="http://schemas.openxmlformats.org/officeDocument/2006/relationships/image" Target="../media/image963.png"/><Relationship Id="rId61" Type="http://schemas.openxmlformats.org/officeDocument/2006/relationships/image" Target="../media/image964.png"/><Relationship Id="rId62" Type="http://schemas.openxmlformats.org/officeDocument/2006/relationships/image" Target="../media/image965.png"/><Relationship Id="rId63" Type="http://schemas.openxmlformats.org/officeDocument/2006/relationships/image" Target="../media/image966.png"/><Relationship Id="rId64" Type="http://schemas.openxmlformats.org/officeDocument/2006/relationships/image" Target="../media/image967.png"/><Relationship Id="rId65" Type="http://schemas.openxmlformats.org/officeDocument/2006/relationships/image" Target="../media/image968.png"/><Relationship Id="rId66" Type="http://schemas.openxmlformats.org/officeDocument/2006/relationships/image" Target="../media/image969.png"/><Relationship Id="rId67" Type="http://schemas.openxmlformats.org/officeDocument/2006/relationships/image" Target="../media/image970.png"/><Relationship Id="rId68" Type="http://schemas.openxmlformats.org/officeDocument/2006/relationships/image" Target="../media/image971.png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889.png"/><Relationship Id="rId4" Type="http://schemas.openxmlformats.org/officeDocument/2006/relationships/image" Target="../media/image972.png"/><Relationship Id="rId5" Type="http://schemas.openxmlformats.org/officeDocument/2006/relationships/image" Target="../media/image52.png"/><Relationship Id="rId6" Type="http://schemas.openxmlformats.org/officeDocument/2006/relationships/image" Target="../media/image891.png"/><Relationship Id="rId7" Type="http://schemas.openxmlformats.org/officeDocument/2006/relationships/image" Target="../media/image892.png"/><Relationship Id="rId8" Type="http://schemas.openxmlformats.org/officeDocument/2006/relationships/image" Target="../media/image973.png"/><Relationship Id="rId9" Type="http://schemas.openxmlformats.org/officeDocument/2006/relationships/image" Target="../media/image974.png"/><Relationship Id="rId10" Type="http://schemas.openxmlformats.org/officeDocument/2006/relationships/image" Target="../media/image975.png"/><Relationship Id="rId11" Type="http://schemas.openxmlformats.org/officeDocument/2006/relationships/image" Target="../media/image976.png"/><Relationship Id="rId12" Type="http://schemas.openxmlformats.org/officeDocument/2006/relationships/image" Target="../media/image977.png"/><Relationship Id="rId13" Type="http://schemas.openxmlformats.org/officeDocument/2006/relationships/image" Target="../media/image978.png"/><Relationship Id="rId14" Type="http://schemas.openxmlformats.org/officeDocument/2006/relationships/image" Target="../media/image979.png"/><Relationship Id="rId15" Type="http://schemas.openxmlformats.org/officeDocument/2006/relationships/image" Target="../media/image980.png"/><Relationship Id="rId16" Type="http://schemas.openxmlformats.org/officeDocument/2006/relationships/image" Target="../media/image981.png"/><Relationship Id="rId17" Type="http://schemas.openxmlformats.org/officeDocument/2006/relationships/image" Target="../media/image982.png"/><Relationship Id="rId18" Type="http://schemas.openxmlformats.org/officeDocument/2006/relationships/image" Target="../media/image983.png"/><Relationship Id="rId19" Type="http://schemas.openxmlformats.org/officeDocument/2006/relationships/image" Target="../media/image984.png"/><Relationship Id="rId20" Type="http://schemas.openxmlformats.org/officeDocument/2006/relationships/image" Target="../media/image985.png"/><Relationship Id="rId21" Type="http://schemas.openxmlformats.org/officeDocument/2006/relationships/image" Target="../media/image986.png"/><Relationship Id="rId22" Type="http://schemas.openxmlformats.org/officeDocument/2006/relationships/image" Target="../media/image987.png"/><Relationship Id="rId23" Type="http://schemas.openxmlformats.org/officeDocument/2006/relationships/image" Target="../media/image123.png"/><Relationship Id="rId24" Type="http://schemas.openxmlformats.org/officeDocument/2006/relationships/image" Target="../media/image988.png"/><Relationship Id="rId25" Type="http://schemas.openxmlformats.org/officeDocument/2006/relationships/image" Target="../media/image989.png"/><Relationship Id="rId26" Type="http://schemas.openxmlformats.org/officeDocument/2006/relationships/image" Target="../media/image990.png"/><Relationship Id="rId27" Type="http://schemas.openxmlformats.org/officeDocument/2006/relationships/image" Target="../media/image991.png"/><Relationship Id="rId28" Type="http://schemas.openxmlformats.org/officeDocument/2006/relationships/image" Target="../media/image992.png"/><Relationship Id="rId29" Type="http://schemas.openxmlformats.org/officeDocument/2006/relationships/image" Target="../media/image993.png"/><Relationship Id="rId30" Type="http://schemas.openxmlformats.org/officeDocument/2006/relationships/image" Target="../media/image994.png"/><Relationship Id="rId31" Type="http://schemas.openxmlformats.org/officeDocument/2006/relationships/image" Target="../media/image995.png"/><Relationship Id="rId32" Type="http://schemas.openxmlformats.org/officeDocument/2006/relationships/image" Target="../media/image996.png"/><Relationship Id="rId33" Type="http://schemas.openxmlformats.org/officeDocument/2006/relationships/image" Target="../media/image997.png"/><Relationship Id="rId34" Type="http://schemas.openxmlformats.org/officeDocument/2006/relationships/image" Target="../media/image998.png"/><Relationship Id="rId35" Type="http://schemas.openxmlformats.org/officeDocument/2006/relationships/image" Target="../media/image999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5" Type="http://schemas.openxmlformats.org/officeDocument/2006/relationships/image" Target="../media/image91.png"/><Relationship Id="rId6" Type="http://schemas.openxmlformats.org/officeDocument/2006/relationships/image" Target="../media/image52.png"/><Relationship Id="rId7" Type="http://schemas.openxmlformats.org/officeDocument/2006/relationships/image" Target="../media/image53.png"/><Relationship Id="rId8" Type="http://schemas.openxmlformats.org/officeDocument/2006/relationships/image" Target="../media/image92.png"/><Relationship Id="rId9" Type="http://schemas.openxmlformats.org/officeDocument/2006/relationships/image" Target="../media/image93.png"/><Relationship Id="rId10" Type="http://schemas.openxmlformats.org/officeDocument/2006/relationships/image" Target="../media/image94.png"/><Relationship Id="rId11" Type="http://schemas.openxmlformats.org/officeDocument/2006/relationships/image" Target="../media/image95.png"/><Relationship Id="rId12" Type="http://schemas.openxmlformats.org/officeDocument/2006/relationships/image" Target="../media/image96.png"/><Relationship Id="rId13" Type="http://schemas.openxmlformats.org/officeDocument/2006/relationships/image" Target="../media/image97.png"/><Relationship Id="rId14" Type="http://schemas.openxmlformats.org/officeDocument/2006/relationships/image" Target="../media/image98.png"/><Relationship Id="rId15" Type="http://schemas.openxmlformats.org/officeDocument/2006/relationships/image" Target="../media/image99.png"/><Relationship Id="rId16" Type="http://schemas.openxmlformats.org/officeDocument/2006/relationships/image" Target="../media/image100.png"/><Relationship Id="rId17" Type="http://schemas.openxmlformats.org/officeDocument/2006/relationships/image" Target="../media/image101.png"/><Relationship Id="rId18" Type="http://schemas.openxmlformats.org/officeDocument/2006/relationships/image" Target="../media/image102.png"/><Relationship Id="rId19" Type="http://schemas.openxmlformats.org/officeDocument/2006/relationships/image" Target="../media/image103.png"/><Relationship Id="rId20" Type="http://schemas.openxmlformats.org/officeDocument/2006/relationships/image" Target="../media/image104.png"/><Relationship Id="rId21" Type="http://schemas.openxmlformats.org/officeDocument/2006/relationships/image" Target="../media/image105.png"/><Relationship Id="rId22" Type="http://schemas.openxmlformats.org/officeDocument/2006/relationships/image" Target="../media/image106.png"/><Relationship Id="rId23" Type="http://schemas.openxmlformats.org/officeDocument/2006/relationships/image" Target="../media/image107.png"/><Relationship Id="rId24" Type="http://schemas.openxmlformats.org/officeDocument/2006/relationships/image" Target="../media/image108.png"/><Relationship Id="rId25" Type="http://schemas.openxmlformats.org/officeDocument/2006/relationships/image" Target="../media/image109.png"/><Relationship Id="rId26" Type="http://schemas.openxmlformats.org/officeDocument/2006/relationships/image" Target="../media/image110.png"/><Relationship Id="rId27" Type="http://schemas.openxmlformats.org/officeDocument/2006/relationships/image" Target="../media/image111.png"/><Relationship Id="rId28" Type="http://schemas.openxmlformats.org/officeDocument/2006/relationships/image" Target="../media/image112.png"/><Relationship Id="rId29" Type="http://schemas.openxmlformats.org/officeDocument/2006/relationships/image" Target="../media/image113.png"/><Relationship Id="rId30" Type="http://schemas.openxmlformats.org/officeDocument/2006/relationships/image" Target="../media/image114.png"/><Relationship Id="rId31" Type="http://schemas.openxmlformats.org/officeDocument/2006/relationships/image" Target="../media/image115.png"/><Relationship Id="rId32" Type="http://schemas.openxmlformats.org/officeDocument/2006/relationships/image" Target="../media/image116.png"/><Relationship Id="rId33" Type="http://schemas.openxmlformats.org/officeDocument/2006/relationships/image" Target="../media/image117.png"/><Relationship Id="rId34" Type="http://schemas.openxmlformats.org/officeDocument/2006/relationships/image" Target="../media/image118.png"/><Relationship Id="rId35" Type="http://schemas.openxmlformats.org/officeDocument/2006/relationships/image" Target="../media/image119.png"/><Relationship Id="rId36" Type="http://schemas.openxmlformats.org/officeDocument/2006/relationships/image" Target="../media/image120.png"/><Relationship Id="rId37" Type="http://schemas.openxmlformats.org/officeDocument/2006/relationships/image" Target="../media/image121.png"/><Relationship Id="rId38" Type="http://schemas.openxmlformats.org/officeDocument/2006/relationships/image" Target="../media/image122.png"/><Relationship Id="rId39" Type="http://schemas.openxmlformats.org/officeDocument/2006/relationships/image" Target="../media/image123.png"/><Relationship Id="rId40" Type="http://schemas.openxmlformats.org/officeDocument/2006/relationships/image" Target="../media/image124.png"/><Relationship Id="rId41" Type="http://schemas.openxmlformats.org/officeDocument/2006/relationships/image" Target="../media/image125.png"/><Relationship Id="rId42" Type="http://schemas.openxmlformats.org/officeDocument/2006/relationships/image" Target="../media/image126.png"/><Relationship Id="rId43" Type="http://schemas.openxmlformats.org/officeDocument/2006/relationships/image" Target="../media/image127.png"/><Relationship Id="rId44" Type="http://schemas.openxmlformats.org/officeDocument/2006/relationships/image" Target="../media/image128.png"/><Relationship Id="rId45" Type="http://schemas.openxmlformats.org/officeDocument/2006/relationships/image" Target="../media/image129.png"/><Relationship Id="rId46" Type="http://schemas.openxmlformats.org/officeDocument/2006/relationships/image" Target="../media/image130.png"/><Relationship Id="rId47" Type="http://schemas.openxmlformats.org/officeDocument/2006/relationships/image" Target="../media/image131.png"/><Relationship Id="rId48" Type="http://schemas.openxmlformats.org/officeDocument/2006/relationships/image" Target="../media/image132.png"/><Relationship Id="rId49" Type="http://schemas.openxmlformats.org/officeDocument/2006/relationships/image" Target="../media/image133.png"/><Relationship Id="rId50" Type="http://schemas.openxmlformats.org/officeDocument/2006/relationships/image" Target="../media/image134.png"/><Relationship Id="rId51" Type="http://schemas.openxmlformats.org/officeDocument/2006/relationships/image" Target="../media/image135.png"/><Relationship Id="rId52" Type="http://schemas.openxmlformats.org/officeDocument/2006/relationships/image" Target="../media/image136.png"/><Relationship Id="rId53" Type="http://schemas.openxmlformats.org/officeDocument/2006/relationships/image" Target="../media/image137.png"/><Relationship Id="rId54" Type="http://schemas.openxmlformats.org/officeDocument/2006/relationships/image" Target="../media/image138.png"/><Relationship Id="rId55" Type="http://schemas.openxmlformats.org/officeDocument/2006/relationships/image" Target="../media/image139.png"/><Relationship Id="rId56" Type="http://schemas.openxmlformats.org/officeDocument/2006/relationships/image" Target="../media/image140.png"/><Relationship Id="rId57" Type="http://schemas.openxmlformats.org/officeDocument/2006/relationships/image" Target="../media/image141.png"/><Relationship Id="rId58" Type="http://schemas.openxmlformats.org/officeDocument/2006/relationships/image" Target="../media/image142.png"/></Relationships>
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889.png"/><Relationship Id="rId4" Type="http://schemas.openxmlformats.org/officeDocument/2006/relationships/image" Target="../media/image1000.png"/><Relationship Id="rId5" Type="http://schemas.openxmlformats.org/officeDocument/2006/relationships/image" Target="../media/image52.png"/><Relationship Id="rId6" Type="http://schemas.openxmlformats.org/officeDocument/2006/relationships/image" Target="../media/image891.png"/><Relationship Id="rId7" Type="http://schemas.openxmlformats.org/officeDocument/2006/relationships/image" Target="../media/image170.png"/><Relationship Id="rId8" Type="http://schemas.openxmlformats.org/officeDocument/2006/relationships/image" Target="../media/image1001.png"/><Relationship Id="rId9" Type="http://schemas.openxmlformats.org/officeDocument/2006/relationships/image" Target="../media/image1002.png"/><Relationship Id="rId10" Type="http://schemas.openxmlformats.org/officeDocument/2006/relationships/image" Target="../media/image1003.png"/><Relationship Id="rId11" Type="http://schemas.openxmlformats.org/officeDocument/2006/relationships/image" Target="../media/image1004.png"/><Relationship Id="rId12" Type="http://schemas.openxmlformats.org/officeDocument/2006/relationships/image" Target="../media/image1005.png"/><Relationship Id="rId13" Type="http://schemas.openxmlformats.org/officeDocument/2006/relationships/image" Target="../media/image1006.png"/><Relationship Id="rId14" Type="http://schemas.openxmlformats.org/officeDocument/2006/relationships/image" Target="../media/image1007.png"/><Relationship Id="rId15" Type="http://schemas.openxmlformats.org/officeDocument/2006/relationships/image" Target="../media/image1008.png"/><Relationship Id="rId16" Type="http://schemas.openxmlformats.org/officeDocument/2006/relationships/image" Target="../media/image1009.png"/><Relationship Id="rId17" Type="http://schemas.openxmlformats.org/officeDocument/2006/relationships/image" Target="../media/image944.png"/><Relationship Id="rId18" Type="http://schemas.openxmlformats.org/officeDocument/2006/relationships/image" Target="../media/image1010.png"/><Relationship Id="rId19" Type="http://schemas.openxmlformats.org/officeDocument/2006/relationships/image" Target="../media/image1011.png"/><Relationship Id="rId20" Type="http://schemas.openxmlformats.org/officeDocument/2006/relationships/image" Target="../media/image1012.png"/><Relationship Id="rId21" Type="http://schemas.openxmlformats.org/officeDocument/2006/relationships/image" Target="../media/image1013.png"/><Relationship Id="rId22" Type="http://schemas.openxmlformats.org/officeDocument/2006/relationships/image" Target="../media/image1014.png"/><Relationship Id="rId23" Type="http://schemas.openxmlformats.org/officeDocument/2006/relationships/image" Target="../media/image1015.png"/><Relationship Id="rId24" Type="http://schemas.openxmlformats.org/officeDocument/2006/relationships/image" Target="../media/image1016.png"/><Relationship Id="rId25" Type="http://schemas.openxmlformats.org/officeDocument/2006/relationships/image" Target="../media/image1017.png"/><Relationship Id="rId26" Type="http://schemas.openxmlformats.org/officeDocument/2006/relationships/image" Target="../media/image1018.png"/><Relationship Id="rId27" Type="http://schemas.openxmlformats.org/officeDocument/2006/relationships/image" Target="../media/image1019.png"/><Relationship Id="rId28" Type="http://schemas.openxmlformats.org/officeDocument/2006/relationships/image" Target="../media/image1020.png"/><Relationship Id="rId29" Type="http://schemas.openxmlformats.org/officeDocument/2006/relationships/image" Target="../media/image1021.png"/><Relationship Id="rId30" Type="http://schemas.openxmlformats.org/officeDocument/2006/relationships/image" Target="../media/image1022.png"/><Relationship Id="rId31" Type="http://schemas.openxmlformats.org/officeDocument/2006/relationships/image" Target="../media/image1023.png"/><Relationship Id="rId32" Type="http://schemas.openxmlformats.org/officeDocument/2006/relationships/image" Target="../media/image1024.png"/><Relationship Id="rId33" Type="http://schemas.openxmlformats.org/officeDocument/2006/relationships/image" Target="../media/image1025.png"/><Relationship Id="rId34" Type="http://schemas.openxmlformats.org/officeDocument/2006/relationships/image" Target="../media/image1026.png"/><Relationship Id="rId35" Type="http://schemas.openxmlformats.org/officeDocument/2006/relationships/image" Target="../media/image1027.png"/><Relationship Id="rId36" Type="http://schemas.openxmlformats.org/officeDocument/2006/relationships/image" Target="../media/image1028.png"/><Relationship Id="rId37" Type="http://schemas.openxmlformats.org/officeDocument/2006/relationships/image" Target="../media/image1029.png"/></Relationships>

</file>

<file path=ppt/slides/_rels/slide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889.png"/><Relationship Id="rId4" Type="http://schemas.openxmlformats.org/officeDocument/2006/relationships/image" Target="../media/image1030.png"/><Relationship Id="rId5" Type="http://schemas.openxmlformats.org/officeDocument/2006/relationships/image" Target="../media/image52.png"/><Relationship Id="rId6" Type="http://schemas.openxmlformats.org/officeDocument/2006/relationships/image" Target="../media/image891.png"/><Relationship Id="rId7" Type="http://schemas.openxmlformats.org/officeDocument/2006/relationships/image" Target="../media/image170.png"/><Relationship Id="rId8" Type="http://schemas.openxmlformats.org/officeDocument/2006/relationships/image" Target="../media/image1031.png"/><Relationship Id="rId9" Type="http://schemas.openxmlformats.org/officeDocument/2006/relationships/image" Target="../media/image1032.png"/><Relationship Id="rId10" Type="http://schemas.openxmlformats.org/officeDocument/2006/relationships/image" Target="../media/image1033.png"/><Relationship Id="rId11" Type="http://schemas.openxmlformats.org/officeDocument/2006/relationships/image" Target="../media/image1034.png"/><Relationship Id="rId12" Type="http://schemas.openxmlformats.org/officeDocument/2006/relationships/image" Target="../media/image1035.png"/><Relationship Id="rId13" Type="http://schemas.openxmlformats.org/officeDocument/2006/relationships/image" Target="../media/image1036.png"/><Relationship Id="rId14" Type="http://schemas.openxmlformats.org/officeDocument/2006/relationships/image" Target="../media/image1037.png"/><Relationship Id="rId15" Type="http://schemas.openxmlformats.org/officeDocument/2006/relationships/image" Target="../media/image1038.png"/><Relationship Id="rId16" Type="http://schemas.openxmlformats.org/officeDocument/2006/relationships/image" Target="../media/image1039.png"/><Relationship Id="rId17" Type="http://schemas.openxmlformats.org/officeDocument/2006/relationships/image" Target="../media/image1040.png"/><Relationship Id="rId18" Type="http://schemas.openxmlformats.org/officeDocument/2006/relationships/image" Target="../media/image1041.png"/><Relationship Id="rId19" Type="http://schemas.openxmlformats.org/officeDocument/2006/relationships/image" Target="../media/image1042.png"/><Relationship Id="rId20" Type="http://schemas.openxmlformats.org/officeDocument/2006/relationships/image" Target="../media/image109.png"/><Relationship Id="rId21" Type="http://schemas.openxmlformats.org/officeDocument/2006/relationships/image" Target="../media/image1043.png"/><Relationship Id="rId22" Type="http://schemas.openxmlformats.org/officeDocument/2006/relationships/image" Target="../media/image1044.png"/><Relationship Id="rId23" Type="http://schemas.openxmlformats.org/officeDocument/2006/relationships/image" Target="../media/image112.png"/><Relationship Id="rId24" Type="http://schemas.openxmlformats.org/officeDocument/2006/relationships/image" Target="../media/image1045.png"/><Relationship Id="rId25" Type="http://schemas.openxmlformats.org/officeDocument/2006/relationships/image" Target="../media/image1046.png"/><Relationship Id="rId26" Type="http://schemas.openxmlformats.org/officeDocument/2006/relationships/image" Target="../media/image1047.png"/><Relationship Id="rId27" Type="http://schemas.openxmlformats.org/officeDocument/2006/relationships/image" Target="../media/image1048.png"/><Relationship Id="rId28" Type="http://schemas.openxmlformats.org/officeDocument/2006/relationships/image" Target="../media/image1049.png"/><Relationship Id="rId29" Type="http://schemas.openxmlformats.org/officeDocument/2006/relationships/image" Target="../media/image1050.png"/><Relationship Id="rId30" Type="http://schemas.openxmlformats.org/officeDocument/2006/relationships/image" Target="../media/image1051.png"/><Relationship Id="rId31" Type="http://schemas.openxmlformats.org/officeDocument/2006/relationships/image" Target="../media/image1052.png"/><Relationship Id="rId32" Type="http://schemas.openxmlformats.org/officeDocument/2006/relationships/image" Target="../media/image1053.png"/><Relationship Id="rId33" Type="http://schemas.openxmlformats.org/officeDocument/2006/relationships/image" Target="../media/image1054.png"/><Relationship Id="rId34" Type="http://schemas.openxmlformats.org/officeDocument/2006/relationships/image" Target="../media/image1055.png"/><Relationship Id="rId35" Type="http://schemas.openxmlformats.org/officeDocument/2006/relationships/image" Target="../media/image1056.png"/><Relationship Id="rId36" Type="http://schemas.openxmlformats.org/officeDocument/2006/relationships/image" Target="../media/image1057.png"/><Relationship Id="rId37" Type="http://schemas.openxmlformats.org/officeDocument/2006/relationships/image" Target="../media/image1058.png"/><Relationship Id="rId38" Type="http://schemas.openxmlformats.org/officeDocument/2006/relationships/image" Target="../media/image123.png"/><Relationship Id="rId39" Type="http://schemas.openxmlformats.org/officeDocument/2006/relationships/image" Target="../media/image124.png"/><Relationship Id="rId40" Type="http://schemas.openxmlformats.org/officeDocument/2006/relationships/image" Target="../media/image336.png"/><Relationship Id="rId41" Type="http://schemas.openxmlformats.org/officeDocument/2006/relationships/image" Target="../media/image1059.png"/><Relationship Id="rId42" Type="http://schemas.openxmlformats.org/officeDocument/2006/relationships/image" Target="../media/image1060.png"/><Relationship Id="rId43" Type="http://schemas.openxmlformats.org/officeDocument/2006/relationships/image" Target="../media/image1061.png"/><Relationship Id="rId44" Type="http://schemas.openxmlformats.org/officeDocument/2006/relationships/image" Target="../media/image1062.png"/><Relationship Id="rId45" Type="http://schemas.openxmlformats.org/officeDocument/2006/relationships/image" Target="../media/image1063.png"/><Relationship Id="rId46" Type="http://schemas.openxmlformats.org/officeDocument/2006/relationships/image" Target="../media/image1064.png"/><Relationship Id="rId47" Type="http://schemas.openxmlformats.org/officeDocument/2006/relationships/image" Target="../media/image1065.png"/><Relationship Id="rId48" Type="http://schemas.openxmlformats.org/officeDocument/2006/relationships/image" Target="../media/image1066.png"/><Relationship Id="rId49" Type="http://schemas.openxmlformats.org/officeDocument/2006/relationships/image" Target="../media/image1067.png"/><Relationship Id="rId50" Type="http://schemas.openxmlformats.org/officeDocument/2006/relationships/image" Target="../media/image1068.png"/><Relationship Id="rId51" Type="http://schemas.openxmlformats.org/officeDocument/2006/relationships/image" Target="../media/image1069.png"/><Relationship Id="rId52" Type="http://schemas.openxmlformats.org/officeDocument/2006/relationships/image" Target="../media/image1070.png"/><Relationship Id="rId53" Type="http://schemas.openxmlformats.org/officeDocument/2006/relationships/image" Target="../media/image1071.png"/><Relationship Id="rId54" Type="http://schemas.openxmlformats.org/officeDocument/2006/relationships/image" Target="../media/image1072.png"/><Relationship Id="rId55" Type="http://schemas.openxmlformats.org/officeDocument/2006/relationships/image" Target="../media/image1073.png"/><Relationship Id="rId56" Type="http://schemas.openxmlformats.org/officeDocument/2006/relationships/image" Target="../media/image1074.png"/></Relationships>

</file>

<file path=ppt/slides/_rels/slide3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1075.png"/><Relationship Id="rId4" Type="http://schemas.openxmlformats.org/officeDocument/2006/relationships/image" Target="../media/image1076.png"/><Relationship Id="rId5" Type="http://schemas.openxmlformats.org/officeDocument/2006/relationships/image" Target="../media/image52.png"/><Relationship Id="rId6" Type="http://schemas.openxmlformats.org/officeDocument/2006/relationships/image" Target="../media/image1077.png"/><Relationship Id="rId7" Type="http://schemas.openxmlformats.org/officeDocument/2006/relationships/image" Target="../media/image857.png"/><Relationship Id="rId8" Type="http://schemas.openxmlformats.org/officeDocument/2006/relationships/image" Target="../media/image1078.png"/><Relationship Id="rId9" Type="http://schemas.openxmlformats.org/officeDocument/2006/relationships/image" Target="../media/image1079.png"/><Relationship Id="rId10" Type="http://schemas.openxmlformats.org/officeDocument/2006/relationships/image" Target="../media/image1080.png"/><Relationship Id="rId11" Type="http://schemas.openxmlformats.org/officeDocument/2006/relationships/image" Target="../media/image1081.png"/><Relationship Id="rId12" Type="http://schemas.openxmlformats.org/officeDocument/2006/relationships/image" Target="../media/image1082.png"/><Relationship Id="rId13" Type="http://schemas.openxmlformats.org/officeDocument/2006/relationships/image" Target="../media/image1083.png"/><Relationship Id="rId14" Type="http://schemas.openxmlformats.org/officeDocument/2006/relationships/image" Target="../media/image1084.png"/><Relationship Id="rId15" Type="http://schemas.openxmlformats.org/officeDocument/2006/relationships/image" Target="../media/image1085.png"/><Relationship Id="rId16" Type="http://schemas.openxmlformats.org/officeDocument/2006/relationships/image" Target="../media/image1086.png"/><Relationship Id="rId17" Type="http://schemas.openxmlformats.org/officeDocument/2006/relationships/image" Target="../media/image1087.png"/><Relationship Id="rId18" Type="http://schemas.openxmlformats.org/officeDocument/2006/relationships/image" Target="../media/image1088.png"/><Relationship Id="rId19" Type="http://schemas.openxmlformats.org/officeDocument/2006/relationships/image" Target="../media/image1089.png"/><Relationship Id="rId20" Type="http://schemas.openxmlformats.org/officeDocument/2006/relationships/image" Target="../media/image1090.png"/><Relationship Id="rId21" Type="http://schemas.openxmlformats.org/officeDocument/2006/relationships/image" Target="../media/image1091.png"/><Relationship Id="rId22" Type="http://schemas.openxmlformats.org/officeDocument/2006/relationships/image" Target="../media/image1092.png"/><Relationship Id="rId23" Type="http://schemas.openxmlformats.org/officeDocument/2006/relationships/image" Target="../media/image1093.png"/><Relationship Id="rId24" Type="http://schemas.openxmlformats.org/officeDocument/2006/relationships/image" Target="../media/image1094.png"/><Relationship Id="rId25" Type="http://schemas.openxmlformats.org/officeDocument/2006/relationships/image" Target="../media/image1095.png"/><Relationship Id="rId26" Type="http://schemas.openxmlformats.org/officeDocument/2006/relationships/image" Target="../media/image1096.png"/><Relationship Id="rId27" Type="http://schemas.openxmlformats.org/officeDocument/2006/relationships/image" Target="../media/image1097.png"/><Relationship Id="rId28" Type="http://schemas.openxmlformats.org/officeDocument/2006/relationships/image" Target="../media/image1098.png"/><Relationship Id="rId29" Type="http://schemas.openxmlformats.org/officeDocument/2006/relationships/image" Target="../media/image1099.png"/><Relationship Id="rId30" Type="http://schemas.openxmlformats.org/officeDocument/2006/relationships/image" Target="../media/image1100.png"/><Relationship Id="rId31" Type="http://schemas.openxmlformats.org/officeDocument/2006/relationships/image" Target="../media/image1101.png"/><Relationship Id="rId32" Type="http://schemas.openxmlformats.org/officeDocument/2006/relationships/image" Target="../media/image1102.png"/><Relationship Id="rId33" Type="http://schemas.openxmlformats.org/officeDocument/2006/relationships/image" Target="../media/image1103.png"/><Relationship Id="rId34" Type="http://schemas.openxmlformats.org/officeDocument/2006/relationships/image" Target="../media/image1104.png"/><Relationship Id="rId35" Type="http://schemas.openxmlformats.org/officeDocument/2006/relationships/image" Target="../media/image1105.png"/><Relationship Id="rId36" Type="http://schemas.openxmlformats.org/officeDocument/2006/relationships/image" Target="../media/image1106.png"/><Relationship Id="rId37" Type="http://schemas.openxmlformats.org/officeDocument/2006/relationships/image" Target="../media/image1107.png"/><Relationship Id="rId38" Type="http://schemas.openxmlformats.org/officeDocument/2006/relationships/image" Target="../media/image1108.png"/><Relationship Id="rId39" Type="http://schemas.openxmlformats.org/officeDocument/2006/relationships/image" Target="../media/image1109.png"/><Relationship Id="rId40" Type="http://schemas.openxmlformats.org/officeDocument/2006/relationships/image" Target="../media/image1110.png"/><Relationship Id="rId41" Type="http://schemas.openxmlformats.org/officeDocument/2006/relationships/image" Target="../media/image1111.png"/><Relationship Id="rId42" Type="http://schemas.openxmlformats.org/officeDocument/2006/relationships/image" Target="../media/image1112.png"/><Relationship Id="rId43" Type="http://schemas.openxmlformats.org/officeDocument/2006/relationships/image" Target="../media/image1113.png"/><Relationship Id="rId44" Type="http://schemas.openxmlformats.org/officeDocument/2006/relationships/image" Target="../media/image1114.png"/><Relationship Id="rId45" Type="http://schemas.openxmlformats.org/officeDocument/2006/relationships/image" Target="../media/image1115.png"/><Relationship Id="rId46" Type="http://schemas.openxmlformats.org/officeDocument/2006/relationships/image" Target="../media/image1116.png"/><Relationship Id="rId47" Type="http://schemas.openxmlformats.org/officeDocument/2006/relationships/image" Target="../media/image1117.png"/><Relationship Id="rId48" Type="http://schemas.openxmlformats.org/officeDocument/2006/relationships/image" Target="../media/image1118.png"/><Relationship Id="rId49" Type="http://schemas.openxmlformats.org/officeDocument/2006/relationships/image" Target="../media/image1119.png"/><Relationship Id="rId50" Type="http://schemas.openxmlformats.org/officeDocument/2006/relationships/image" Target="../media/image1120.png"/><Relationship Id="rId51" Type="http://schemas.openxmlformats.org/officeDocument/2006/relationships/image" Target="../media/image1121.png"/><Relationship Id="rId52" Type="http://schemas.openxmlformats.org/officeDocument/2006/relationships/image" Target="../media/image1122.png"/><Relationship Id="rId53" Type="http://schemas.openxmlformats.org/officeDocument/2006/relationships/image" Target="../media/image1123.png"/><Relationship Id="rId54" Type="http://schemas.openxmlformats.org/officeDocument/2006/relationships/image" Target="../media/image1124.png"/><Relationship Id="rId55" Type="http://schemas.openxmlformats.org/officeDocument/2006/relationships/image" Target="../media/image1125.png"/><Relationship Id="rId56" Type="http://schemas.openxmlformats.org/officeDocument/2006/relationships/image" Target="../media/image1126.png"/><Relationship Id="rId57" Type="http://schemas.openxmlformats.org/officeDocument/2006/relationships/image" Target="../media/image1127.png"/><Relationship Id="rId58" Type="http://schemas.openxmlformats.org/officeDocument/2006/relationships/image" Target="../media/image1128.png"/><Relationship Id="rId59" Type="http://schemas.openxmlformats.org/officeDocument/2006/relationships/image" Target="../media/image1129.png"/></Relationships>

</file>

<file path=ppt/slides/_rels/slide3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1130.png"/><Relationship Id="rId4" Type="http://schemas.openxmlformats.org/officeDocument/2006/relationships/image" Target="../media/image1131.png"/><Relationship Id="rId5" Type="http://schemas.openxmlformats.org/officeDocument/2006/relationships/image" Target="../media/image1132.png"/><Relationship Id="rId6" Type="http://schemas.openxmlformats.org/officeDocument/2006/relationships/image" Target="../media/image1133.png"/><Relationship Id="rId7" Type="http://schemas.openxmlformats.org/officeDocument/2006/relationships/image" Target="../media/image1134.png"/><Relationship Id="rId8" Type="http://schemas.openxmlformats.org/officeDocument/2006/relationships/image" Target="../media/image576.png"/><Relationship Id="rId9" Type="http://schemas.openxmlformats.org/officeDocument/2006/relationships/image" Target="../media/image1135.png"/><Relationship Id="rId10" Type="http://schemas.openxmlformats.org/officeDocument/2006/relationships/image" Target="../media/image1136.png"/><Relationship Id="rId11" Type="http://schemas.openxmlformats.org/officeDocument/2006/relationships/image" Target="../media/image1137.png"/><Relationship Id="rId12" Type="http://schemas.openxmlformats.org/officeDocument/2006/relationships/image" Target="../media/image1138.png"/><Relationship Id="rId13" Type="http://schemas.openxmlformats.org/officeDocument/2006/relationships/image" Target="../media/image1139.png"/><Relationship Id="rId14" Type="http://schemas.openxmlformats.org/officeDocument/2006/relationships/image" Target="../media/image1140.png"/><Relationship Id="rId15" Type="http://schemas.openxmlformats.org/officeDocument/2006/relationships/image" Target="../media/image1141.png"/><Relationship Id="rId16" Type="http://schemas.openxmlformats.org/officeDocument/2006/relationships/image" Target="../media/image1142.png"/><Relationship Id="rId17" Type="http://schemas.openxmlformats.org/officeDocument/2006/relationships/image" Target="../media/image1143.png"/><Relationship Id="rId18" Type="http://schemas.openxmlformats.org/officeDocument/2006/relationships/image" Target="../media/image1144.png"/><Relationship Id="rId19" Type="http://schemas.openxmlformats.org/officeDocument/2006/relationships/image" Target="../media/image1145.png"/><Relationship Id="rId20" Type="http://schemas.openxmlformats.org/officeDocument/2006/relationships/image" Target="../media/image1146.png"/><Relationship Id="rId21" Type="http://schemas.openxmlformats.org/officeDocument/2006/relationships/image" Target="../media/image1147.png"/><Relationship Id="rId22" Type="http://schemas.openxmlformats.org/officeDocument/2006/relationships/image" Target="../media/image1148.png"/><Relationship Id="rId23" Type="http://schemas.openxmlformats.org/officeDocument/2006/relationships/image" Target="../media/image1149.png"/><Relationship Id="rId24" Type="http://schemas.openxmlformats.org/officeDocument/2006/relationships/image" Target="../media/image1150.png"/><Relationship Id="rId25" Type="http://schemas.openxmlformats.org/officeDocument/2006/relationships/image" Target="../media/image1151.png"/><Relationship Id="rId26" Type="http://schemas.openxmlformats.org/officeDocument/2006/relationships/image" Target="../media/image1152.png"/><Relationship Id="rId27" Type="http://schemas.openxmlformats.org/officeDocument/2006/relationships/image" Target="../media/image1153.png"/><Relationship Id="rId28" Type="http://schemas.openxmlformats.org/officeDocument/2006/relationships/image" Target="../media/image1154.png"/><Relationship Id="rId29" Type="http://schemas.openxmlformats.org/officeDocument/2006/relationships/image" Target="../media/image1155.png"/><Relationship Id="rId30" Type="http://schemas.openxmlformats.org/officeDocument/2006/relationships/image" Target="../media/image1156.png"/><Relationship Id="rId31" Type="http://schemas.openxmlformats.org/officeDocument/2006/relationships/image" Target="../media/image1157.png"/><Relationship Id="rId32" Type="http://schemas.openxmlformats.org/officeDocument/2006/relationships/image" Target="../media/image1158.png"/><Relationship Id="rId33" Type="http://schemas.openxmlformats.org/officeDocument/2006/relationships/image" Target="../media/image1159.png"/><Relationship Id="rId34" Type="http://schemas.openxmlformats.org/officeDocument/2006/relationships/image" Target="../media/image1160.png"/><Relationship Id="rId35" Type="http://schemas.openxmlformats.org/officeDocument/2006/relationships/image" Target="../media/image1161.png"/><Relationship Id="rId36" Type="http://schemas.openxmlformats.org/officeDocument/2006/relationships/image" Target="../media/image1162.png"/><Relationship Id="rId37" Type="http://schemas.openxmlformats.org/officeDocument/2006/relationships/image" Target="../media/image1163.png"/><Relationship Id="rId38" Type="http://schemas.openxmlformats.org/officeDocument/2006/relationships/image" Target="../media/image1164.png"/><Relationship Id="rId39" Type="http://schemas.openxmlformats.org/officeDocument/2006/relationships/image" Target="../media/image1165.png"/><Relationship Id="rId40" Type="http://schemas.openxmlformats.org/officeDocument/2006/relationships/image" Target="../media/image1166.png"/><Relationship Id="rId41" Type="http://schemas.openxmlformats.org/officeDocument/2006/relationships/image" Target="../media/image1167.png"/><Relationship Id="rId42" Type="http://schemas.openxmlformats.org/officeDocument/2006/relationships/image" Target="../media/image1168.png"/><Relationship Id="rId43" Type="http://schemas.openxmlformats.org/officeDocument/2006/relationships/image" Target="../media/image1169.png"/><Relationship Id="rId44" Type="http://schemas.openxmlformats.org/officeDocument/2006/relationships/image" Target="../media/image1170.png"/><Relationship Id="rId45" Type="http://schemas.openxmlformats.org/officeDocument/2006/relationships/image" Target="../media/image1171.png"/><Relationship Id="rId46" Type="http://schemas.openxmlformats.org/officeDocument/2006/relationships/image" Target="../media/image1172.png"/><Relationship Id="rId47" Type="http://schemas.openxmlformats.org/officeDocument/2006/relationships/image" Target="../media/image1173.png"/><Relationship Id="rId48" Type="http://schemas.openxmlformats.org/officeDocument/2006/relationships/image" Target="../media/image1174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49.png"/><Relationship Id="rId4" Type="http://schemas.openxmlformats.org/officeDocument/2006/relationships/image" Target="../media/image143.png"/><Relationship Id="rId5" Type="http://schemas.openxmlformats.org/officeDocument/2006/relationships/image" Target="../media/image52.png"/><Relationship Id="rId6" Type="http://schemas.openxmlformats.org/officeDocument/2006/relationships/image" Target="../media/image53.png"/><Relationship Id="rId7" Type="http://schemas.openxmlformats.org/officeDocument/2006/relationships/image" Target="../media/image54.png"/><Relationship Id="rId8" Type="http://schemas.openxmlformats.org/officeDocument/2006/relationships/image" Target="../media/image144.png"/><Relationship Id="rId9" Type="http://schemas.openxmlformats.org/officeDocument/2006/relationships/image" Target="../media/image145.png"/><Relationship Id="rId10" Type="http://schemas.openxmlformats.org/officeDocument/2006/relationships/image" Target="../media/image146.png"/><Relationship Id="rId11" Type="http://schemas.openxmlformats.org/officeDocument/2006/relationships/image" Target="../media/image147.png"/><Relationship Id="rId12" Type="http://schemas.openxmlformats.org/officeDocument/2006/relationships/image" Target="../media/image148.png"/><Relationship Id="rId13" Type="http://schemas.openxmlformats.org/officeDocument/2006/relationships/image" Target="../media/image149.png"/><Relationship Id="rId14" Type="http://schemas.openxmlformats.org/officeDocument/2006/relationships/image" Target="../media/image150.png"/><Relationship Id="rId15" Type="http://schemas.openxmlformats.org/officeDocument/2006/relationships/image" Target="../media/image151.png"/><Relationship Id="rId16" Type="http://schemas.openxmlformats.org/officeDocument/2006/relationships/image" Target="../media/image152.png"/><Relationship Id="rId17" Type="http://schemas.openxmlformats.org/officeDocument/2006/relationships/image" Target="../media/image153.png"/><Relationship Id="rId18" Type="http://schemas.openxmlformats.org/officeDocument/2006/relationships/image" Target="../media/image154.png"/><Relationship Id="rId19" Type="http://schemas.openxmlformats.org/officeDocument/2006/relationships/image" Target="../media/image155.png"/><Relationship Id="rId20" Type="http://schemas.openxmlformats.org/officeDocument/2006/relationships/image" Target="../media/image156.png"/><Relationship Id="rId21" Type="http://schemas.openxmlformats.org/officeDocument/2006/relationships/image" Target="../media/image157.png"/><Relationship Id="rId22" Type="http://schemas.openxmlformats.org/officeDocument/2006/relationships/image" Target="../media/image82.png"/><Relationship Id="rId23" Type="http://schemas.openxmlformats.org/officeDocument/2006/relationships/image" Target="../media/image158.png"/><Relationship Id="rId24" Type="http://schemas.openxmlformats.org/officeDocument/2006/relationships/image" Target="../media/image159.png"/><Relationship Id="rId25" Type="http://schemas.openxmlformats.org/officeDocument/2006/relationships/image" Target="../media/image160.png"/><Relationship Id="rId26" Type="http://schemas.openxmlformats.org/officeDocument/2006/relationships/image" Target="../media/image161.png"/><Relationship Id="rId27" Type="http://schemas.openxmlformats.org/officeDocument/2006/relationships/image" Target="../media/image162.png"/><Relationship Id="rId28" Type="http://schemas.openxmlformats.org/officeDocument/2006/relationships/image" Target="../media/image163.png"/><Relationship Id="rId29" Type="http://schemas.openxmlformats.org/officeDocument/2006/relationships/image" Target="../media/image164.png"/><Relationship Id="rId30" Type="http://schemas.openxmlformats.org/officeDocument/2006/relationships/image" Target="../media/image165.png"/><Relationship Id="rId31" Type="http://schemas.openxmlformats.org/officeDocument/2006/relationships/image" Target="../media/image166.png"/><Relationship Id="rId32" Type="http://schemas.openxmlformats.org/officeDocument/2006/relationships/image" Target="../media/image167.png"/><Relationship Id="rId33" Type="http://schemas.openxmlformats.org/officeDocument/2006/relationships/image" Target="../media/image168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5" Type="http://schemas.openxmlformats.org/officeDocument/2006/relationships/image" Target="../media/image169.png"/><Relationship Id="rId6" Type="http://schemas.openxmlformats.org/officeDocument/2006/relationships/image" Target="../media/image52.png"/><Relationship Id="rId7" Type="http://schemas.openxmlformats.org/officeDocument/2006/relationships/image" Target="../media/image53.png"/><Relationship Id="rId8" Type="http://schemas.openxmlformats.org/officeDocument/2006/relationships/image" Target="../media/image170.png"/><Relationship Id="rId9" Type="http://schemas.openxmlformats.org/officeDocument/2006/relationships/image" Target="../media/image171.png"/><Relationship Id="rId10" Type="http://schemas.openxmlformats.org/officeDocument/2006/relationships/image" Target="../media/image172.png"/><Relationship Id="rId11" Type="http://schemas.openxmlformats.org/officeDocument/2006/relationships/image" Target="../media/image173.png"/><Relationship Id="rId12" Type="http://schemas.openxmlformats.org/officeDocument/2006/relationships/image" Target="../media/image174.png"/><Relationship Id="rId13" Type="http://schemas.openxmlformats.org/officeDocument/2006/relationships/image" Target="../media/image175.png"/><Relationship Id="rId14" Type="http://schemas.openxmlformats.org/officeDocument/2006/relationships/image" Target="../media/image176.png"/><Relationship Id="rId15" Type="http://schemas.openxmlformats.org/officeDocument/2006/relationships/image" Target="../media/image177.png"/><Relationship Id="rId16" Type="http://schemas.openxmlformats.org/officeDocument/2006/relationships/image" Target="../media/image178.png"/><Relationship Id="rId17" Type="http://schemas.openxmlformats.org/officeDocument/2006/relationships/image" Target="../media/image179.png"/><Relationship Id="rId18" Type="http://schemas.openxmlformats.org/officeDocument/2006/relationships/image" Target="../media/image180.png"/><Relationship Id="rId19" Type="http://schemas.openxmlformats.org/officeDocument/2006/relationships/image" Target="../media/image181.png"/><Relationship Id="rId20" Type="http://schemas.openxmlformats.org/officeDocument/2006/relationships/image" Target="../media/image182.png"/><Relationship Id="rId21" Type="http://schemas.openxmlformats.org/officeDocument/2006/relationships/image" Target="../media/image183.png"/><Relationship Id="rId22" Type="http://schemas.openxmlformats.org/officeDocument/2006/relationships/image" Target="../media/image184.png"/><Relationship Id="rId23" Type="http://schemas.openxmlformats.org/officeDocument/2006/relationships/image" Target="../media/image185.png"/><Relationship Id="rId24" Type="http://schemas.openxmlformats.org/officeDocument/2006/relationships/image" Target="../media/image186.png"/><Relationship Id="rId25" Type="http://schemas.openxmlformats.org/officeDocument/2006/relationships/image" Target="../media/image187.png"/><Relationship Id="rId26" Type="http://schemas.openxmlformats.org/officeDocument/2006/relationships/image" Target="../media/image188.png"/><Relationship Id="rId27" Type="http://schemas.openxmlformats.org/officeDocument/2006/relationships/image" Target="../media/image189.png"/><Relationship Id="rId28" Type="http://schemas.openxmlformats.org/officeDocument/2006/relationships/image" Target="../media/image190.png"/><Relationship Id="rId29" Type="http://schemas.openxmlformats.org/officeDocument/2006/relationships/image" Target="../media/image191.png"/><Relationship Id="rId30" Type="http://schemas.openxmlformats.org/officeDocument/2006/relationships/image" Target="../media/image192.png"/><Relationship Id="rId31" Type="http://schemas.openxmlformats.org/officeDocument/2006/relationships/image" Target="../media/image193.png"/><Relationship Id="rId32" Type="http://schemas.openxmlformats.org/officeDocument/2006/relationships/image" Target="../media/image194.png"/><Relationship Id="rId33" Type="http://schemas.openxmlformats.org/officeDocument/2006/relationships/image" Target="../media/image195.png"/><Relationship Id="rId34" Type="http://schemas.openxmlformats.org/officeDocument/2006/relationships/image" Target="../media/image196.png"/><Relationship Id="rId35" Type="http://schemas.openxmlformats.org/officeDocument/2006/relationships/image" Target="../media/image197.png"/><Relationship Id="rId36" Type="http://schemas.openxmlformats.org/officeDocument/2006/relationships/image" Target="../media/image198.png"/><Relationship Id="rId37" Type="http://schemas.openxmlformats.org/officeDocument/2006/relationships/image" Target="../media/image199.png"/><Relationship Id="rId38" Type="http://schemas.openxmlformats.org/officeDocument/2006/relationships/image" Target="../media/image200.png"/><Relationship Id="rId39" Type="http://schemas.openxmlformats.org/officeDocument/2006/relationships/image" Target="../media/image201.png"/><Relationship Id="rId40" Type="http://schemas.openxmlformats.org/officeDocument/2006/relationships/image" Target="../media/image202.png"/><Relationship Id="rId41" Type="http://schemas.openxmlformats.org/officeDocument/2006/relationships/image" Target="../media/image203.png"/><Relationship Id="rId42" Type="http://schemas.openxmlformats.org/officeDocument/2006/relationships/image" Target="../media/image204.png"/><Relationship Id="rId43" Type="http://schemas.openxmlformats.org/officeDocument/2006/relationships/image" Target="../media/image205.png"/><Relationship Id="rId44" Type="http://schemas.openxmlformats.org/officeDocument/2006/relationships/image" Target="../media/image206.png"/><Relationship Id="rId45" Type="http://schemas.openxmlformats.org/officeDocument/2006/relationships/image" Target="../media/image207.png"/><Relationship Id="rId46" Type="http://schemas.openxmlformats.org/officeDocument/2006/relationships/image" Target="../media/image208.png"/><Relationship Id="rId47" Type="http://schemas.openxmlformats.org/officeDocument/2006/relationships/image" Target="../media/image209.png"/><Relationship Id="rId48" Type="http://schemas.openxmlformats.org/officeDocument/2006/relationships/image" Target="../media/image210.png"/><Relationship Id="rId49" Type="http://schemas.openxmlformats.org/officeDocument/2006/relationships/image" Target="../media/image211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49.png"/><Relationship Id="rId4" Type="http://schemas.openxmlformats.org/officeDocument/2006/relationships/image" Target="../media/image212.png"/><Relationship Id="rId5" Type="http://schemas.openxmlformats.org/officeDocument/2006/relationships/image" Target="../media/image52.png"/><Relationship Id="rId6" Type="http://schemas.openxmlformats.org/officeDocument/2006/relationships/image" Target="../media/image53.png"/><Relationship Id="rId7" Type="http://schemas.openxmlformats.org/officeDocument/2006/relationships/image" Target="../media/image213.png"/><Relationship Id="rId8" Type="http://schemas.openxmlformats.org/officeDocument/2006/relationships/image" Target="../media/image214.png"/><Relationship Id="rId9" Type="http://schemas.openxmlformats.org/officeDocument/2006/relationships/image" Target="../media/image215.png"/><Relationship Id="rId10" Type="http://schemas.openxmlformats.org/officeDocument/2006/relationships/image" Target="../media/image216.png"/><Relationship Id="rId11" Type="http://schemas.openxmlformats.org/officeDocument/2006/relationships/image" Target="../media/image217.png"/><Relationship Id="rId12" Type="http://schemas.openxmlformats.org/officeDocument/2006/relationships/image" Target="../media/image218.png"/><Relationship Id="rId13" Type="http://schemas.openxmlformats.org/officeDocument/2006/relationships/image" Target="../media/image219.png"/><Relationship Id="rId14" Type="http://schemas.openxmlformats.org/officeDocument/2006/relationships/image" Target="../media/image220.png"/><Relationship Id="rId15" Type="http://schemas.openxmlformats.org/officeDocument/2006/relationships/image" Target="../media/image221.png"/><Relationship Id="rId16" Type="http://schemas.openxmlformats.org/officeDocument/2006/relationships/image" Target="../media/image222.png"/><Relationship Id="rId17" Type="http://schemas.openxmlformats.org/officeDocument/2006/relationships/image" Target="../media/image223.png"/><Relationship Id="rId18" Type="http://schemas.openxmlformats.org/officeDocument/2006/relationships/image" Target="../media/image224.png"/><Relationship Id="rId19" Type="http://schemas.openxmlformats.org/officeDocument/2006/relationships/image" Target="../media/image225.png"/><Relationship Id="rId20" Type="http://schemas.openxmlformats.org/officeDocument/2006/relationships/image" Target="../media/image226.png"/><Relationship Id="rId21" Type="http://schemas.openxmlformats.org/officeDocument/2006/relationships/image" Target="../media/image227.png"/><Relationship Id="rId22" Type="http://schemas.openxmlformats.org/officeDocument/2006/relationships/image" Target="../media/image228.png"/><Relationship Id="rId23" Type="http://schemas.openxmlformats.org/officeDocument/2006/relationships/image" Target="../media/image229.png"/><Relationship Id="rId24" Type="http://schemas.openxmlformats.org/officeDocument/2006/relationships/image" Target="../media/image230.png"/><Relationship Id="rId25" Type="http://schemas.openxmlformats.org/officeDocument/2006/relationships/image" Target="../media/image231.png"/><Relationship Id="rId26" Type="http://schemas.openxmlformats.org/officeDocument/2006/relationships/image" Target="../media/image232.png"/><Relationship Id="rId27" Type="http://schemas.openxmlformats.org/officeDocument/2006/relationships/image" Target="../media/image233.png"/><Relationship Id="rId28" Type="http://schemas.openxmlformats.org/officeDocument/2006/relationships/image" Target="../media/image234.png"/><Relationship Id="rId29" Type="http://schemas.openxmlformats.org/officeDocument/2006/relationships/image" Target="../media/image235.png"/><Relationship Id="rId30" Type="http://schemas.openxmlformats.org/officeDocument/2006/relationships/image" Target="../media/image236.png"/><Relationship Id="rId31" Type="http://schemas.openxmlformats.org/officeDocument/2006/relationships/image" Target="../media/image237.png"/><Relationship Id="rId32" Type="http://schemas.openxmlformats.org/officeDocument/2006/relationships/image" Target="../media/image238.png"/><Relationship Id="rId33" Type="http://schemas.openxmlformats.org/officeDocument/2006/relationships/image" Target="../media/image125.png"/><Relationship Id="rId34" Type="http://schemas.openxmlformats.org/officeDocument/2006/relationships/image" Target="../media/image239.png"/><Relationship Id="rId35" Type="http://schemas.openxmlformats.org/officeDocument/2006/relationships/image" Target="../media/image240.png"/><Relationship Id="rId36" Type="http://schemas.openxmlformats.org/officeDocument/2006/relationships/image" Target="../media/image241.png"/><Relationship Id="rId37" Type="http://schemas.openxmlformats.org/officeDocument/2006/relationships/image" Target="../media/image242.png"/><Relationship Id="rId38" Type="http://schemas.openxmlformats.org/officeDocument/2006/relationships/image" Target="../media/image243.png"/><Relationship Id="rId39" Type="http://schemas.openxmlformats.org/officeDocument/2006/relationships/image" Target="../media/image244.png"/><Relationship Id="rId40" Type="http://schemas.openxmlformats.org/officeDocument/2006/relationships/image" Target="../media/image245.png"/><Relationship Id="rId41" Type="http://schemas.openxmlformats.org/officeDocument/2006/relationships/image" Target="../media/image246.png"/><Relationship Id="rId42" Type="http://schemas.openxmlformats.org/officeDocument/2006/relationships/image" Target="../media/image247.png"/><Relationship Id="rId43" Type="http://schemas.openxmlformats.org/officeDocument/2006/relationships/image" Target="../media/image248.png"/><Relationship Id="rId44" Type="http://schemas.openxmlformats.org/officeDocument/2006/relationships/image" Target="../media/image249.png"/><Relationship Id="rId45" Type="http://schemas.openxmlformats.org/officeDocument/2006/relationships/image" Target="../media/image250.png"/><Relationship Id="rId46" Type="http://schemas.openxmlformats.org/officeDocument/2006/relationships/image" Target="../media/image251.png"/><Relationship Id="rId47" Type="http://schemas.openxmlformats.org/officeDocument/2006/relationships/image" Target="../media/image252.png"/><Relationship Id="rId48" Type="http://schemas.openxmlformats.org/officeDocument/2006/relationships/image" Target="../media/image253.png"/><Relationship Id="rId49" Type="http://schemas.openxmlformats.org/officeDocument/2006/relationships/image" Target="../media/image254.png"/><Relationship Id="rId50" Type="http://schemas.openxmlformats.org/officeDocument/2006/relationships/image" Target="../media/image255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49.png"/><Relationship Id="rId4" Type="http://schemas.openxmlformats.org/officeDocument/2006/relationships/image" Target="../media/image256.png"/><Relationship Id="rId5" Type="http://schemas.openxmlformats.org/officeDocument/2006/relationships/image" Target="../media/image52.png"/><Relationship Id="rId6" Type="http://schemas.openxmlformats.org/officeDocument/2006/relationships/image" Target="../media/image53.png"/><Relationship Id="rId7" Type="http://schemas.openxmlformats.org/officeDocument/2006/relationships/image" Target="../media/image92.png"/><Relationship Id="rId8" Type="http://schemas.openxmlformats.org/officeDocument/2006/relationships/image" Target="../media/image257.png"/><Relationship Id="rId9" Type="http://schemas.openxmlformats.org/officeDocument/2006/relationships/image" Target="../media/image258.png"/><Relationship Id="rId10" Type="http://schemas.openxmlformats.org/officeDocument/2006/relationships/image" Target="../media/image259.png"/><Relationship Id="rId11" Type="http://schemas.openxmlformats.org/officeDocument/2006/relationships/image" Target="../media/image260.png"/><Relationship Id="rId12" Type="http://schemas.openxmlformats.org/officeDocument/2006/relationships/image" Target="../media/image261.png"/><Relationship Id="rId13" Type="http://schemas.openxmlformats.org/officeDocument/2006/relationships/image" Target="../media/image262.png"/><Relationship Id="rId14" Type="http://schemas.openxmlformats.org/officeDocument/2006/relationships/image" Target="../media/image263.png"/><Relationship Id="rId15" Type="http://schemas.openxmlformats.org/officeDocument/2006/relationships/image" Target="../media/image264.png"/><Relationship Id="rId16" Type="http://schemas.openxmlformats.org/officeDocument/2006/relationships/image" Target="../media/image265.png"/><Relationship Id="rId17" Type="http://schemas.openxmlformats.org/officeDocument/2006/relationships/image" Target="../media/image266.png"/><Relationship Id="rId18" Type="http://schemas.openxmlformats.org/officeDocument/2006/relationships/image" Target="../media/image267.png"/><Relationship Id="rId19" Type="http://schemas.openxmlformats.org/officeDocument/2006/relationships/image" Target="../media/image268.png"/><Relationship Id="rId20" Type="http://schemas.openxmlformats.org/officeDocument/2006/relationships/image" Target="../media/image269.png"/><Relationship Id="rId21" Type="http://schemas.openxmlformats.org/officeDocument/2006/relationships/image" Target="../media/image270.png"/><Relationship Id="rId22" Type="http://schemas.openxmlformats.org/officeDocument/2006/relationships/image" Target="../media/image271.png"/><Relationship Id="rId23" Type="http://schemas.openxmlformats.org/officeDocument/2006/relationships/image" Target="../media/image272.png"/><Relationship Id="rId24" Type="http://schemas.openxmlformats.org/officeDocument/2006/relationships/image" Target="../media/image273.png"/><Relationship Id="rId25" Type="http://schemas.openxmlformats.org/officeDocument/2006/relationships/image" Target="../media/image274.png"/><Relationship Id="rId26" Type="http://schemas.openxmlformats.org/officeDocument/2006/relationships/image" Target="../media/image275.png"/><Relationship Id="rId27" Type="http://schemas.openxmlformats.org/officeDocument/2006/relationships/image" Target="../media/image276.png"/><Relationship Id="rId28" Type="http://schemas.openxmlformats.org/officeDocument/2006/relationships/image" Target="../media/image277.png"/><Relationship Id="rId29" Type="http://schemas.openxmlformats.org/officeDocument/2006/relationships/image" Target="../media/image278.png"/><Relationship Id="rId30" Type="http://schemas.openxmlformats.org/officeDocument/2006/relationships/image" Target="../media/image279.png"/><Relationship Id="rId31" Type="http://schemas.openxmlformats.org/officeDocument/2006/relationships/image" Target="../media/image280.png"/><Relationship Id="rId32" Type="http://schemas.openxmlformats.org/officeDocument/2006/relationships/image" Target="../media/image281.png"/><Relationship Id="rId33" Type="http://schemas.openxmlformats.org/officeDocument/2006/relationships/image" Target="../media/image282.png"/><Relationship Id="rId34" Type="http://schemas.openxmlformats.org/officeDocument/2006/relationships/image" Target="../media/image283.png"/><Relationship Id="rId35" Type="http://schemas.openxmlformats.org/officeDocument/2006/relationships/image" Target="../media/image284.png"/><Relationship Id="rId36" Type="http://schemas.openxmlformats.org/officeDocument/2006/relationships/image" Target="../media/image285.png"/><Relationship Id="rId37" Type="http://schemas.openxmlformats.org/officeDocument/2006/relationships/image" Target="../media/image286.png"/><Relationship Id="rId38" Type="http://schemas.openxmlformats.org/officeDocument/2006/relationships/image" Target="../media/image287.png"/><Relationship Id="rId39" Type="http://schemas.openxmlformats.org/officeDocument/2006/relationships/image" Target="../media/image288.png"/><Relationship Id="rId40" Type="http://schemas.openxmlformats.org/officeDocument/2006/relationships/image" Target="../media/image289.png"/><Relationship Id="rId41" Type="http://schemas.openxmlformats.org/officeDocument/2006/relationships/image" Target="../media/image290.png"/><Relationship Id="rId42" Type="http://schemas.openxmlformats.org/officeDocument/2006/relationships/image" Target="../media/image291.png"/><Relationship Id="rId43" Type="http://schemas.openxmlformats.org/officeDocument/2006/relationships/image" Target="../media/image292.png"/><Relationship Id="rId44" Type="http://schemas.openxmlformats.org/officeDocument/2006/relationships/image" Target="../media/image293.png"/><Relationship Id="rId45" Type="http://schemas.openxmlformats.org/officeDocument/2006/relationships/image" Target="../media/image294.png"/><Relationship Id="rId46" Type="http://schemas.openxmlformats.org/officeDocument/2006/relationships/image" Target="../media/image295.png"/><Relationship Id="rId47" Type="http://schemas.openxmlformats.org/officeDocument/2006/relationships/image" Target="../media/image296.png"/><Relationship Id="rId48" Type="http://schemas.openxmlformats.org/officeDocument/2006/relationships/image" Target="../media/image297.png"/><Relationship Id="rId49" Type="http://schemas.openxmlformats.org/officeDocument/2006/relationships/image" Target="../media/image298.png"/><Relationship Id="rId50" Type="http://schemas.openxmlformats.org/officeDocument/2006/relationships/image" Target="../media/image299.png"/><Relationship Id="rId51" Type="http://schemas.openxmlformats.org/officeDocument/2006/relationships/image" Target="../media/image300.png"/><Relationship Id="rId52" Type="http://schemas.openxmlformats.org/officeDocument/2006/relationships/image" Target="../media/image301.png"/><Relationship Id="rId53" Type="http://schemas.openxmlformats.org/officeDocument/2006/relationships/image" Target="../media/image302.png"/><Relationship Id="rId54" Type="http://schemas.openxmlformats.org/officeDocument/2006/relationships/image" Target="../media/image303.png"/><Relationship Id="rId55" Type="http://schemas.openxmlformats.org/officeDocument/2006/relationships/image" Target="../media/image304.png"/><Relationship Id="rId56" Type="http://schemas.openxmlformats.org/officeDocument/2006/relationships/image" Target="../media/image305.png"/><Relationship Id="rId57" Type="http://schemas.openxmlformats.org/officeDocument/2006/relationships/image" Target="../media/image306.png"/><Relationship Id="rId58" Type="http://schemas.openxmlformats.org/officeDocument/2006/relationships/image" Target="../media/image307.png"/><Relationship Id="rId59" Type="http://schemas.openxmlformats.org/officeDocument/2006/relationships/image" Target="../media/image308.png"/><Relationship Id="rId60" Type="http://schemas.openxmlformats.org/officeDocument/2006/relationships/image" Target="../media/image309.png"/><Relationship Id="rId61" Type="http://schemas.openxmlformats.org/officeDocument/2006/relationships/image" Target="../media/image310.png"/><Relationship Id="rId62" Type="http://schemas.openxmlformats.org/officeDocument/2006/relationships/image" Target="../media/image311.png"/><Relationship Id="rId63" Type="http://schemas.openxmlformats.org/officeDocument/2006/relationships/image" Target="../media/image312.png"/><Relationship Id="rId64" Type="http://schemas.openxmlformats.org/officeDocument/2006/relationships/image" Target="../media/image313.png"/><Relationship Id="rId65" Type="http://schemas.openxmlformats.org/officeDocument/2006/relationships/image" Target="../media/image314.png"/><Relationship Id="rId66" Type="http://schemas.openxmlformats.org/officeDocument/2006/relationships/image" Target="../media/image315.png"/><Relationship Id="rId67" Type="http://schemas.openxmlformats.org/officeDocument/2006/relationships/image" Target="../media/image316.png"/><Relationship Id="rId68" Type="http://schemas.openxmlformats.org/officeDocument/2006/relationships/image" Target="../media/image317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49.png"/><Relationship Id="rId4" Type="http://schemas.openxmlformats.org/officeDocument/2006/relationships/image" Target="../media/image318.png"/><Relationship Id="rId5" Type="http://schemas.openxmlformats.org/officeDocument/2006/relationships/image" Target="../media/image52.png"/><Relationship Id="rId6" Type="http://schemas.openxmlformats.org/officeDocument/2006/relationships/image" Target="../media/image53.png"/><Relationship Id="rId7" Type="http://schemas.openxmlformats.org/officeDocument/2006/relationships/image" Target="../media/image213.png"/><Relationship Id="rId8" Type="http://schemas.openxmlformats.org/officeDocument/2006/relationships/image" Target="../media/image319.png"/><Relationship Id="rId9" Type="http://schemas.openxmlformats.org/officeDocument/2006/relationships/image" Target="../media/image320.png"/><Relationship Id="rId10" Type="http://schemas.openxmlformats.org/officeDocument/2006/relationships/image" Target="../media/image321.png"/><Relationship Id="rId11" Type="http://schemas.openxmlformats.org/officeDocument/2006/relationships/image" Target="../media/image322.png"/><Relationship Id="rId12" Type="http://schemas.openxmlformats.org/officeDocument/2006/relationships/image" Target="../media/image323.png"/><Relationship Id="rId13" Type="http://schemas.openxmlformats.org/officeDocument/2006/relationships/image" Target="../media/image324.png"/><Relationship Id="rId14" Type="http://schemas.openxmlformats.org/officeDocument/2006/relationships/image" Target="../media/image325.png"/><Relationship Id="rId15" Type="http://schemas.openxmlformats.org/officeDocument/2006/relationships/image" Target="../media/image326.png"/><Relationship Id="rId16" Type="http://schemas.openxmlformats.org/officeDocument/2006/relationships/image" Target="../media/image327.png"/><Relationship Id="rId17" Type="http://schemas.openxmlformats.org/officeDocument/2006/relationships/image" Target="../media/image328.png"/><Relationship Id="rId18" Type="http://schemas.openxmlformats.org/officeDocument/2006/relationships/image" Target="../media/image329.png"/><Relationship Id="rId19" Type="http://schemas.openxmlformats.org/officeDocument/2006/relationships/image" Target="../media/image330.png"/><Relationship Id="rId20" Type="http://schemas.openxmlformats.org/officeDocument/2006/relationships/image" Target="../media/image331.png"/><Relationship Id="rId21" Type="http://schemas.openxmlformats.org/officeDocument/2006/relationships/image" Target="../media/image332.png"/><Relationship Id="rId22" Type="http://schemas.openxmlformats.org/officeDocument/2006/relationships/image" Target="../media/image333.png"/><Relationship Id="rId23" Type="http://schemas.openxmlformats.org/officeDocument/2006/relationships/image" Target="../media/image334.png"/><Relationship Id="rId24" Type="http://schemas.openxmlformats.org/officeDocument/2006/relationships/image" Target="../media/image335.png"/><Relationship Id="rId25" Type="http://schemas.openxmlformats.org/officeDocument/2006/relationships/image" Target="../media/image336.png"/><Relationship Id="rId26" Type="http://schemas.openxmlformats.org/officeDocument/2006/relationships/image" Target="../media/image337.png"/><Relationship Id="rId27" Type="http://schemas.openxmlformats.org/officeDocument/2006/relationships/image" Target="../media/image338.png"/><Relationship Id="rId28" Type="http://schemas.openxmlformats.org/officeDocument/2006/relationships/image" Target="../media/image339.png"/><Relationship Id="rId29" Type="http://schemas.openxmlformats.org/officeDocument/2006/relationships/image" Target="../media/image340.png"/><Relationship Id="rId30" Type="http://schemas.openxmlformats.org/officeDocument/2006/relationships/image" Target="../media/image341.png"/><Relationship Id="rId31" Type="http://schemas.openxmlformats.org/officeDocument/2006/relationships/image" Target="../media/image342.png"/><Relationship Id="rId32" Type="http://schemas.openxmlformats.org/officeDocument/2006/relationships/image" Target="../media/image343.png"/><Relationship Id="rId33" Type="http://schemas.openxmlformats.org/officeDocument/2006/relationships/image" Target="../media/image344.png"/><Relationship Id="rId34" Type="http://schemas.openxmlformats.org/officeDocument/2006/relationships/image" Target="../media/image345.png"/><Relationship Id="rId35" Type="http://schemas.openxmlformats.org/officeDocument/2006/relationships/image" Target="../media/image346.png"/><Relationship Id="rId36" Type="http://schemas.openxmlformats.org/officeDocument/2006/relationships/image" Target="../media/image347.png"/><Relationship Id="rId37" Type="http://schemas.openxmlformats.org/officeDocument/2006/relationships/image" Target="../media/image348.png"/><Relationship Id="rId38" Type="http://schemas.openxmlformats.org/officeDocument/2006/relationships/image" Target="../media/image349.png"/><Relationship Id="rId39" Type="http://schemas.openxmlformats.org/officeDocument/2006/relationships/image" Target="../media/image350.png"/><Relationship Id="rId40" Type="http://schemas.openxmlformats.org/officeDocument/2006/relationships/image" Target="../media/image351.png"/><Relationship Id="rId41" Type="http://schemas.openxmlformats.org/officeDocument/2006/relationships/image" Target="../media/image352.png"/><Relationship Id="rId42" Type="http://schemas.openxmlformats.org/officeDocument/2006/relationships/image" Target="../media/image353.png"/><Relationship Id="rId43" Type="http://schemas.openxmlformats.org/officeDocument/2006/relationships/image" Target="../media/image354.png"/><Relationship Id="rId44" Type="http://schemas.openxmlformats.org/officeDocument/2006/relationships/image" Target="../media/image355.png"/><Relationship Id="rId45" Type="http://schemas.openxmlformats.org/officeDocument/2006/relationships/image" Target="../media/image356.png"/><Relationship Id="rId46" Type="http://schemas.openxmlformats.org/officeDocument/2006/relationships/image" Target="../media/image357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43484" y="448056"/>
            <a:ext cx="9827260" cy="6451600"/>
            <a:chOff x="443484" y="448056"/>
            <a:chExt cx="9827260" cy="6451600"/>
          </a:xfrm>
        </p:grpSpPr>
        <p:sp>
          <p:nvSpPr>
            <p:cNvPr id="3" name="object 3"/>
            <p:cNvSpPr/>
            <p:nvPr/>
          </p:nvSpPr>
          <p:spPr>
            <a:xfrm>
              <a:off x="443484" y="448056"/>
              <a:ext cx="9827260" cy="6451600"/>
            </a:xfrm>
            <a:custGeom>
              <a:avLst/>
              <a:gdLst/>
              <a:ahLst/>
              <a:cxnLst/>
              <a:rect l="l" t="t" r="r" b="b"/>
              <a:pathLst>
                <a:path w="9827260" h="6451600">
                  <a:moveTo>
                    <a:pt x="9826751" y="6451092"/>
                  </a:moveTo>
                  <a:lnTo>
                    <a:pt x="0" y="6451092"/>
                  </a:lnTo>
                  <a:lnTo>
                    <a:pt x="0" y="0"/>
                  </a:lnTo>
                  <a:lnTo>
                    <a:pt x="9826751" y="0"/>
                  </a:lnTo>
                  <a:lnTo>
                    <a:pt x="9826751" y="6451092"/>
                  </a:lnTo>
                  <a:close/>
                </a:path>
              </a:pathLst>
            </a:custGeom>
            <a:solidFill>
              <a:srgbClr val="F4F4D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573500" y="4947189"/>
              <a:ext cx="9568815" cy="1755139"/>
            </a:xfrm>
            <a:custGeom>
              <a:avLst/>
              <a:gdLst/>
              <a:ahLst/>
              <a:cxnLst/>
              <a:rect l="l" t="t" r="r" b="b"/>
              <a:pathLst>
                <a:path w="9568815" h="1755140">
                  <a:moveTo>
                    <a:pt x="0" y="0"/>
                  </a:moveTo>
                  <a:lnTo>
                    <a:pt x="9568815" y="0"/>
                  </a:lnTo>
                  <a:lnTo>
                    <a:pt x="9568815" y="1754981"/>
                  </a:lnTo>
                  <a:lnTo>
                    <a:pt x="0" y="1754981"/>
                  </a:lnTo>
                  <a:lnTo>
                    <a:pt x="0" y="0"/>
                  </a:lnTo>
                  <a:close/>
                </a:path>
              </a:pathLst>
            </a:custGeom>
            <a:ln w="10677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/>
          <p:nvPr/>
        </p:nvSpPr>
        <p:spPr>
          <a:xfrm>
            <a:off x="443484" y="7202423"/>
            <a:ext cx="9827260" cy="1905"/>
          </a:xfrm>
          <a:custGeom>
            <a:avLst/>
            <a:gdLst/>
            <a:ahLst/>
            <a:cxnLst/>
            <a:rect l="l" t="t" r="r" b="b"/>
            <a:pathLst>
              <a:path w="9827260" h="1904">
                <a:moveTo>
                  <a:pt x="9826751" y="1524"/>
                </a:moveTo>
                <a:lnTo>
                  <a:pt x="0" y="1524"/>
                </a:lnTo>
                <a:lnTo>
                  <a:pt x="0" y="0"/>
                </a:lnTo>
                <a:lnTo>
                  <a:pt x="9826751" y="0"/>
                </a:lnTo>
                <a:lnTo>
                  <a:pt x="9826751" y="1524"/>
                </a:lnTo>
                <a:close/>
              </a:path>
            </a:pathLst>
          </a:custGeom>
          <a:solidFill>
            <a:srgbClr val="F4F4DB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6" name="object 6"/>
          <p:cNvGrpSpPr/>
          <p:nvPr/>
        </p:nvGrpSpPr>
        <p:grpSpPr>
          <a:xfrm>
            <a:off x="504825" y="542925"/>
            <a:ext cx="416559" cy="117475"/>
            <a:chOff x="504825" y="542925"/>
            <a:chExt cx="416559" cy="117475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04825" y="545973"/>
              <a:ext cx="85439" cy="111347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0076" y="570357"/>
              <a:ext cx="77819" cy="90011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710183" y="637031"/>
              <a:ext cx="18415" cy="21590"/>
            </a:xfrm>
            <a:custGeom>
              <a:avLst/>
              <a:gdLst/>
              <a:ahLst/>
              <a:cxnLst/>
              <a:rect l="l" t="t" r="r" b="b"/>
              <a:pathLst>
                <a:path w="18415" h="21590">
                  <a:moveTo>
                    <a:pt x="18288" y="21336"/>
                  </a:moveTo>
                  <a:lnTo>
                    <a:pt x="0" y="21336"/>
                  </a:lnTo>
                  <a:lnTo>
                    <a:pt x="0" y="0"/>
                  </a:lnTo>
                  <a:lnTo>
                    <a:pt x="18288" y="0"/>
                  </a:lnTo>
                  <a:lnTo>
                    <a:pt x="18288" y="2133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3427" y="542925"/>
              <a:ext cx="79343" cy="117443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860202" y="544449"/>
              <a:ext cx="61594" cy="113030"/>
            </a:xfrm>
            <a:custGeom>
              <a:avLst/>
              <a:gdLst/>
              <a:ahLst/>
              <a:cxnLst/>
              <a:rect l="l" t="t" r="r" b="b"/>
              <a:pathLst>
                <a:path w="61594" h="113029">
                  <a:moveTo>
                    <a:pt x="61055" y="112871"/>
                  </a:moveTo>
                  <a:lnTo>
                    <a:pt x="0" y="112871"/>
                  </a:lnTo>
                  <a:lnTo>
                    <a:pt x="0" y="102203"/>
                  </a:lnTo>
                  <a:lnTo>
                    <a:pt x="24479" y="102203"/>
                  </a:lnTo>
                  <a:lnTo>
                    <a:pt x="24479" y="25908"/>
                  </a:lnTo>
                  <a:lnTo>
                    <a:pt x="0" y="25908"/>
                  </a:lnTo>
                  <a:lnTo>
                    <a:pt x="0" y="16764"/>
                  </a:lnTo>
                  <a:lnTo>
                    <a:pt x="9144" y="16764"/>
                  </a:lnTo>
                  <a:lnTo>
                    <a:pt x="16764" y="15240"/>
                  </a:lnTo>
                  <a:lnTo>
                    <a:pt x="19907" y="12192"/>
                  </a:lnTo>
                  <a:lnTo>
                    <a:pt x="24479" y="10668"/>
                  </a:lnTo>
                  <a:lnTo>
                    <a:pt x="26003" y="6096"/>
                  </a:lnTo>
                  <a:lnTo>
                    <a:pt x="27527" y="0"/>
                  </a:lnTo>
                  <a:lnTo>
                    <a:pt x="38195" y="0"/>
                  </a:lnTo>
                  <a:lnTo>
                    <a:pt x="38195" y="102203"/>
                  </a:lnTo>
                  <a:lnTo>
                    <a:pt x="61055" y="102203"/>
                  </a:lnTo>
                  <a:lnTo>
                    <a:pt x="61055" y="11287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2" name="object 12"/>
          <p:cNvGrpSpPr/>
          <p:nvPr/>
        </p:nvGrpSpPr>
        <p:grpSpPr>
          <a:xfrm>
            <a:off x="9080658" y="539877"/>
            <a:ext cx="581660" cy="149860"/>
            <a:chOff x="9080658" y="539877"/>
            <a:chExt cx="581660" cy="149860"/>
          </a:xfrm>
        </p:grpSpPr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080658" y="539877"/>
              <a:ext cx="265366" cy="120491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372028" y="549020"/>
              <a:ext cx="289750" cy="140398"/>
            </a:xfrm>
            <a:prstGeom prst="rect">
              <a:avLst/>
            </a:prstGeom>
          </p:spPr>
        </p:pic>
      </p:grpSp>
      <p:pic>
        <p:nvPicPr>
          <p:cNvPr id="15" name="object 15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716737" y="530733"/>
            <a:ext cx="459105" cy="135826"/>
          </a:xfrm>
          <a:prstGeom prst="rect">
            <a:avLst/>
          </a:prstGeom>
        </p:spPr>
      </p:pic>
      <p:graphicFrame>
        <p:nvGraphicFramePr>
          <p:cNvPr id="16" name="object 16"/>
          <p:cNvGraphicFramePr>
            <a:graphicFrameLocks noGrp="1"/>
          </p:cNvGraphicFramePr>
          <p:nvPr/>
        </p:nvGraphicFramePr>
        <p:xfrm>
          <a:off x="2467255" y="952685"/>
          <a:ext cx="5797550" cy="376047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152140"/>
                <a:gridCol w="2628900"/>
              </a:tblGrid>
              <a:tr h="322078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4F4D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4F4DB"/>
                    </a:solidFill>
                  </a:tcPr>
                </a:tc>
              </a:tr>
              <a:tr h="50968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000000"/>
                      </a:solidFill>
                      <a:prstDash val="solid"/>
                    </a:lnB>
                    <a:solidFill>
                      <a:srgbClr val="F4F4D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000000"/>
                      </a:solidFill>
                      <a:prstDash val="solid"/>
                    </a:lnB>
                    <a:solidFill>
                      <a:srgbClr val="F4F4DB"/>
                    </a:solidFill>
                  </a:tcPr>
                </a:tc>
              </a:tr>
            </a:tbl>
          </a:graphicData>
        </a:graphic>
      </p:graphicFrame>
      <p:pic>
        <p:nvPicPr>
          <p:cNvPr id="17" name="object 1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764688" y="1215866"/>
            <a:ext cx="2555062" cy="2555405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5640895" y="2372677"/>
            <a:ext cx="146399" cy="135826"/>
          </a:xfrm>
          <a:prstGeom prst="rect">
            <a:avLst/>
          </a:prstGeom>
        </p:spPr>
      </p:pic>
      <p:sp>
        <p:nvSpPr>
          <p:cNvPr id="19" name="object 19"/>
          <p:cNvSpPr/>
          <p:nvPr/>
        </p:nvSpPr>
        <p:spPr>
          <a:xfrm>
            <a:off x="5854446" y="2430684"/>
            <a:ext cx="27940" cy="27940"/>
          </a:xfrm>
          <a:custGeom>
            <a:avLst/>
            <a:gdLst/>
            <a:ahLst/>
            <a:cxnLst/>
            <a:rect l="l" t="t" r="r" b="b"/>
            <a:pathLst>
              <a:path w="27939" h="27939">
                <a:moveTo>
                  <a:pt x="18288" y="27431"/>
                </a:moveTo>
                <a:lnTo>
                  <a:pt x="10668" y="27431"/>
                </a:lnTo>
                <a:lnTo>
                  <a:pt x="4572" y="24383"/>
                </a:lnTo>
                <a:lnTo>
                  <a:pt x="1524" y="21335"/>
                </a:lnTo>
                <a:lnTo>
                  <a:pt x="0" y="18287"/>
                </a:lnTo>
                <a:lnTo>
                  <a:pt x="0" y="13715"/>
                </a:lnTo>
                <a:lnTo>
                  <a:pt x="0" y="10667"/>
                </a:lnTo>
                <a:lnTo>
                  <a:pt x="1524" y="7619"/>
                </a:lnTo>
                <a:lnTo>
                  <a:pt x="7620" y="1523"/>
                </a:lnTo>
                <a:lnTo>
                  <a:pt x="10668" y="0"/>
                </a:lnTo>
                <a:lnTo>
                  <a:pt x="18288" y="0"/>
                </a:lnTo>
                <a:lnTo>
                  <a:pt x="21336" y="1523"/>
                </a:lnTo>
                <a:lnTo>
                  <a:pt x="24384" y="4571"/>
                </a:lnTo>
                <a:lnTo>
                  <a:pt x="27432" y="10667"/>
                </a:lnTo>
                <a:lnTo>
                  <a:pt x="27432" y="18287"/>
                </a:lnTo>
                <a:lnTo>
                  <a:pt x="24384" y="24383"/>
                </a:lnTo>
                <a:lnTo>
                  <a:pt x="18288" y="2743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0" name="object 20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5945886" y="2377249"/>
            <a:ext cx="138874" cy="131254"/>
          </a:xfrm>
          <a:prstGeom prst="rect">
            <a:avLst/>
          </a:prstGeom>
        </p:spPr>
      </p:pic>
      <p:sp>
        <p:nvSpPr>
          <p:cNvPr id="21" name="object 21"/>
          <p:cNvSpPr/>
          <p:nvPr/>
        </p:nvSpPr>
        <p:spPr>
          <a:xfrm>
            <a:off x="6159531" y="2430684"/>
            <a:ext cx="27940" cy="27940"/>
          </a:xfrm>
          <a:custGeom>
            <a:avLst/>
            <a:gdLst/>
            <a:ahLst/>
            <a:cxnLst/>
            <a:rect l="l" t="t" r="r" b="b"/>
            <a:pathLst>
              <a:path w="27939" h="27939">
                <a:moveTo>
                  <a:pt x="18288" y="27431"/>
                </a:moveTo>
                <a:lnTo>
                  <a:pt x="10668" y="27431"/>
                </a:lnTo>
                <a:lnTo>
                  <a:pt x="4572" y="24383"/>
                </a:lnTo>
                <a:lnTo>
                  <a:pt x="1524" y="21335"/>
                </a:lnTo>
                <a:lnTo>
                  <a:pt x="0" y="18287"/>
                </a:lnTo>
                <a:lnTo>
                  <a:pt x="0" y="13715"/>
                </a:lnTo>
                <a:lnTo>
                  <a:pt x="0" y="10667"/>
                </a:lnTo>
                <a:lnTo>
                  <a:pt x="1524" y="7619"/>
                </a:lnTo>
                <a:lnTo>
                  <a:pt x="7620" y="1523"/>
                </a:lnTo>
                <a:lnTo>
                  <a:pt x="10668" y="0"/>
                </a:lnTo>
                <a:lnTo>
                  <a:pt x="18288" y="0"/>
                </a:lnTo>
                <a:lnTo>
                  <a:pt x="21336" y="1523"/>
                </a:lnTo>
                <a:lnTo>
                  <a:pt x="24384" y="4571"/>
                </a:lnTo>
                <a:lnTo>
                  <a:pt x="27432" y="10667"/>
                </a:lnTo>
                <a:lnTo>
                  <a:pt x="27432" y="18287"/>
                </a:lnTo>
                <a:lnTo>
                  <a:pt x="24384" y="24383"/>
                </a:lnTo>
                <a:lnTo>
                  <a:pt x="18288" y="2743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2" name="object 22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6255543" y="2372677"/>
            <a:ext cx="141922" cy="135826"/>
          </a:xfrm>
          <a:prstGeom prst="rect">
            <a:avLst/>
          </a:prstGeom>
        </p:spPr>
      </p:pic>
      <p:sp>
        <p:nvSpPr>
          <p:cNvPr id="23" name="object 23"/>
          <p:cNvSpPr/>
          <p:nvPr/>
        </p:nvSpPr>
        <p:spPr>
          <a:xfrm>
            <a:off x="6464522" y="2430684"/>
            <a:ext cx="27940" cy="27940"/>
          </a:xfrm>
          <a:custGeom>
            <a:avLst/>
            <a:gdLst/>
            <a:ahLst/>
            <a:cxnLst/>
            <a:rect l="l" t="t" r="r" b="b"/>
            <a:pathLst>
              <a:path w="27939" h="27939">
                <a:moveTo>
                  <a:pt x="18383" y="27431"/>
                </a:moveTo>
                <a:lnTo>
                  <a:pt x="10763" y="27431"/>
                </a:lnTo>
                <a:lnTo>
                  <a:pt x="4667" y="24383"/>
                </a:lnTo>
                <a:lnTo>
                  <a:pt x="1524" y="21335"/>
                </a:lnTo>
                <a:lnTo>
                  <a:pt x="0" y="18287"/>
                </a:lnTo>
                <a:lnTo>
                  <a:pt x="0" y="13715"/>
                </a:lnTo>
                <a:lnTo>
                  <a:pt x="0" y="10667"/>
                </a:lnTo>
                <a:lnTo>
                  <a:pt x="1524" y="7619"/>
                </a:lnTo>
                <a:lnTo>
                  <a:pt x="4667" y="4571"/>
                </a:lnTo>
                <a:lnTo>
                  <a:pt x="7715" y="1523"/>
                </a:lnTo>
                <a:lnTo>
                  <a:pt x="10763" y="0"/>
                </a:lnTo>
                <a:lnTo>
                  <a:pt x="18383" y="0"/>
                </a:lnTo>
                <a:lnTo>
                  <a:pt x="21431" y="1523"/>
                </a:lnTo>
                <a:lnTo>
                  <a:pt x="27527" y="7619"/>
                </a:lnTo>
                <a:lnTo>
                  <a:pt x="27527" y="21335"/>
                </a:lnTo>
                <a:lnTo>
                  <a:pt x="24479" y="24383"/>
                </a:lnTo>
                <a:lnTo>
                  <a:pt x="18383" y="2743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4" name="object 24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6556057" y="2371153"/>
            <a:ext cx="146494" cy="137350"/>
          </a:xfrm>
          <a:prstGeom prst="rect">
            <a:avLst/>
          </a:prstGeom>
        </p:spPr>
      </p:pic>
      <p:sp>
        <p:nvSpPr>
          <p:cNvPr id="25" name="object 25"/>
          <p:cNvSpPr/>
          <p:nvPr/>
        </p:nvSpPr>
        <p:spPr>
          <a:xfrm>
            <a:off x="6771132" y="2430684"/>
            <a:ext cx="27940" cy="27940"/>
          </a:xfrm>
          <a:custGeom>
            <a:avLst/>
            <a:gdLst/>
            <a:ahLst/>
            <a:cxnLst/>
            <a:rect l="l" t="t" r="r" b="b"/>
            <a:pathLst>
              <a:path w="27940" h="27939">
                <a:moveTo>
                  <a:pt x="16859" y="27431"/>
                </a:moveTo>
                <a:lnTo>
                  <a:pt x="9239" y="27431"/>
                </a:lnTo>
                <a:lnTo>
                  <a:pt x="3048" y="24383"/>
                </a:lnTo>
                <a:lnTo>
                  <a:pt x="0" y="21335"/>
                </a:lnTo>
                <a:lnTo>
                  <a:pt x="0" y="13715"/>
                </a:lnTo>
                <a:lnTo>
                  <a:pt x="0" y="7619"/>
                </a:lnTo>
                <a:lnTo>
                  <a:pt x="6096" y="1523"/>
                </a:lnTo>
                <a:lnTo>
                  <a:pt x="9239" y="0"/>
                </a:lnTo>
                <a:lnTo>
                  <a:pt x="16859" y="0"/>
                </a:lnTo>
                <a:lnTo>
                  <a:pt x="19907" y="1523"/>
                </a:lnTo>
                <a:lnTo>
                  <a:pt x="26003" y="7619"/>
                </a:lnTo>
                <a:lnTo>
                  <a:pt x="27527" y="10667"/>
                </a:lnTo>
                <a:lnTo>
                  <a:pt x="27527" y="18287"/>
                </a:lnTo>
                <a:lnTo>
                  <a:pt x="26003" y="21335"/>
                </a:lnTo>
                <a:lnTo>
                  <a:pt x="22955" y="24383"/>
                </a:lnTo>
                <a:lnTo>
                  <a:pt x="16859" y="2743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6" name="object 26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6861143" y="2380297"/>
            <a:ext cx="144970" cy="128206"/>
          </a:xfrm>
          <a:prstGeom prst="rect">
            <a:avLst/>
          </a:prstGeom>
        </p:spPr>
      </p:pic>
      <p:sp>
        <p:nvSpPr>
          <p:cNvPr id="27" name="object 27"/>
          <p:cNvSpPr/>
          <p:nvPr/>
        </p:nvSpPr>
        <p:spPr>
          <a:xfrm>
            <a:off x="7076217" y="2430684"/>
            <a:ext cx="27940" cy="27940"/>
          </a:xfrm>
          <a:custGeom>
            <a:avLst/>
            <a:gdLst/>
            <a:ahLst/>
            <a:cxnLst/>
            <a:rect l="l" t="t" r="r" b="b"/>
            <a:pathLst>
              <a:path w="27940" h="27939">
                <a:moveTo>
                  <a:pt x="16859" y="27431"/>
                </a:moveTo>
                <a:lnTo>
                  <a:pt x="9144" y="27431"/>
                </a:lnTo>
                <a:lnTo>
                  <a:pt x="3048" y="24383"/>
                </a:lnTo>
                <a:lnTo>
                  <a:pt x="0" y="18287"/>
                </a:lnTo>
                <a:lnTo>
                  <a:pt x="0" y="13715"/>
                </a:lnTo>
                <a:lnTo>
                  <a:pt x="0" y="10667"/>
                </a:lnTo>
                <a:lnTo>
                  <a:pt x="3048" y="4571"/>
                </a:lnTo>
                <a:lnTo>
                  <a:pt x="6096" y="1523"/>
                </a:lnTo>
                <a:lnTo>
                  <a:pt x="9144" y="0"/>
                </a:lnTo>
                <a:lnTo>
                  <a:pt x="16859" y="0"/>
                </a:lnTo>
                <a:lnTo>
                  <a:pt x="19907" y="1523"/>
                </a:lnTo>
                <a:lnTo>
                  <a:pt x="26003" y="7619"/>
                </a:lnTo>
                <a:lnTo>
                  <a:pt x="27527" y="10667"/>
                </a:lnTo>
                <a:lnTo>
                  <a:pt x="27527" y="18287"/>
                </a:lnTo>
                <a:lnTo>
                  <a:pt x="26003" y="21335"/>
                </a:lnTo>
                <a:lnTo>
                  <a:pt x="22955" y="24383"/>
                </a:lnTo>
                <a:lnTo>
                  <a:pt x="16859" y="2743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8" name="object 28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7170801" y="2375725"/>
            <a:ext cx="138874" cy="132778"/>
          </a:xfrm>
          <a:prstGeom prst="rect">
            <a:avLst/>
          </a:prstGeom>
        </p:spPr>
      </p:pic>
      <p:sp>
        <p:nvSpPr>
          <p:cNvPr id="29" name="object 29"/>
          <p:cNvSpPr/>
          <p:nvPr/>
        </p:nvSpPr>
        <p:spPr>
          <a:xfrm>
            <a:off x="7381303" y="2430684"/>
            <a:ext cx="27940" cy="27940"/>
          </a:xfrm>
          <a:custGeom>
            <a:avLst/>
            <a:gdLst/>
            <a:ahLst/>
            <a:cxnLst/>
            <a:rect l="l" t="t" r="r" b="b"/>
            <a:pathLst>
              <a:path w="27940" h="27939">
                <a:moveTo>
                  <a:pt x="16859" y="27431"/>
                </a:moveTo>
                <a:lnTo>
                  <a:pt x="9144" y="27431"/>
                </a:lnTo>
                <a:lnTo>
                  <a:pt x="3048" y="24383"/>
                </a:lnTo>
                <a:lnTo>
                  <a:pt x="0" y="18287"/>
                </a:lnTo>
                <a:lnTo>
                  <a:pt x="0" y="13715"/>
                </a:lnTo>
                <a:lnTo>
                  <a:pt x="0" y="10667"/>
                </a:lnTo>
                <a:lnTo>
                  <a:pt x="3048" y="4571"/>
                </a:lnTo>
                <a:lnTo>
                  <a:pt x="6096" y="1523"/>
                </a:lnTo>
                <a:lnTo>
                  <a:pt x="9144" y="0"/>
                </a:lnTo>
                <a:lnTo>
                  <a:pt x="16859" y="0"/>
                </a:lnTo>
                <a:lnTo>
                  <a:pt x="19907" y="1523"/>
                </a:lnTo>
                <a:lnTo>
                  <a:pt x="26003" y="7619"/>
                </a:lnTo>
                <a:lnTo>
                  <a:pt x="27527" y="10667"/>
                </a:lnTo>
                <a:lnTo>
                  <a:pt x="27527" y="18287"/>
                </a:lnTo>
                <a:lnTo>
                  <a:pt x="26003" y="21335"/>
                </a:lnTo>
                <a:lnTo>
                  <a:pt x="22955" y="24383"/>
                </a:lnTo>
                <a:lnTo>
                  <a:pt x="16859" y="2743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0" name="object 30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7474363" y="2372677"/>
            <a:ext cx="137350" cy="135826"/>
          </a:xfrm>
          <a:prstGeom prst="rect">
            <a:avLst/>
          </a:prstGeom>
        </p:spPr>
      </p:pic>
      <p:sp>
        <p:nvSpPr>
          <p:cNvPr id="31" name="object 31"/>
          <p:cNvSpPr/>
          <p:nvPr/>
        </p:nvSpPr>
        <p:spPr>
          <a:xfrm>
            <a:off x="7686388" y="2430684"/>
            <a:ext cx="27940" cy="27940"/>
          </a:xfrm>
          <a:custGeom>
            <a:avLst/>
            <a:gdLst/>
            <a:ahLst/>
            <a:cxnLst/>
            <a:rect l="l" t="t" r="r" b="b"/>
            <a:pathLst>
              <a:path w="27940" h="27939">
                <a:moveTo>
                  <a:pt x="16764" y="27431"/>
                </a:moveTo>
                <a:lnTo>
                  <a:pt x="9144" y="27431"/>
                </a:lnTo>
                <a:lnTo>
                  <a:pt x="6096" y="25907"/>
                </a:lnTo>
                <a:lnTo>
                  <a:pt x="1524" y="21335"/>
                </a:lnTo>
                <a:lnTo>
                  <a:pt x="0" y="18287"/>
                </a:lnTo>
                <a:lnTo>
                  <a:pt x="0" y="13715"/>
                </a:lnTo>
                <a:lnTo>
                  <a:pt x="0" y="10667"/>
                </a:lnTo>
                <a:lnTo>
                  <a:pt x="1524" y="7619"/>
                </a:lnTo>
                <a:lnTo>
                  <a:pt x="4572" y="4571"/>
                </a:lnTo>
                <a:lnTo>
                  <a:pt x="6096" y="1523"/>
                </a:lnTo>
                <a:lnTo>
                  <a:pt x="9144" y="0"/>
                </a:lnTo>
                <a:lnTo>
                  <a:pt x="16764" y="0"/>
                </a:lnTo>
                <a:lnTo>
                  <a:pt x="21336" y="1523"/>
                </a:lnTo>
                <a:lnTo>
                  <a:pt x="22859" y="4571"/>
                </a:lnTo>
                <a:lnTo>
                  <a:pt x="26003" y="7619"/>
                </a:lnTo>
                <a:lnTo>
                  <a:pt x="27527" y="10667"/>
                </a:lnTo>
                <a:lnTo>
                  <a:pt x="27527" y="18287"/>
                </a:lnTo>
                <a:lnTo>
                  <a:pt x="26003" y="21335"/>
                </a:lnTo>
                <a:lnTo>
                  <a:pt x="21336" y="25907"/>
                </a:lnTo>
                <a:lnTo>
                  <a:pt x="16764" y="2743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2" name="object 32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7780972" y="2377249"/>
            <a:ext cx="141922" cy="132778"/>
          </a:xfrm>
          <a:prstGeom prst="rect">
            <a:avLst/>
          </a:prstGeom>
        </p:spPr>
      </p:pic>
      <p:sp>
        <p:nvSpPr>
          <p:cNvPr id="33" name="object 33"/>
          <p:cNvSpPr/>
          <p:nvPr/>
        </p:nvSpPr>
        <p:spPr>
          <a:xfrm>
            <a:off x="7991475" y="2430684"/>
            <a:ext cx="27940" cy="27940"/>
          </a:xfrm>
          <a:custGeom>
            <a:avLst/>
            <a:gdLst/>
            <a:ahLst/>
            <a:cxnLst/>
            <a:rect l="l" t="t" r="r" b="b"/>
            <a:pathLst>
              <a:path w="27940" h="27939">
                <a:moveTo>
                  <a:pt x="18288" y="27431"/>
                </a:moveTo>
                <a:lnTo>
                  <a:pt x="10668" y="27431"/>
                </a:lnTo>
                <a:lnTo>
                  <a:pt x="6096" y="25907"/>
                </a:lnTo>
                <a:lnTo>
                  <a:pt x="1524" y="21335"/>
                </a:lnTo>
                <a:lnTo>
                  <a:pt x="0" y="18287"/>
                </a:lnTo>
                <a:lnTo>
                  <a:pt x="0" y="13715"/>
                </a:lnTo>
                <a:lnTo>
                  <a:pt x="0" y="10667"/>
                </a:lnTo>
                <a:lnTo>
                  <a:pt x="1524" y="7619"/>
                </a:lnTo>
                <a:lnTo>
                  <a:pt x="4572" y="4571"/>
                </a:lnTo>
                <a:lnTo>
                  <a:pt x="6096" y="1523"/>
                </a:lnTo>
                <a:lnTo>
                  <a:pt x="10668" y="0"/>
                </a:lnTo>
                <a:lnTo>
                  <a:pt x="18288" y="0"/>
                </a:lnTo>
                <a:lnTo>
                  <a:pt x="21336" y="1523"/>
                </a:lnTo>
                <a:lnTo>
                  <a:pt x="22859" y="4571"/>
                </a:lnTo>
                <a:lnTo>
                  <a:pt x="25908" y="7619"/>
                </a:lnTo>
                <a:lnTo>
                  <a:pt x="27432" y="10667"/>
                </a:lnTo>
                <a:lnTo>
                  <a:pt x="27432" y="18287"/>
                </a:lnTo>
                <a:lnTo>
                  <a:pt x="25908" y="21335"/>
                </a:lnTo>
                <a:lnTo>
                  <a:pt x="21336" y="25907"/>
                </a:lnTo>
                <a:lnTo>
                  <a:pt x="18288" y="2743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4" name="object 34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5650039" y="2601563"/>
            <a:ext cx="138779" cy="135826"/>
          </a:xfrm>
          <a:prstGeom prst="rect">
            <a:avLst/>
          </a:prstGeom>
        </p:spPr>
      </p:pic>
      <p:sp>
        <p:nvSpPr>
          <p:cNvPr id="35" name="object 35"/>
          <p:cNvSpPr/>
          <p:nvPr/>
        </p:nvSpPr>
        <p:spPr>
          <a:xfrm>
            <a:off x="5854446" y="2659570"/>
            <a:ext cx="27940" cy="27940"/>
          </a:xfrm>
          <a:custGeom>
            <a:avLst/>
            <a:gdLst/>
            <a:ahLst/>
            <a:cxnLst/>
            <a:rect l="l" t="t" r="r" b="b"/>
            <a:pathLst>
              <a:path w="27939" h="27939">
                <a:moveTo>
                  <a:pt x="18288" y="27431"/>
                </a:moveTo>
                <a:lnTo>
                  <a:pt x="10668" y="27431"/>
                </a:lnTo>
                <a:lnTo>
                  <a:pt x="4572" y="24383"/>
                </a:lnTo>
                <a:lnTo>
                  <a:pt x="1524" y="21335"/>
                </a:lnTo>
                <a:lnTo>
                  <a:pt x="0" y="18287"/>
                </a:lnTo>
                <a:lnTo>
                  <a:pt x="0" y="13715"/>
                </a:lnTo>
                <a:lnTo>
                  <a:pt x="0" y="10667"/>
                </a:lnTo>
                <a:lnTo>
                  <a:pt x="1524" y="7619"/>
                </a:lnTo>
                <a:lnTo>
                  <a:pt x="7620" y="1523"/>
                </a:lnTo>
                <a:lnTo>
                  <a:pt x="10668" y="0"/>
                </a:lnTo>
                <a:lnTo>
                  <a:pt x="18288" y="0"/>
                </a:lnTo>
                <a:lnTo>
                  <a:pt x="21336" y="1523"/>
                </a:lnTo>
                <a:lnTo>
                  <a:pt x="24384" y="4571"/>
                </a:lnTo>
                <a:lnTo>
                  <a:pt x="27432" y="10667"/>
                </a:lnTo>
                <a:lnTo>
                  <a:pt x="27432" y="18287"/>
                </a:lnTo>
                <a:lnTo>
                  <a:pt x="24384" y="24383"/>
                </a:lnTo>
                <a:lnTo>
                  <a:pt x="18288" y="2743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6" name="object 36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5945886" y="2601563"/>
            <a:ext cx="149542" cy="135826"/>
          </a:xfrm>
          <a:prstGeom prst="rect">
            <a:avLst/>
          </a:prstGeom>
        </p:spPr>
      </p:pic>
      <p:sp>
        <p:nvSpPr>
          <p:cNvPr id="37" name="object 37"/>
          <p:cNvSpPr/>
          <p:nvPr/>
        </p:nvSpPr>
        <p:spPr>
          <a:xfrm>
            <a:off x="6159531" y="2659570"/>
            <a:ext cx="27940" cy="27940"/>
          </a:xfrm>
          <a:custGeom>
            <a:avLst/>
            <a:gdLst/>
            <a:ahLst/>
            <a:cxnLst/>
            <a:rect l="l" t="t" r="r" b="b"/>
            <a:pathLst>
              <a:path w="27939" h="27939">
                <a:moveTo>
                  <a:pt x="18288" y="27431"/>
                </a:moveTo>
                <a:lnTo>
                  <a:pt x="10668" y="27431"/>
                </a:lnTo>
                <a:lnTo>
                  <a:pt x="4572" y="24383"/>
                </a:lnTo>
                <a:lnTo>
                  <a:pt x="1524" y="21335"/>
                </a:lnTo>
                <a:lnTo>
                  <a:pt x="0" y="18287"/>
                </a:lnTo>
                <a:lnTo>
                  <a:pt x="0" y="13715"/>
                </a:lnTo>
                <a:lnTo>
                  <a:pt x="0" y="10667"/>
                </a:lnTo>
                <a:lnTo>
                  <a:pt x="1524" y="7619"/>
                </a:lnTo>
                <a:lnTo>
                  <a:pt x="7620" y="1523"/>
                </a:lnTo>
                <a:lnTo>
                  <a:pt x="10668" y="0"/>
                </a:lnTo>
                <a:lnTo>
                  <a:pt x="18288" y="0"/>
                </a:lnTo>
                <a:lnTo>
                  <a:pt x="21336" y="1523"/>
                </a:lnTo>
                <a:lnTo>
                  <a:pt x="24384" y="4571"/>
                </a:lnTo>
                <a:lnTo>
                  <a:pt x="27432" y="10667"/>
                </a:lnTo>
                <a:lnTo>
                  <a:pt x="27432" y="18287"/>
                </a:lnTo>
                <a:lnTo>
                  <a:pt x="24384" y="24383"/>
                </a:lnTo>
                <a:lnTo>
                  <a:pt x="18288" y="2743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8" name="object 38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6252495" y="2601563"/>
            <a:ext cx="148018" cy="135826"/>
          </a:xfrm>
          <a:prstGeom prst="rect">
            <a:avLst/>
          </a:prstGeom>
        </p:spPr>
      </p:pic>
      <p:sp>
        <p:nvSpPr>
          <p:cNvPr id="39" name="object 39"/>
          <p:cNvSpPr/>
          <p:nvPr/>
        </p:nvSpPr>
        <p:spPr>
          <a:xfrm>
            <a:off x="6464522" y="2659570"/>
            <a:ext cx="27940" cy="27940"/>
          </a:xfrm>
          <a:custGeom>
            <a:avLst/>
            <a:gdLst/>
            <a:ahLst/>
            <a:cxnLst/>
            <a:rect l="l" t="t" r="r" b="b"/>
            <a:pathLst>
              <a:path w="27939" h="27939">
                <a:moveTo>
                  <a:pt x="18383" y="27431"/>
                </a:moveTo>
                <a:lnTo>
                  <a:pt x="10763" y="27431"/>
                </a:lnTo>
                <a:lnTo>
                  <a:pt x="4667" y="24383"/>
                </a:lnTo>
                <a:lnTo>
                  <a:pt x="1524" y="21335"/>
                </a:lnTo>
                <a:lnTo>
                  <a:pt x="0" y="18287"/>
                </a:lnTo>
                <a:lnTo>
                  <a:pt x="0" y="13715"/>
                </a:lnTo>
                <a:lnTo>
                  <a:pt x="0" y="10667"/>
                </a:lnTo>
                <a:lnTo>
                  <a:pt x="1524" y="7619"/>
                </a:lnTo>
                <a:lnTo>
                  <a:pt x="4667" y="4571"/>
                </a:lnTo>
                <a:lnTo>
                  <a:pt x="7715" y="1523"/>
                </a:lnTo>
                <a:lnTo>
                  <a:pt x="10763" y="0"/>
                </a:lnTo>
                <a:lnTo>
                  <a:pt x="18383" y="0"/>
                </a:lnTo>
                <a:lnTo>
                  <a:pt x="21431" y="1523"/>
                </a:lnTo>
                <a:lnTo>
                  <a:pt x="27527" y="7619"/>
                </a:lnTo>
                <a:lnTo>
                  <a:pt x="27527" y="21335"/>
                </a:lnTo>
                <a:lnTo>
                  <a:pt x="24479" y="24383"/>
                </a:lnTo>
                <a:lnTo>
                  <a:pt x="18383" y="2743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40" name="object 40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6556057" y="2601563"/>
            <a:ext cx="146494" cy="135826"/>
          </a:xfrm>
          <a:prstGeom prst="rect">
            <a:avLst/>
          </a:prstGeom>
        </p:spPr>
      </p:pic>
      <p:sp>
        <p:nvSpPr>
          <p:cNvPr id="41" name="object 41"/>
          <p:cNvSpPr/>
          <p:nvPr/>
        </p:nvSpPr>
        <p:spPr>
          <a:xfrm>
            <a:off x="6771132" y="2659570"/>
            <a:ext cx="27940" cy="27940"/>
          </a:xfrm>
          <a:custGeom>
            <a:avLst/>
            <a:gdLst/>
            <a:ahLst/>
            <a:cxnLst/>
            <a:rect l="l" t="t" r="r" b="b"/>
            <a:pathLst>
              <a:path w="27940" h="27939">
                <a:moveTo>
                  <a:pt x="16859" y="27431"/>
                </a:moveTo>
                <a:lnTo>
                  <a:pt x="9239" y="27431"/>
                </a:lnTo>
                <a:lnTo>
                  <a:pt x="3048" y="24383"/>
                </a:lnTo>
                <a:lnTo>
                  <a:pt x="0" y="21335"/>
                </a:lnTo>
                <a:lnTo>
                  <a:pt x="0" y="13715"/>
                </a:lnTo>
                <a:lnTo>
                  <a:pt x="0" y="7619"/>
                </a:lnTo>
                <a:lnTo>
                  <a:pt x="6096" y="1523"/>
                </a:lnTo>
                <a:lnTo>
                  <a:pt x="9239" y="0"/>
                </a:lnTo>
                <a:lnTo>
                  <a:pt x="16859" y="0"/>
                </a:lnTo>
                <a:lnTo>
                  <a:pt x="19907" y="1523"/>
                </a:lnTo>
                <a:lnTo>
                  <a:pt x="26003" y="7619"/>
                </a:lnTo>
                <a:lnTo>
                  <a:pt x="27527" y="10667"/>
                </a:lnTo>
                <a:lnTo>
                  <a:pt x="27527" y="18287"/>
                </a:lnTo>
                <a:lnTo>
                  <a:pt x="26003" y="21335"/>
                </a:lnTo>
                <a:lnTo>
                  <a:pt x="22955" y="24383"/>
                </a:lnTo>
                <a:lnTo>
                  <a:pt x="16859" y="2743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42" name="object 42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6861143" y="2601563"/>
            <a:ext cx="151066" cy="135826"/>
          </a:xfrm>
          <a:prstGeom prst="rect">
            <a:avLst/>
          </a:prstGeom>
        </p:spPr>
      </p:pic>
      <p:sp>
        <p:nvSpPr>
          <p:cNvPr id="43" name="object 43"/>
          <p:cNvSpPr/>
          <p:nvPr/>
        </p:nvSpPr>
        <p:spPr>
          <a:xfrm>
            <a:off x="7076217" y="2659570"/>
            <a:ext cx="27940" cy="27940"/>
          </a:xfrm>
          <a:custGeom>
            <a:avLst/>
            <a:gdLst/>
            <a:ahLst/>
            <a:cxnLst/>
            <a:rect l="l" t="t" r="r" b="b"/>
            <a:pathLst>
              <a:path w="27940" h="27939">
                <a:moveTo>
                  <a:pt x="16859" y="27431"/>
                </a:moveTo>
                <a:lnTo>
                  <a:pt x="9144" y="27431"/>
                </a:lnTo>
                <a:lnTo>
                  <a:pt x="3048" y="24383"/>
                </a:lnTo>
                <a:lnTo>
                  <a:pt x="0" y="18287"/>
                </a:lnTo>
                <a:lnTo>
                  <a:pt x="0" y="13715"/>
                </a:lnTo>
                <a:lnTo>
                  <a:pt x="0" y="10667"/>
                </a:lnTo>
                <a:lnTo>
                  <a:pt x="3048" y="4571"/>
                </a:lnTo>
                <a:lnTo>
                  <a:pt x="6096" y="1523"/>
                </a:lnTo>
                <a:lnTo>
                  <a:pt x="9144" y="0"/>
                </a:lnTo>
                <a:lnTo>
                  <a:pt x="16859" y="0"/>
                </a:lnTo>
                <a:lnTo>
                  <a:pt x="19907" y="1523"/>
                </a:lnTo>
                <a:lnTo>
                  <a:pt x="26003" y="7619"/>
                </a:lnTo>
                <a:lnTo>
                  <a:pt x="27527" y="10667"/>
                </a:lnTo>
                <a:lnTo>
                  <a:pt x="27527" y="18287"/>
                </a:lnTo>
                <a:lnTo>
                  <a:pt x="26003" y="21335"/>
                </a:lnTo>
                <a:lnTo>
                  <a:pt x="22955" y="24383"/>
                </a:lnTo>
                <a:lnTo>
                  <a:pt x="16859" y="2743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44" name="object 44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7170801" y="2601563"/>
            <a:ext cx="141922" cy="134302"/>
          </a:xfrm>
          <a:prstGeom prst="rect">
            <a:avLst/>
          </a:prstGeom>
        </p:spPr>
      </p:pic>
      <p:sp>
        <p:nvSpPr>
          <p:cNvPr id="45" name="object 45"/>
          <p:cNvSpPr/>
          <p:nvPr/>
        </p:nvSpPr>
        <p:spPr>
          <a:xfrm>
            <a:off x="7381303" y="2659570"/>
            <a:ext cx="27940" cy="27940"/>
          </a:xfrm>
          <a:custGeom>
            <a:avLst/>
            <a:gdLst/>
            <a:ahLst/>
            <a:cxnLst/>
            <a:rect l="l" t="t" r="r" b="b"/>
            <a:pathLst>
              <a:path w="27940" h="27939">
                <a:moveTo>
                  <a:pt x="16859" y="27431"/>
                </a:moveTo>
                <a:lnTo>
                  <a:pt x="9144" y="27431"/>
                </a:lnTo>
                <a:lnTo>
                  <a:pt x="3048" y="24383"/>
                </a:lnTo>
                <a:lnTo>
                  <a:pt x="0" y="18287"/>
                </a:lnTo>
                <a:lnTo>
                  <a:pt x="0" y="13715"/>
                </a:lnTo>
                <a:lnTo>
                  <a:pt x="0" y="10667"/>
                </a:lnTo>
                <a:lnTo>
                  <a:pt x="3048" y="4571"/>
                </a:lnTo>
                <a:lnTo>
                  <a:pt x="6096" y="1523"/>
                </a:lnTo>
                <a:lnTo>
                  <a:pt x="9144" y="0"/>
                </a:lnTo>
                <a:lnTo>
                  <a:pt x="16859" y="0"/>
                </a:lnTo>
                <a:lnTo>
                  <a:pt x="19907" y="1523"/>
                </a:lnTo>
                <a:lnTo>
                  <a:pt x="26003" y="7619"/>
                </a:lnTo>
                <a:lnTo>
                  <a:pt x="27527" y="10667"/>
                </a:lnTo>
                <a:lnTo>
                  <a:pt x="27527" y="18287"/>
                </a:lnTo>
                <a:lnTo>
                  <a:pt x="26003" y="21335"/>
                </a:lnTo>
                <a:lnTo>
                  <a:pt x="22955" y="24383"/>
                </a:lnTo>
                <a:lnTo>
                  <a:pt x="16859" y="2743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46" name="object 46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7477411" y="2601563"/>
            <a:ext cx="141922" cy="137350"/>
          </a:xfrm>
          <a:prstGeom prst="rect">
            <a:avLst/>
          </a:prstGeom>
        </p:spPr>
      </p:pic>
      <p:sp>
        <p:nvSpPr>
          <p:cNvPr id="47" name="object 47"/>
          <p:cNvSpPr/>
          <p:nvPr/>
        </p:nvSpPr>
        <p:spPr>
          <a:xfrm>
            <a:off x="7686388" y="2659570"/>
            <a:ext cx="27940" cy="27940"/>
          </a:xfrm>
          <a:custGeom>
            <a:avLst/>
            <a:gdLst/>
            <a:ahLst/>
            <a:cxnLst/>
            <a:rect l="l" t="t" r="r" b="b"/>
            <a:pathLst>
              <a:path w="27940" h="27939">
                <a:moveTo>
                  <a:pt x="16764" y="27431"/>
                </a:moveTo>
                <a:lnTo>
                  <a:pt x="9144" y="27431"/>
                </a:lnTo>
                <a:lnTo>
                  <a:pt x="6096" y="25907"/>
                </a:lnTo>
                <a:lnTo>
                  <a:pt x="1524" y="21335"/>
                </a:lnTo>
                <a:lnTo>
                  <a:pt x="0" y="18287"/>
                </a:lnTo>
                <a:lnTo>
                  <a:pt x="0" y="13715"/>
                </a:lnTo>
                <a:lnTo>
                  <a:pt x="0" y="10667"/>
                </a:lnTo>
                <a:lnTo>
                  <a:pt x="1524" y="7619"/>
                </a:lnTo>
                <a:lnTo>
                  <a:pt x="4572" y="4571"/>
                </a:lnTo>
                <a:lnTo>
                  <a:pt x="6096" y="1523"/>
                </a:lnTo>
                <a:lnTo>
                  <a:pt x="9144" y="0"/>
                </a:lnTo>
                <a:lnTo>
                  <a:pt x="16764" y="0"/>
                </a:lnTo>
                <a:lnTo>
                  <a:pt x="21336" y="1523"/>
                </a:lnTo>
                <a:lnTo>
                  <a:pt x="22859" y="4571"/>
                </a:lnTo>
                <a:lnTo>
                  <a:pt x="26003" y="7619"/>
                </a:lnTo>
                <a:lnTo>
                  <a:pt x="27527" y="10667"/>
                </a:lnTo>
                <a:lnTo>
                  <a:pt x="27527" y="18287"/>
                </a:lnTo>
                <a:lnTo>
                  <a:pt x="26003" y="21335"/>
                </a:lnTo>
                <a:lnTo>
                  <a:pt x="21336" y="25907"/>
                </a:lnTo>
                <a:lnTo>
                  <a:pt x="16764" y="2743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48" name="object 48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7780972" y="2603087"/>
            <a:ext cx="144970" cy="134302"/>
          </a:xfrm>
          <a:prstGeom prst="rect">
            <a:avLst/>
          </a:prstGeom>
        </p:spPr>
      </p:pic>
      <p:sp>
        <p:nvSpPr>
          <p:cNvPr id="49" name="object 49"/>
          <p:cNvSpPr/>
          <p:nvPr/>
        </p:nvSpPr>
        <p:spPr>
          <a:xfrm>
            <a:off x="7991475" y="2659570"/>
            <a:ext cx="27940" cy="27940"/>
          </a:xfrm>
          <a:custGeom>
            <a:avLst/>
            <a:gdLst/>
            <a:ahLst/>
            <a:cxnLst/>
            <a:rect l="l" t="t" r="r" b="b"/>
            <a:pathLst>
              <a:path w="27940" h="27939">
                <a:moveTo>
                  <a:pt x="18288" y="27431"/>
                </a:moveTo>
                <a:lnTo>
                  <a:pt x="10668" y="27431"/>
                </a:lnTo>
                <a:lnTo>
                  <a:pt x="6096" y="25907"/>
                </a:lnTo>
                <a:lnTo>
                  <a:pt x="1524" y="21335"/>
                </a:lnTo>
                <a:lnTo>
                  <a:pt x="0" y="18287"/>
                </a:lnTo>
                <a:lnTo>
                  <a:pt x="0" y="13715"/>
                </a:lnTo>
                <a:lnTo>
                  <a:pt x="0" y="10667"/>
                </a:lnTo>
                <a:lnTo>
                  <a:pt x="1524" y="7619"/>
                </a:lnTo>
                <a:lnTo>
                  <a:pt x="4572" y="4571"/>
                </a:lnTo>
                <a:lnTo>
                  <a:pt x="6096" y="1523"/>
                </a:lnTo>
                <a:lnTo>
                  <a:pt x="10668" y="0"/>
                </a:lnTo>
                <a:lnTo>
                  <a:pt x="18288" y="0"/>
                </a:lnTo>
                <a:lnTo>
                  <a:pt x="21336" y="1523"/>
                </a:lnTo>
                <a:lnTo>
                  <a:pt x="22859" y="4571"/>
                </a:lnTo>
                <a:lnTo>
                  <a:pt x="25908" y="7619"/>
                </a:lnTo>
                <a:lnTo>
                  <a:pt x="27432" y="10667"/>
                </a:lnTo>
                <a:lnTo>
                  <a:pt x="27432" y="18287"/>
                </a:lnTo>
                <a:lnTo>
                  <a:pt x="25908" y="21335"/>
                </a:lnTo>
                <a:lnTo>
                  <a:pt x="21336" y="25907"/>
                </a:lnTo>
                <a:lnTo>
                  <a:pt x="18288" y="2743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50" name="object 50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8087582" y="2601563"/>
            <a:ext cx="144970" cy="135826"/>
          </a:xfrm>
          <a:prstGeom prst="rect">
            <a:avLst/>
          </a:prstGeom>
        </p:spPr>
      </p:pic>
      <p:sp>
        <p:nvSpPr>
          <p:cNvPr id="51" name="object 51"/>
          <p:cNvSpPr/>
          <p:nvPr/>
        </p:nvSpPr>
        <p:spPr>
          <a:xfrm>
            <a:off x="3814952" y="4362322"/>
            <a:ext cx="13970" cy="44450"/>
          </a:xfrm>
          <a:custGeom>
            <a:avLst/>
            <a:gdLst/>
            <a:ahLst/>
            <a:cxnLst/>
            <a:rect l="l" t="t" r="r" b="b"/>
            <a:pathLst>
              <a:path w="13970" h="44450">
                <a:moveTo>
                  <a:pt x="0" y="0"/>
                </a:moveTo>
                <a:lnTo>
                  <a:pt x="13716" y="0"/>
                </a:lnTo>
                <a:lnTo>
                  <a:pt x="13716" y="44450"/>
                </a:lnTo>
                <a:lnTo>
                  <a:pt x="0" y="4445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52" name="object 52"/>
          <p:cNvGrpSpPr/>
          <p:nvPr/>
        </p:nvGrpSpPr>
        <p:grpSpPr>
          <a:xfrm>
            <a:off x="3814952" y="4356544"/>
            <a:ext cx="454659" cy="120650"/>
            <a:chOff x="3814952" y="4356544"/>
            <a:chExt cx="454659" cy="120650"/>
          </a:xfrm>
        </p:grpSpPr>
        <p:sp>
          <p:nvSpPr>
            <p:cNvPr id="53" name="object 53"/>
            <p:cNvSpPr/>
            <p:nvPr/>
          </p:nvSpPr>
          <p:spPr>
            <a:xfrm>
              <a:off x="3814940" y="4362322"/>
              <a:ext cx="85725" cy="111760"/>
            </a:xfrm>
            <a:custGeom>
              <a:avLst/>
              <a:gdLst/>
              <a:ahLst/>
              <a:cxnLst/>
              <a:rect l="l" t="t" r="r" b="b"/>
              <a:pathLst>
                <a:path w="85725" h="111760">
                  <a:moveTo>
                    <a:pt x="85445" y="0"/>
                  </a:moveTo>
                  <a:lnTo>
                    <a:pt x="71729" y="0"/>
                  </a:lnTo>
                  <a:lnTo>
                    <a:pt x="71729" y="44450"/>
                  </a:lnTo>
                  <a:lnTo>
                    <a:pt x="0" y="44450"/>
                  </a:lnTo>
                  <a:lnTo>
                    <a:pt x="0" y="57150"/>
                  </a:lnTo>
                  <a:lnTo>
                    <a:pt x="0" y="111760"/>
                  </a:lnTo>
                  <a:lnTo>
                    <a:pt x="13716" y="111760"/>
                  </a:lnTo>
                  <a:lnTo>
                    <a:pt x="13716" y="57150"/>
                  </a:lnTo>
                  <a:lnTo>
                    <a:pt x="71729" y="57150"/>
                  </a:lnTo>
                  <a:lnTo>
                    <a:pt x="71729" y="111760"/>
                  </a:lnTo>
                  <a:lnTo>
                    <a:pt x="85445" y="111760"/>
                  </a:lnTo>
                  <a:lnTo>
                    <a:pt x="85445" y="57150"/>
                  </a:lnTo>
                  <a:lnTo>
                    <a:pt x="85445" y="44450"/>
                  </a:lnTo>
                  <a:lnTo>
                    <a:pt x="8544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4" name="object 54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3920204" y="4388643"/>
              <a:ext cx="158591" cy="88487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4102607" y="4356544"/>
              <a:ext cx="166877" cy="119062"/>
            </a:xfrm>
            <a:prstGeom prst="rect">
              <a:avLst/>
            </a:prstGeom>
          </p:spPr>
        </p:pic>
      </p:grpSp>
      <p:grpSp>
        <p:nvGrpSpPr>
          <p:cNvPr id="56" name="object 56"/>
          <p:cNvGrpSpPr/>
          <p:nvPr/>
        </p:nvGrpSpPr>
        <p:grpSpPr>
          <a:xfrm>
            <a:off x="5651563" y="4239101"/>
            <a:ext cx="279400" cy="127000"/>
            <a:chOff x="5651563" y="4239101"/>
            <a:chExt cx="279400" cy="127000"/>
          </a:xfrm>
        </p:grpSpPr>
        <p:pic>
          <p:nvPicPr>
            <p:cNvPr id="57" name="object 57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5651563" y="4239101"/>
              <a:ext cx="134207" cy="126587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5811678" y="4252817"/>
              <a:ext cx="118967" cy="108299"/>
            </a:xfrm>
            <a:prstGeom prst="rect">
              <a:avLst/>
            </a:prstGeom>
          </p:spPr>
        </p:pic>
      </p:grpSp>
      <p:pic>
        <p:nvPicPr>
          <p:cNvPr id="59" name="object 59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5640895" y="4466463"/>
            <a:ext cx="295846" cy="129730"/>
          </a:xfrm>
          <a:prstGeom prst="rect">
            <a:avLst/>
          </a:prstGeom>
        </p:spPr>
      </p:pic>
      <p:sp>
        <p:nvSpPr>
          <p:cNvPr id="60" name="object 60"/>
          <p:cNvSpPr/>
          <p:nvPr/>
        </p:nvSpPr>
        <p:spPr>
          <a:xfrm>
            <a:off x="577595" y="5256276"/>
            <a:ext cx="1432560" cy="10795"/>
          </a:xfrm>
          <a:custGeom>
            <a:avLst/>
            <a:gdLst/>
            <a:ahLst/>
            <a:cxnLst/>
            <a:rect l="l" t="t" r="r" b="b"/>
            <a:pathLst>
              <a:path w="1432560" h="10795">
                <a:moveTo>
                  <a:pt x="1432559" y="10667"/>
                </a:moveTo>
                <a:lnTo>
                  <a:pt x="0" y="10667"/>
                </a:lnTo>
                <a:lnTo>
                  <a:pt x="0" y="0"/>
                </a:lnTo>
                <a:lnTo>
                  <a:pt x="1432559" y="0"/>
                </a:lnTo>
                <a:lnTo>
                  <a:pt x="1432559" y="1066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61" name="object 61"/>
          <p:cNvPicPr/>
          <p:nvPr/>
        </p:nvPicPr>
        <p:blipFill>
          <a:blip r:embed="rId31" cstate="print"/>
          <a:stretch>
            <a:fillRect/>
          </a:stretch>
        </p:blipFill>
        <p:spPr>
          <a:xfrm>
            <a:off x="1040225" y="4996052"/>
            <a:ext cx="501872" cy="120491"/>
          </a:xfrm>
          <a:prstGeom prst="rect">
            <a:avLst/>
          </a:prstGeom>
        </p:spPr>
      </p:pic>
      <p:pic>
        <p:nvPicPr>
          <p:cNvPr id="62" name="object 62"/>
          <p:cNvPicPr/>
          <p:nvPr/>
        </p:nvPicPr>
        <p:blipFill>
          <a:blip r:embed="rId32" cstate="print"/>
          <a:stretch>
            <a:fillRect/>
          </a:stretch>
        </p:blipFill>
        <p:spPr>
          <a:xfrm>
            <a:off x="1064609" y="5331713"/>
            <a:ext cx="454628" cy="134302"/>
          </a:xfrm>
          <a:prstGeom prst="rect">
            <a:avLst/>
          </a:prstGeom>
        </p:spPr>
      </p:pic>
      <p:pic>
        <p:nvPicPr>
          <p:cNvPr id="63" name="object 63"/>
          <p:cNvPicPr/>
          <p:nvPr/>
        </p:nvPicPr>
        <p:blipFill>
          <a:blip r:embed="rId33" cstate="print"/>
          <a:stretch>
            <a:fillRect/>
          </a:stretch>
        </p:blipFill>
        <p:spPr>
          <a:xfrm>
            <a:off x="1140904" y="5559171"/>
            <a:ext cx="297465" cy="137350"/>
          </a:xfrm>
          <a:prstGeom prst="rect">
            <a:avLst/>
          </a:prstGeom>
        </p:spPr>
      </p:pic>
      <p:grpSp>
        <p:nvGrpSpPr>
          <p:cNvPr id="64" name="object 64"/>
          <p:cNvGrpSpPr/>
          <p:nvPr/>
        </p:nvGrpSpPr>
        <p:grpSpPr>
          <a:xfrm>
            <a:off x="2008632" y="4951476"/>
            <a:ext cx="8129270" cy="1748155"/>
            <a:chOff x="2008632" y="4951476"/>
            <a:chExt cx="8129270" cy="1748155"/>
          </a:xfrm>
        </p:grpSpPr>
        <p:sp>
          <p:nvSpPr>
            <p:cNvPr id="65" name="object 65"/>
            <p:cNvSpPr/>
            <p:nvPr/>
          </p:nvSpPr>
          <p:spPr>
            <a:xfrm>
              <a:off x="2008632" y="4951488"/>
              <a:ext cx="3350260" cy="1748155"/>
            </a:xfrm>
            <a:custGeom>
              <a:avLst/>
              <a:gdLst/>
              <a:ahLst/>
              <a:cxnLst/>
              <a:rect l="l" t="t" r="r" b="b"/>
              <a:pathLst>
                <a:path w="3350260" h="1748154">
                  <a:moveTo>
                    <a:pt x="1363980" y="120865"/>
                  </a:moveTo>
                  <a:lnTo>
                    <a:pt x="1359408" y="111633"/>
                  </a:lnTo>
                  <a:lnTo>
                    <a:pt x="1357884" y="110109"/>
                  </a:lnTo>
                  <a:lnTo>
                    <a:pt x="1356360" y="107061"/>
                  </a:lnTo>
                  <a:lnTo>
                    <a:pt x="1353210" y="104013"/>
                  </a:lnTo>
                  <a:lnTo>
                    <a:pt x="1350162" y="102489"/>
                  </a:lnTo>
                  <a:lnTo>
                    <a:pt x="1345590" y="100965"/>
                  </a:lnTo>
                  <a:lnTo>
                    <a:pt x="1341018" y="97917"/>
                  </a:lnTo>
                  <a:lnTo>
                    <a:pt x="1333398" y="96393"/>
                  </a:lnTo>
                  <a:lnTo>
                    <a:pt x="1327302" y="94869"/>
                  </a:lnTo>
                  <a:lnTo>
                    <a:pt x="1319682" y="93345"/>
                  </a:lnTo>
                  <a:lnTo>
                    <a:pt x="1315110" y="91821"/>
                  </a:lnTo>
                  <a:lnTo>
                    <a:pt x="1309014" y="91821"/>
                  </a:lnTo>
                  <a:lnTo>
                    <a:pt x="1304442" y="88773"/>
                  </a:lnTo>
                  <a:lnTo>
                    <a:pt x="1302918" y="87249"/>
                  </a:lnTo>
                  <a:lnTo>
                    <a:pt x="1299870" y="85725"/>
                  </a:lnTo>
                  <a:lnTo>
                    <a:pt x="1298346" y="82677"/>
                  </a:lnTo>
                  <a:lnTo>
                    <a:pt x="1298346" y="75057"/>
                  </a:lnTo>
                  <a:lnTo>
                    <a:pt x="1301394" y="72009"/>
                  </a:lnTo>
                  <a:lnTo>
                    <a:pt x="1305966" y="68961"/>
                  </a:lnTo>
                  <a:lnTo>
                    <a:pt x="1309014" y="67437"/>
                  </a:lnTo>
                  <a:lnTo>
                    <a:pt x="1315110" y="65913"/>
                  </a:lnTo>
                  <a:lnTo>
                    <a:pt x="1321206" y="65913"/>
                  </a:lnTo>
                  <a:lnTo>
                    <a:pt x="1331188" y="66738"/>
                  </a:lnTo>
                  <a:lnTo>
                    <a:pt x="1340459" y="69151"/>
                  </a:lnTo>
                  <a:lnTo>
                    <a:pt x="1348892" y="72974"/>
                  </a:lnTo>
                  <a:lnTo>
                    <a:pt x="1356360" y="78105"/>
                  </a:lnTo>
                  <a:lnTo>
                    <a:pt x="1359408" y="78105"/>
                  </a:lnTo>
                  <a:lnTo>
                    <a:pt x="1359408" y="55245"/>
                  </a:lnTo>
                  <a:lnTo>
                    <a:pt x="1350149" y="52120"/>
                  </a:lnTo>
                  <a:lnTo>
                    <a:pt x="1340650" y="49720"/>
                  </a:lnTo>
                  <a:lnTo>
                    <a:pt x="1330591" y="48171"/>
                  </a:lnTo>
                  <a:lnTo>
                    <a:pt x="1319682" y="47625"/>
                  </a:lnTo>
                  <a:lnTo>
                    <a:pt x="1309941" y="48209"/>
                  </a:lnTo>
                  <a:lnTo>
                    <a:pt x="1277200" y="68770"/>
                  </a:lnTo>
                  <a:lnTo>
                    <a:pt x="1273962" y="82677"/>
                  </a:lnTo>
                  <a:lnTo>
                    <a:pt x="1273962" y="90297"/>
                  </a:lnTo>
                  <a:lnTo>
                    <a:pt x="1302918" y="114769"/>
                  </a:lnTo>
                  <a:lnTo>
                    <a:pt x="1313586" y="117817"/>
                  </a:lnTo>
                  <a:lnTo>
                    <a:pt x="1319682" y="119341"/>
                  </a:lnTo>
                  <a:lnTo>
                    <a:pt x="1324254" y="119341"/>
                  </a:lnTo>
                  <a:lnTo>
                    <a:pt x="1330350" y="120865"/>
                  </a:lnTo>
                  <a:lnTo>
                    <a:pt x="1333398" y="122389"/>
                  </a:lnTo>
                  <a:lnTo>
                    <a:pt x="1337970" y="126961"/>
                  </a:lnTo>
                  <a:lnTo>
                    <a:pt x="1337970" y="137629"/>
                  </a:lnTo>
                  <a:lnTo>
                    <a:pt x="1336446" y="140677"/>
                  </a:lnTo>
                  <a:lnTo>
                    <a:pt x="1331874" y="143725"/>
                  </a:lnTo>
                  <a:lnTo>
                    <a:pt x="1322730" y="146773"/>
                  </a:lnTo>
                  <a:lnTo>
                    <a:pt x="1309014" y="146773"/>
                  </a:lnTo>
                  <a:lnTo>
                    <a:pt x="1301394" y="145249"/>
                  </a:lnTo>
                  <a:lnTo>
                    <a:pt x="1295298" y="142201"/>
                  </a:lnTo>
                  <a:lnTo>
                    <a:pt x="1287678" y="140677"/>
                  </a:lnTo>
                  <a:lnTo>
                    <a:pt x="1275486" y="131533"/>
                  </a:lnTo>
                  <a:lnTo>
                    <a:pt x="1272438" y="131533"/>
                  </a:lnTo>
                  <a:lnTo>
                    <a:pt x="1272438" y="155917"/>
                  </a:lnTo>
                  <a:lnTo>
                    <a:pt x="1282966" y="159918"/>
                  </a:lnTo>
                  <a:lnTo>
                    <a:pt x="1293774" y="162775"/>
                  </a:lnTo>
                  <a:lnTo>
                    <a:pt x="1304582" y="164490"/>
                  </a:lnTo>
                  <a:lnTo>
                    <a:pt x="1315110" y="165061"/>
                  </a:lnTo>
                  <a:lnTo>
                    <a:pt x="1325727" y="164249"/>
                  </a:lnTo>
                  <a:lnTo>
                    <a:pt x="1360538" y="143154"/>
                  </a:lnTo>
                  <a:lnTo>
                    <a:pt x="1363980" y="128485"/>
                  </a:lnTo>
                  <a:lnTo>
                    <a:pt x="1363980" y="120865"/>
                  </a:lnTo>
                  <a:close/>
                </a:path>
                <a:path w="3350260" h="1748154">
                  <a:moveTo>
                    <a:pt x="1458556" y="114769"/>
                  </a:moveTo>
                  <a:lnTo>
                    <a:pt x="1435976" y="76098"/>
                  </a:lnTo>
                  <a:lnTo>
                    <a:pt x="1435608" y="76047"/>
                  </a:lnTo>
                  <a:lnTo>
                    <a:pt x="1435608" y="110096"/>
                  </a:lnTo>
                  <a:lnTo>
                    <a:pt x="1397508" y="110096"/>
                  </a:lnTo>
                  <a:lnTo>
                    <a:pt x="1398879" y="100101"/>
                  </a:lnTo>
                  <a:lnTo>
                    <a:pt x="1402842" y="92951"/>
                  </a:lnTo>
                  <a:lnTo>
                    <a:pt x="1409077" y="88671"/>
                  </a:lnTo>
                  <a:lnTo>
                    <a:pt x="1417320" y="87236"/>
                  </a:lnTo>
                  <a:lnTo>
                    <a:pt x="1425321" y="88671"/>
                  </a:lnTo>
                  <a:lnTo>
                    <a:pt x="1431036" y="92951"/>
                  </a:lnTo>
                  <a:lnTo>
                    <a:pt x="1434465" y="100101"/>
                  </a:lnTo>
                  <a:lnTo>
                    <a:pt x="1435608" y="110096"/>
                  </a:lnTo>
                  <a:lnTo>
                    <a:pt x="1435608" y="76047"/>
                  </a:lnTo>
                  <a:lnTo>
                    <a:pt x="1418844" y="73520"/>
                  </a:lnTo>
                  <a:lnTo>
                    <a:pt x="1409128" y="74358"/>
                  </a:lnTo>
                  <a:lnTo>
                    <a:pt x="1400556" y="76758"/>
                  </a:lnTo>
                  <a:lnTo>
                    <a:pt x="1375257" y="109334"/>
                  </a:lnTo>
                  <a:lnTo>
                    <a:pt x="1374648" y="119341"/>
                  </a:lnTo>
                  <a:lnTo>
                    <a:pt x="1375257" y="129933"/>
                  </a:lnTo>
                  <a:lnTo>
                    <a:pt x="1402842" y="161823"/>
                  </a:lnTo>
                  <a:lnTo>
                    <a:pt x="1423416" y="165061"/>
                  </a:lnTo>
                  <a:lnTo>
                    <a:pt x="1431429" y="164515"/>
                  </a:lnTo>
                  <a:lnTo>
                    <a:pt x="1439608" y="162966"/>
                  </a:lnTo>
                  <a:lnTo>
                    <a:pt x="1448054" y="160566"/>
                  </a:lnTo>
                  <a:lnTo>
                    <a:pt x="1456944" y="157441"/>
                  </a:lnTo>
                  <a:lnTo>
                    <a:pt x="1456944" y="148297"/>
                  </a:lnTo>
                  <a:lnTo>
                    <a:pt x="1456944" y="137629"/>
                  </a:lnTo>
                  <a:lnTo>
                    <a:pt x="1455420" y="137629"/>
                  </a:lnTo>
                  <a:lnTo>
                    <a:pt x="1448536" y="142506"/>
                  </a:lnTo>
                  <a:lnTo>
                    <a:pt x="1441513" y="145821"/>
                  </a:lnTo>
                  <a:lnTo>
                    <a:pt x="1434198" y="147701"/>
                  </a:lnTo>
                  <a:lnTo>
                    <a:pt x="1426464" y="148297"/>
                  </a:lnTo>
                  <a:lnTo>
                    <a:pt x="1414221" y="146824"/>
                  </a:lnTo>
                  <a:lnTo>
                    <a:pt x="1405128" y="142201"/>
                  </a:lnTo>
                  <a:lnTo>
                    <a:pt x="1399451" y="134150"/>
                  </a:lnTo>
                  <a:lnTo>
                    <a:pt x="1397508" y="122389"/>
                  </a:lnTo>
                  <a:lnTo>
                    <a:pt x="1458556" y="122389"/>
                  </a:lnTo>
                  <a:lnTo>
                    <a:pt x="1458556" y="114769"/>
                  </a:lnTo>
                  <a:close/>
                </a:path>
                <a:path w="3350260" h="1748154">
                  <a:moveTo>
                    <a:pt x="1556092" y="105524"/>
                  </a:moveTo>
                  <a:lnTo>
                    <a:pt x="1554378" y="91528"/>
                  </a:lnTo>
                  <a:lnTo>
                    <a:pt x="1549234" y="81521"/>
                  </a:lnTo>
                  <a:lnTo>
                    <a:pt x="1540662" y="75526"/>
                  </a:lnTo>
                  <a:lnTo>
                    <a:pt x="1528660" y="73520"/>
                  </a:lnTo>
                  <a:lnTo>
                    <a:pt x="1524088" y="73520"/>
                  </a:lnTo>
                  <a:lnTo>
                    <a:pt x="1510372" y="78092"/>
                  </a:lnTo>
                  <a:lnTo>
                    <a:pt x="1505800" y="82664"/>
                  </a:lnTo>
                  <a:lnTo>
                    <a:pt x="1498180" y="88760"/>
                  </a:lnTo>
                  <a:lnTo>
                    <a:pt x="1498180" y="76568"/>
                  </a:lnTo>
                  <a:lnTo>
                    <a:pt x="1475320" y="76568"/>
                  </a:lnTo>
                  <a:lnTo>
                    <a:pt x="1475320" y="162013"/>
                  </a:lnTo>
                  <a:lnTo>
                    <a:pt x="1498180" y="162013"/>
                  </a:lnTo>
                  <a:lnTo>
                    <a:pt x="1498180" y="99428"/>
                  </a:lnTo>
                  <a:lnTo>
                    <a:pt x="1505800" y="94856"/>
                  </a:lnTo>
                  <a:lnTo>
                    <a:pt x="1511896" y="91808"/>
                  </a:lnTo>
                  <a:lnTo>
                    <a:pt x="1522564" y="91808"/>
                  </a:lnTo>
                  <a:lnTo>
                    <a:pt x="1527136" y="93332"/>
                  </a:lnTo>
                  <a:lnTo>
                    <a:pt x="1528660" y="96380"/>
                  </a:lnTo>
                  <a:lnTo>
                    <a:pt x="1531708" y="99428"/>
                  </a:lnTo>
                  <a:lnTo>
                    <a:pt x="1533232" y="107048"/>
                  </a:lnTo>
                  <a:lnTo>
                    <a:pt x="1533232" y="162013"/>
                  </a:lnTo>
                  <a:lnTo>
                    <a:pt x="1556092" y="162013"/>
                  </a:lnTo>
                  <a:lnTo>
                    <a:pt x="1556092" y="105524"/>
                  </a:lnTo>
                  <a:close/>
                </a:path>
                <a:path w="3350260" h="1748154">
                  <a:moveTo>
                    <a:pt x="1629346" y="76568"/>
                  </a:moveTo>
                  <a:lnTo>
                    <a:pt x="1603438" y="76568"/>
                  </a:lnTo>
                  <a:lnTo>
                    <a:pt x="1603438" y="52184"/>
                  </a:lnTo>
                  <a:lnTo>
                    <a:pt x="1580578" y="52184"/>
                  </a:lnTo>
                  <a:lnTo>
                    <a:pt x="1580578" y="76568"/>
                  </a:lnTo>
                  <a:lnTo>
                    <a:pt x="1569910" y="76568"/>
                  </a:lnTo>
                  <a:lnTo>
                    <a:pt x="1569910" y="91808"/>
                  </a:lnTo>
                  <a:lnTo>
                    <a:pt x="1580578" y="91808"/>
                  </a:lnTo>
                  <a:lnTo>
                    <a:pt x="1580578" y="145249"/>
                  </a:lnTo>
                  <a:lnTo>
                    <a:pt x="1583626" y="152869"/>
                  </a:lnTo>
                  <a:lnTo>
                    <a:pt x="1592770" y="162013"/>
                  </a:lnTo>
                  <a:lnTo>
                    <a:pt x="1600390" y="163537"/>
                  </a:lnTo>
                  <a:lnTo>
                    <a:pt x="1623250" y="163537"/>
                  </a:lnTo>
                  <a:lnTo>
                    <a:pt x="1629346" y="162013"/>
                  </a:lnTo>
                  <a:lnTo>
                    <a:pt x="1629346" y="146773"/>
                  </a:lnTo>
                  <a:lnTo>
                    <a:pt x="1626298" y="148297"/>
                  </a:lnTo>
                  <a:lnTo>
                    <a:pt x="1614106" y="148297"/>
                  </a:lnTo>
                  <a:lnTo>
                    <a:pt x="1609534" y="146773"/>
                  </a:lnTo>
                  <a:lnTo>
                    <a:pt x="1606486" y="145249"/>
                  </a:lnTo>
                  <a:lnTo>
                    <a:pt x="1604962" y="142201"/>
                  </a:lnTo>
                  <a:lnTo>
                    <a:pt x="1603438" y="136105"/>
                  </a:lnTo>
                  <a:lnTo>
                    <a:pt x="1603438" y="91808"/>
                  </a:lnTo>
                  <a:lnTo>
                    <a:pt x="1629346" y="91808"/>
                  </a:lnTo>
                  <a:lnTo>
                    <a:pt x="1629346" y="76568"/>
                  </a:lnTo>
                  <a:close/>
                </a:path>
                <a:path w="3350260" h="1748154">
                  <a:moveTo>
                    <a:pt x="1720875" y="114769"/>
                  </a:moveTo>
                  <a:lnTo>
                    <a:pt x="1699653" y="76098"/>
                  </a:lnTo>
                  <a:lnTo>
                    <a:pt x="1698015" y="75857"/>
                  </a:lnTo>
                  <a:lnTo>
                    <a:pt x="1698015" y="110096"/>
                  </a:lnTo>
                  <a:lnTo>
                    <a:pt x="1659813" y="110096"/>
                  </a:lnTo>
                  <a:lnTo>
                    <a:pt x="1661858" y="100101"/>
                  </a:lnTo>
                  <a:lnTo>
                    <a:pt x="1665770" y="92951"/>
                  </a:lnTo>
                  <a:lnTo>
                    <a:pt x="1671688" y="88671"/>
                  </a:lnTo>
                  <a:lnTo>
                    <a:pt x="1679727" y="87236"/>
                  </a:lnTo>
                  <a:lnTo>
                    <a:pt x="1687728" y="88671"/>
                  </a:lnTo>
                  <a:lnTo>
                    <a:pt x="1693443" y="92951"/>
                  </a:lnTo>
                  <a:lnTo>
                    <a:pt x="1696872" y="100101"/>
                  </a:lnTo>
                  <a:lnTo>
                    <a:pt x="1698015" y="110096"/>
                  </a:lnTo>
                  <a:lnTo>
                    <a:pt x="1698015" y="75857"/>
                  </a:lnTo>
                  <a:lnTo>
                    <a:pt x="1682775" y="73520"/>
                  </a:lnTo>
                  <a:lnTo>
                    <a:pt x="1672805" y="74358"/>
                  </a:lnTo>
                  <a:lnTo>
                    <a:pt x="1663674" y="76758"/>
                  </a:lnTo>
                  <a:lnTo>
                    <a:pt x="1637792" y="109334"/>
                  </a:lnTo>
                  <a:lnTo>
                    <a:pt x="1636953" y="119341"/>
                  </a:lnTo>
                  <a:lnTo>
                    <a:pt x="1637792" y="129933"/>
                  </a:lnTo>
                  <a:lnTo>
                    <a:pt x="1665389" y="161823"/>
                  </a:lnTo>
                  <a:lnTo>
                    <a:pt x="1687347" y="165061"/>
                  </a:lnTo>
                  <a:lnTo>
                    <a:pt x="1694700" y="164515"/>
                  </a:lnTo>
                  <a:lnTo>
                    <a:pt x="1702777" y="162966"/>
                  </a:lnTo>
                  <a:lnTo>
                    <a:pt x="1711134" y="160566"/>
                  </a:lnTo>
                  <a:lnTo>
                    <a:pt x="1719351" y="157441"/>
                  </a:lnTo>
                  <a:lnTo>
                    <a:pt x="1719351" y="148297"/>
                  </a:lnTo>
                  <a:lnTo>
                    <a:pt x="1719351" y="137629"/>
                  </a:lnTo>
                  <a:lnTo>
                    <a:pt x="1711617" y="142506"/>
                  </a:lnTo>
                  <a:lnTo>
                    <a:pt x="1704301" y="145821"/>
                  </a:lnTo>
                  <a:lnTo>
                    <a:pt x="1697278" y="147701"/>
                  </a:lnTo>
                  <a:lnTo>
                    <a:pt x="1690395" y="148297"/>
                  </a:lnTo>
                  <a:lnTo>
                    <a:pt x="1677479" y="146824"/>
                  </a:lnTo>
                  <a:lnTo>
                    <a:pt x="1668246" y="142201"/>
                  </a:lnTo>
                  <a:lnTo>
                    <a:pt x="1662455" y="134150"/>
                  </a:lnTo>
                  <a:lnTo>
                    <a:pt x="1659813" y="122389"/>
                  </a:lnTo>
                  <a:lnTo>
                    <a:pt x="1720875" y="122389"/>
                  </a:lnTo>
                  <a:lnTo>
                    <a:pt x="1720875" y="114769"/>
                  </a:lnTo>
                  <a:close/>
                </a:path>
                <a:path w="3350260" h="1748154">
                  <a:moveTo>
                    <a:pt x="1818500" y="105524"/>
                  </a:moveTo>
                  <a:lnTo>
                    <a:pt x="1816785" y="91528"/>
                  </a:lnTo>
                  <a:lnTo>
                    <a:pt x="1811642" y="81521"/>
                  </a:lnTo>
                  <a:lnTo>
                    <a:pt x="1803069" y="75526"/>
                  </a:lnTo>
                  <a:lnTo>
                    <a:pt x="1791068" y="73520"/>
                  </a:lnTo>
                  <a:lnTo>
                    <a:pt x="1786496" y="73520"/>
                  </a:lnTo>
                  <a:lnTo>
                    <a:pt x="1781924" y="75044"/>
                  </a:lnTo>
                  <a:lnTo>
                    <a:pt x="1778876" y="76568"/>
                  </a:lnTo>
                  <a:lnTo>
                    <a:pt x="1774304" y="78092"/>
                  </a:lnTo>
                  <a:lnTo>
                    <a:pt x="1768119" y="82664"/>
                  </a:lnTo>
                  <a:lnTo>
                    <a:pt x="1760499" y="88760"/>
                  </a:lnTo>
                  <a:lnTo>
                    <a:pt x="1760499" y="76568"/>
                  </a:lnTo>
                  <a:lnTo>
                    <a:pt x="1737639" y="76568"/>
                  </a:lnTo>
                  <a:lnTo>
                    <a:pt x="1737639" y="162013"/>
                  </a:lnTo>
                  <a:lnTo>
                    <a:pt x="1760499" y="162013"/>
                  </a:lnTo>
                  <a:lnTo>
                    <a:pt x="1760499" y="99428"/>
                  </a:lnTo>
                  <a:lnTo>
                    <a:pt x="1768119" y="94856"/>
                  </a:lnTo>
                  <a:lnTo>
                    <a:pt x="1774304" y="91808"/>
                  </a:lnTo>
                  <a:lnTo>
                    <a:pt x="1784972" y="91808"/>
                  </a:lnTo>
                  <a:lnTo>
                    <a:pt x="1789544" y="93332"/>
                  </a:lnTo>
                  <a:lnTo>
                    <a:pt x="1792592" y="96380"/>
                  </a:lnTo>
                  <a:lnTo>
                    <a:pt x="1794116" y="99428"/>
                  </a:lnTo>
                  <a:lnTo>
                    <a:pt x="1795640" y="107048"/>
                  </a:lnTo>
                  <a:lnTo>
                    <a:pt x="1795640" y="162013"/>
                  </a:lnTo>
                  <a:lnTo>
                    <a:pt x="1818500" y="162013"/>
                  </a:lnTo>
                  <a:lnTo>
                    <a:pt x="1818500" y="105524"/>
                  </a:lnTo>
                  <a:close/>
                </a:path>
                <a:path w="3350260" h="1748154">
                  <a:moveTo>
                    <a:pt x="1910041" y="79616"/>
                  </a:moveTo>
                  <a:lnTo>
                    <a:pt x="1903183" y="77381"/>
                  </a:lnTo>
                  <a:lnTo>
                    <a:pt x="1896325" y="75425"/>
                  </a:lnTo>
                  <a:lnTo>
                    <a:pt x="1889467" y="74053"/>
                  </a:lnTo>
                  <a:lnTo>
                    <a:pt x="1882609" y="73520"/>
                  </a:lnTo>
                  <a:lnTo>
                    <a:pt x="1872602" y="74358"/>
                  </a:lnTo>
                  <a:lnTo>
                    <a:pt x="1838706" y="100203"/>
                  </a:lnTo>
                  <a:lnTo>
                    <a:pt x="1835277" y="119341"/>
                  </a:lnTo>
                  <a:lnTo>
                    <a:pt x="1836102" y="129933"/>
                  </a:lnTo>
                  <a:lnTo>
                    <a:pt x="1863471" y="161823"/>
                  </a:lnTo>
                  <a:lnTo>
                    <a:pt x="1884133" y="165061"/>
                  </a:lnTo>
                  <a:lnTo>
                    <a:pt x="1889899" y="164515"/>
                  </a:lnTo>
                  <a:lnTo>
                    <a:pt x="1895944" y="162966"/>
                  </a:lnTo>
                  <a:lnTo>
                    <a:pt x="1902561" y="160566"/>
                  </a:lnTo>
                  <a:lnTo>
                    <a:pt x="1910041" y="157441"/>
                  </a:lnTo>
                  <a:lnTo>
                    <a:pt x="1910041" y="137629"/>
                  </a:lnTo>
                  <a:lnTo>
                    <a:pt x="1908517" y="137629"/>
                  </a:lnTo>
                  <a:lnTo>
                    <a:pt x="1902561" y="142506"/>
                  </a:lnTo>
                  <a:lnTo>
                    <a:pt x="1896325" y="145821"/>
                  </a:lnTo>
                  <a:lnTo>
                    <a:pt x="1890090" y="147701"/>
                  </a:lnTo>
                  <a:lnTo>
                    <a:pt x="1884133" y="148297"/>
                  </a:lnTo>
                  <a:lnTo>
                    <a:pt x="1876513" y="148297"/>
                  </a:lnTo>
                  <a:lnTo>
                    <a:pt x="1870329" y="145249"/>
                  </a:lnTo>
                  <a:lnTo>
                    <a:pt x="1861185" y="136105"/>
                  </a:lnTo>
                  <a:lnTo>
                    <a:pt x="1859661" y="128485"/>
                  </a:lnTo>
                  <a:lnTo>
                    <a:pt x="1859661" y="110096"/>
                  </a:lnTo>
                  <a:lnTo>
                    <a:pt x="1861185" y="102476"/>
                  </a:lnTo>
                  <a:lnTo>
                    <a:pt x="1865757" y="97904"/>
                  </a:lnTo>
                  <a:lnTo>
                    <a:pt x="1870329" y="91808"/>
                  </a:lnTo>
                  <a:lnTo>
                    <a:pt x="1876513" y="90284"/>
                  </a:lnTo>
                  <a:lnTo>
                    <a:pt x="1884133" y="90284"/>
                  </a:lnTo>
                  <a:lnTo>
                    <a:pt x="1889874" y="90881"/>
                  </a:lnTo>
                  <a:lnTo>
                    <a:pt x="1895754" y="92760"/>
                  </a:lnTo>
                  <a:lnTo>
                    <a:pt x="1901926" y="96075"/>
                  </a:lnTo>
                  <a:lnTo>
                    <a:pt x="1908517" y="100952"/>
                  </a:lnTo>
                  <a:lnTo>
                    <a:pt x="1910041" y="100952"/>
                  </a:lnTo>
                  <a:lnTo>
                    <a:pt x="1910041" y="79616"/>
                  </a:lnTo>
                  <a:close/>
                </a:path>
                <a:path w="3350260" h="1748154">
                  <a:moveTo>
                    <a:pt x="2003094" y="114769"/>
                  </a:moveTo>
                  <a:lnTo>
                    <a:pt x="2002497" y="110096"/>
                  </a:lnTo>
                  <a:lnTo>
                    <a:pt x="2000796" y="96710"/>
                  </a:lnTo>
                  <a:lnTo>
                    <a:pt x="1995614" y="87236"/>
                  </a:lnTo>
                  <a:lnTo>
                    <a:pt x="1993760" y="83820"/>
                  </a:lnTo>
                  <a:lnTo>
                    <a:pt x="1981847" y="76098"/>
                  </a:lnTo>
                  <a:lnTo>
                    <a:pt x="1980234" y="75857"/>
                  </a:lnTo>
                  <a:lnTo>
                    <a:pt x="1980234" y="110096"/>
                  </a:lnTo>
                  <a:lnTo>
                    <a:pt x="1942045" y="110096"/>
                  </a:lnTo>
                  <a:lnTo>
                    <a:pt x="1943430" y="100101"/>
                  </a:lnTo>
                  <a:lnTo>
                    <a:pt x="1947379" y="92951"/>
                  </a:lnTo>
                  <a:lnTo>
                    <a:pt x="1953615" y="88671"/>
                  </a:lnTo>
                  <a:lnTo>
                    <a:pt x="1961857" y="87236"/>
                  </a:lnTo>
                  <a:lnTo>
                    <a:pt x="1969871" y="88671"/>
                  </a:lnTo>
                  <a:lnTo>
                    <a:pt x="1975624" y="92951"/>
                  </a:lnTo>
                  <a:lnTo>
                    <a:pt x="1979079" y="100101"/>
                  </a:lnTo>
                  <a:lnTo>
                    <a:pt x="1980234" y="110096"/>
                  </a:lnTo>
                  <a:lnTo>
                    <a:pt x="1980234" y="75857"/>
                  </a:lnTo>
                  <a:lnTo>
                    <a:pt x="1964905" y="73520"/>
                  </a:lnTo>
                  <a:lnTo>
                    <a:pt x="1954314" y="74358"/>
                  </a:lnTo>
                  <a:lnTo>
                    <a:pt x="1945284" y="76758"/>
                  </a:lnTo>
                  <a:lnTo>
                    <a:pt x="1919808" y="109334"/>
                  </a:lnTo>
                  <a:lnTo>
                    <a:pt x="1919185" y="119341"/>
                  </a:lnTo>
                  <a:lnTo>
                    <a:pt x="1920024" y="129933"/>
                  </a:lnTo>
                  <a:lnTo>
                    <a:pt x="1947379" y="161823"/>
                  </a:lnTo>
                  <a:lnTo>
                    <a:pt x="1967953" y="165061"/>
                  </a:lnTo>
                  <a:lnTo>
                    <a:pt x="1976031" y="164515"/>
                  </a:lnTo>
                  <a:lnTo>
                    <a:pt x="1984235" y="162966"/>
                  </a:lnTo>
                  <a:lnTo>
                    <a:pt x="1992693" y="160566"/>
                  </a:lnTo>
                  <a:lnTo>
                    <a:pt x="2001570" y="157441"/>
                  </a:lnTo>
                  <a:lnTo>
                    <a:pt x="2001570" y="148297"/>
                  </a:lnTo>
                  <a:lnTo>
                    <a:pt x="2001570" y="137629"/>
                  </a:lnTo>
                  <a:lnTo>
                    <a:pt x="2000046" y="137629"/>
                  </a:lnTo>
                  <a:lnTo>
                    <a:pt x="1993176" y="142506"/>
                  </a:lnTo>
                  <a:lnTo>
                    <a:pt x="1986140" y="145821"/>
                  </a:lnTo>
                  <a:lnTo>
                    <a:pt x="1978799" y="147701"/>
                  </a:lnTo>
                  <a:lnTo>
                    <a:pt x="1971001" y="148297"/>
                  </a:lnTo>
                  <a:lnTo>
                    <a:pt x="1958975" y="146824"/>
                  </a:lnTo>
                  <a:lnTo>
                    <a:pt x="1950237" y="142201"/>
                  </a:lnTo>
                  <a:lnTo>
                    <a:pt x="1944636" y="134150"/>
                  </a:lnTo>
                  <a:lnTo>
                    <a:pt x="1942045" y="122389"/>
                  </a:lnTo>
                  <a:lnTo>
                    <a:pt x="2003094" y="122389"/>
                  </a:lnTo>
                  <a:lnTo>
                    <a:pt x="2003094" y="114769"/>
                  </a:lnTo>
                  <a:close/>
                </a:path>
                <a:path w="3350260" h="1748154">
                  <a:moveTo>
                    <a:pt x="2088540" y="130009"/>
                  </a:moveTo>
                  <a:lnTo>
                    <a:pt x="2087016" y="123913"/>
                  </a:lnTo>
                  <a:lnTo>
                    <a:pt x="2082444" y="120865"/>
                  </a:lnTo>
                  <a:lnTo>
                    <a:pt x="2079396" y="116293"/>
                  </a:lnTo>
                  <a:lnTo>
                    <a:pt x="2074722" y="114769"/>
                  </a:lnTo>
                  <a:lnTo>
                    <a:pt x="2068626" y="113157"/>
                  </a:lnTo>
                  <a:lnTo>
                    <a:pt x="2050338" y="108585"/>
                  </a:lnTo>
                  <a:lnTo>
                    <a:pt x="2045766" y="107061"/>
                  </a:lnTo>
                  <a:lnTo>
                    <a:pt x="2042718" y="105537"/>
                  </a:lnTo>
                  <a:lnTo>
                    <a:pt x="2041194" y="105537"/>
                  </a:lnTo>
                  <a:lnTo>
                    <a:pt x="2038146" y="104013"/>
                  </a:lnTo>
                  <a:lnTo>
                    <a:pt x="2038146" y="94869"/>
                  </a:lnTo>
                  <a:lnTo>
                    <a:pt x="2039670" y="93345"/>
                  </a:lnTo>
                  <a:lnTo>
                    <a:pt x="2045766" y="90297"/>
                  </a:lnTo>
                  <a:lnTo>
                    <a:pt x="2050338" y="88773"/>
                  </a:lnTo>
                  <a:lnTo>
                    <a:pt x="2054910" y="88773"/>
                  </a:lnTo>
                  <a:lnTo>
                    <a:pt x="2061794" y="89357"/>
                  </a:lnTo>
                  <a:lnTo>
                    <a:pt x="2068830" y="91249"/>
                  </a:lnTo>
                  <a:lnTo>
                    <a:pt x="2076170" y="94551"/>
                  </a:lnTo>
                  <a:lnTo>
                    <a:pt x="2083968" y="99441"/>
                  </a:lnTo>
                  <a:lnTo>
                    <a:pt x="2083968" y="88773"/>
                  </a:lnTo>
                  <a:lnTo>
                    <a:pt x="2083968" y="79629"/>
                  </a:lnTo>
                  <a:lnTo>
                    <a:pt x="2077669" y="76746"/>
                  </a:lnTo>
                  <a:lnTo>
                    <a:pt x="2070544" y="74866"/>
                  </a:lnTo>
                  <a:lnTo>
                    <a:pt x="2062873" y="73837"/>
                  </a:lnTo>
                  <a:lnTo>
                    <a:pt x="2054910" y="73533"/>
                  </a:lnTo>
                  <a:lnTo>
                    <a:pt x="2046325" y="74079"/>
                  </a:lnTo>
                  <a:lnTo>
                    <a:pt x="2015286" y="93345"/>
                  </a:lnTo>
                  <a:lnTo>
                    <a:pt x="2015286" y="110109"/>
                  </a:lnTo>
                  <a:lnTo>
                    <a:pt x="2016810" y="113157"/>
                  </a:lnTo>
                  <a:lnTo>
                    <a:pt x="2018334" y="117817"/>
                  </a:lnTo>
                  <a:lnTo>
                    <a:pt x="2021382" y="119341"/>
                  </a:lnTo>
                  <a:lnTo>
                    <a:pt x="2027478" y="125437"/>
                  </a:lnTo>
                  <a:lnTo>
                    <a:pt x="2032050" y="126961"/>
                  </a:lnTo>
                  <a:lnTo>
                    <a:pt x="2044242" y="130009"/>
                  </a:lnTo>
                  <a:lnTo>
                    <a:pt x="2048814" y="130009"/>
                  </a:lnTo>
                  <a:lnTo>
                    <a:pt x="2051862" y="131533"/>
                  </a:lnTo>
                  <a:lnTo>
                    <a:pt x="2056434" y="131533"/>
                  </a:lnTo>
                  <a:lnTo>
                    <a:pt x="2061006" y="133057"/>
                  </a:lnTo>
                  <a:lnTo>
                    <a:pt x="2064054" y="136105"/>
                  </a:lnTo>
                  <a:lnTo>
                    <a:pt x="2064054" y="146773"/>
                  </a:lnTo>
                  <a:lnTo>
                    <a:pt x="2059482" y="149821"/>
                  </a:lnTo>
                  <a:lnTo>
                    <a:pt x="2047290" y="149821"/>
                  </a:lnTo>
                  <a:lnTo>
                    <a:pt x="2039289" y="148983"/>
                  </a:lnTo>
                  <a:lnTo>
                    <a:pt x="2031288" y="146583"/>
                  </a:lnTo>
                  <a:lnTo>
                    <a:pt x="2023287" y="142748"/>
                  </a:lnTo>
                  <a:lnTo>
                    <a:pt x="2015286" y="137629"/>
                  </a:lnTo>
                  <a:lnTo>
                    <a:pt x="2013762" y="137629"/>
                  </a:lnTo>
                  <a:lnTo>
                    <a:pt x="2013762" y="158965"/>
                  </a:lnTo>
                  <a:lnTo>
                    <a:pt x="2021154" y="161201"/>
                  </a:lnTo>
                  <a:lnTo>
                    <a:pt x="2029383" y="163156"/>
                  </a:lnTo>
                  <a:lnTo>
                    <a:pt x="2038197" y="164541"/>
                  </a:lnTo>
                  <a:lnTo>
                    <a:pt x="2047290" y="165061"/>
                  </a:lnTo>
                  <a:lnTo>
                    <a:pt x="2056130" y="164515"/>
                  </a:lnTo>
                  <a:lnTo>
                    <a:pt x="2085111" y="149821"/>
                  </a:lnTo>
                  <a:lnTo>
                    <a:pt x="2088540" y="145249"/>
                  </a:lnTo>
                  <a:lnTo>
                    <a:pt x="2088540" y="130009"/>
                  </a:lnTo>
                  <a:close/>
                </a:path>
                <a:path w="3350260" h="1748154">
                  <a:moveTo>
                    <a:pt x="3349739" y="304800"/>
                  </a:moveTo>
                  <a:lnTo>
                    <a:pt x="10668" y="304800"/>
                  </a:lnTo>
                  <a:lnTo>
                    <a:pt x="10668" y="0"/>
                  </a:lnTo>
                  <a:lnTo>
                    <a:pt x="0" y="0"/>
                  </a:lnTo>
                  <a:lnTo>
                    <a:pt x="0" y="1748015"/>
                  </a:lnTo>
                  <a:lnTo>
                    <a:pt x="10668" y="1748015"/>
                  </a:lnTo>
                  <a:lnTo>
                    <a:pt x="10668" y="315468"/>
                  </a:lnTo>
                  <a:lnTo>
                    <a:pt x="3349739" y="315468"/>
                  </a:lnTo>
                  <a:lnTo>
                    <a:pt x="3349739" y="3048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6" name="object 66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2054637" y="5330190"/>
              <a:ext cx="3033998" cy="137350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2057685" y="5565267"/>
              <a:ext cx="134207" cy="126587"/>
            </a:xfrm>
            <a:prstGeom prst="rect">
              <a:avLst/>
            </a:prstGeom>
          </p:spPr>
        </p:pic>
        <p:sp>
          <p:nvSpPr>
            <p:cNvPr id="68" name="object 68"/>
            <p:cNvSpPr/>
            <p:nvPr/>
          </p:nvSpPr>
          <p:spPr>
            <a:xfrm>
              <a:off x="2211704" y="5653754"/>
              <a:ext cx="40005" cy="40005"/>
            </a:xfrm>
            <a:custGeom>
              <a:avLst/>
              <a:gdLst/>
              <a:ahLst/>
              <a:cxnLst/>
              <a:rect l="l" t="t" r="r" b="b"/>
              <a:pathLst>
                <a:path w="40005" h="40004">
                  <a:moveTo>
                    <a:pt x="26003" y="39624"/>
                  </a:moveTo>
                  <a:lnTo>
                    <a:pt x="15335" y="39624"/>
                  </a:lnTo>
                  <a:lnTo>
                    <a:pt x="9144" y="36576"/>
                  </a:lnTo>
                  <a:lnTo>
                    <a:pt x="1524" y="28956"/>
                  </a:lnTo>
                  <a:lnTo>
                    <a:pt x="0" y="24384"/>
                  </a:lnTo>
                  <a:lnTo>
                    <a:pt x="0" y="13716"/>
                  </a:lnTo>
                  <a:lnTo>
                    <a:pt x="1524" y="9144"/>
                  </a:lnTo>
                  <a:lnTo>
                    <a:pt x="6096" y="6096"/>
                  </a:lnTo>
                  <a:lnTo>
                    <a:pt x="9144" y="1524"/>
                  </a:lnTo>
                  <a:lnTo>
                    <a:pt x="13811" y="0"/>
                  </a:lnTo>
                  <a:lnTo>
                    <a:pt x="26003" y="0"/>
                  </a:lnTo>
                  <a:lnTo>
                    <a:pt x="30575" y="1524"/>
                  </a:lnTo>
                  <a:lnTo>
                    <a:pt x="33623" y="6096"/>
                  </a:lnTo>
                  <a:lnTo>
                    <a:pt x="35909" y="7620"/>
                  </a:lnTo>
                  <a:lnTo>
                    <a:pt x="16859" y="7620"/>
                  </a:lnTo>
                  <a:lnTo>
                    <a:pt x="13811" y="9144"/>
                  </a:lnTo>
                  <a:lnTo>
                    <a:pt x="12192" y="10668"/>
                  </a:lnTo>
                  <a:lnTo>
                    <a:pt x="9144" y="13716"/>
                  </a:lnTo>
                  <a:lnTo>
                    <a:pt x="9144" y="24384"/>
                  </a:lnTo>
                  <a:lnTo>
                    <a:pt x="12192" y="27432"/>
                  </a:lnTo>
                  <a:lnTo>
                    <a:pt x="13811" y="28956"/>
                  </a:lnTo>
                  <a:lnTo>
                    <a:pt x="16859" y="30480"/>
                  </a:lnTo>
                  <a:lnTo>
                    <a:pt x="36671" y="30480"/>
                  </a:lnTo>
                  <a:lnTo>
                    <a:pt x="30575" y="36576"/>
                  </a:lnTo>
                  <a:lnTo>
                    <a:pt x="26003" y="39624"/>
                  </a:lnTo>
                  <a:close/>
                </a:path>
                <a:path w="40005" h="40004">
                  <a:moveTo>
                    <a:pt x="36671" y="30480"/>
                  </a:moveTo>
                  <a:lnTo>
                    <a:pt x="22955" y="30480"/>
                  </a:lnTo>
                  <a:lnTo>
                    <a:pt x="26003" y="28956"/>
                  </a:lnTo>
                  <a:lnTo>
                    <a:pt x="32099" y="22860"/>
                  </a:lnTo>
                  <a:lnTo>
                    <a:pt x="32099" y="16764"/>
                  </a:lnTo>
                  <a:lnTo>
                    <a:pt x="30575" y="13716"/>
                  </a:lnTo>
                  <a:lnTo>
                    <a:pt x="26003" y="9144"/>
                  </a:lnTo>
                  <a:lnTo>
                    <a:pt x="22955" y="7620"/>
                  </a:lnTo>
                  <a:lnTo>
                    <a:pt x="35909" y="7620"/>
                  </a:lnTo>
                  <a:lnTo>
                    <a:pt x="38195" y="9144"/>
                  </a:lnTo>
                  <a:lnTo>
                    <a:pt x="39719" y="13716"/>
                  </a:lnTo>
                  <a:lnTo>
                    <a:pt x="39719" y="24384"/>
                  </a:lnTo>
                  <a:lnTo>
                    <a:pt x="38195" y="28956"/>
                  </a:lnTo>
                  <a:lnTo>
                    <a:pt x="36671" y="3048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9" name="object 69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2149221" y="5788056"/>
              <a:ext cx="338613" cy="138874"/>
            </a:xfrm>
            <a:prstGeom prst="rect">
              <a:avLst/>
            </a:prstGeom>
          </p:spPr>
        </p:pic>
        <p:sp>
          <p:nvSpPr>
            <p:cNvPr id="70" name="object 70"/>
            <p:cNvSpPr/>
            <p:nvPr/>
          </p:nvSpPr>
          <p:spPr>
            <a:xfrm>
              <a:off x="2567177" y="5847588"/>
              <a:ext cx="27940" cy="27940"/>
            </a:xfrm>
            <a:custGeom>
              <a:avLst/>
              <a:gdLst/>
              <a:ahLst/>
              <a:cxnLst/>
              <a:rect l="l" t="t" r="r" b="b"/>
              <a:pathLst>
                <a:path w="27939" h="27939">
                  <a:moveTo>
                    <a:pt x="16764" y="27432"/>
                  </a:moveTo>
                  <a:lnTo>
                    <a:pt x="9144" y="27432"/>
                  </a:lnTo>
                  <a:lnTo>
                    <a:pt x="6096" y="25908"/>
                  </a:lnTo>
                  <a:lnTo>
                    <a:pt x="3048" y="22860"/>
                  </a:lnTo>
                  <a:lnTo>
                    <a:pt x="0" y="16764"/>
                  </a:lnTo>
                  <a:lnTo>
                    <a:pt x="0" y="13716"/>
                  </a:lnTo>
                  <a:lnTo>
                    <a:pt x="0" y="9144"/>
                  </a:lnTo>
                  <a:lnTo>
                    <a:pt x="3048" y="3048"/>
                  </a:lnTo>
                  <a:lnTo>
                    <a:pt x="9144" y="0"/>
                  </a:lnTo>
                  <a:lnTo>
                    <a:pt x="16764" y="0"/>
                  </a:lnTo>
                  <a:lnTo>
                    <a:pt x="22859" y="3048"/>
                  </a:lnTo>
                  <a:lnTo>
                    <a:pt x="25908" y="6096"/>
                  </a:lnTo>
                  <a:lnTo>
                    <a:pt x="27432" y="9144"/>
                  </a:lnTo>
                  <a:lnTo>
                    <a:pt x="27432" y="16764"/>
                  </a:lnTo>
                  <a:lnTo>
                    <a:pt x="25908" y="19812"/>
                  </a:lnTo>
                  <a:lnTo>
                    <a:pt x="19812" y="25908"/>
                  </a:lnTo>
                  <a:lnTo>
                    <a:pt x="16764" y="2743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1" name="object 71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2657189" y="5788057"/>
              <a:ext cx="146399" cy="137350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2827972" y="5800249"/>
              <a:ext cx="114395" cy="120586"/>
            </a:xfrm>
            <a:prstGeom prst="rect">
              <a:avLst/>
            </a:prstGeom>
          </p:spPr>
        </p:pic>
        <p:sp>
          <p:nvSpPr>
            <p:cNvPr id="73" name="object 73"/>
            <p:cNvSpPr/>
            <p:nvPr/>
          </p:nvSpPr>
          <p:spPr>
            <a:xfrm>
              <a:off x="2969894" y="5786532"/>
              <a:ext cx="41275" cy="139065"/>
            </a:xfrm>
            <a:custGeom>
              <a:avLst/>
              <a:gdLst/>
              <a:ahLst/>
              <a:cxnLst/>
              <a:rect l="l" t="t" r="r" b="b"/>
              <a:pathLst>
                <a:path w="41275" h="139064">
                  <a:moveTo>
                    <a:pt x="15240" y="138874"/>
                  </a:moveTo>
                  <a:lnTo>
                    <a:pt x="0" y="138874"/>
                  </a:lnTo>
                  <a:lnTo>
                    <a:pt x="6334" y="132872"/>
                  </a:lnTo>
                  <a:lnTo>
                    <a:pt x="11811" y="126289"/>
                  </a:lnTo>
                  <a:lnTo>
                    <a:pt x="26860" y="90773"/>
                  </a:lnTo>
                  <a:lnTo>
                    <a:pt x="28956" y="70199"/>
                  </a:lnTo>
                  <a:lnTo>
                    <a:pt x="28622" y="59897"/>
                  </a:lnTo>
                  <a:lnTo>
                    <a:pt x="16716" y="21240"/>
                  </a:lnTo>
                  <a:lnTo>
                    <a:pt x="0" y="1524"/>
                  </a:lnTo>
                  <a:lnTo>
                    <a:pt x="0" y="0"/>
                  </a:lnTo>
                  <a:lnTo>
                    <a:pt x="15240" y="0"/>
                  </a:lnTo>
                  <a:lnTo>
                    <a:pt x="26360" y="16313"/>
                  </a:lnTo>
                  <a:lnTo>
                    <a:pt x="34480" y="33349"/>
                  </a:lnTo>
                  <a:lnTo>
                    <a:pt x="39457" y="51260"/>
                  </a:lnTo>
                  <a:lnTo>
                    <a:pt x="41148" y="70199"/>
                  </a:lnTo>
                  <a:lnTo>
                    <a:pt x="39457" y="89073"/>
                  </a:lnTo>
                  <a:lnTo>
                    <a:pt x="34480" y="106822"/>
                  </a:lnTo>
                  <a:lnTo>
                    <a:pt x="26360" y="123429"/>
                  </a:lnTo>
                  <a:lnTo>
                    <a:pt x="15240" y="13887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4" name="object 74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2056161" y="6013894"/>
              <a:ext cx="1569624" cy="140399"/>
            </a:xfrm>
            <a:prstGeom prst="rect">
              <a:avLst/>
            </a:prstGeom>
          </p:spPr>
        </p:pic>
        <p:sp>
          <p:nvSpPr>
            <p:cNvPr id="75" name="object 75"/>
            <p:cNvSpPr/>
            <p:nvPr/>
          </p:nvSpPr>
          <p:spPr>
            <a:xfrm>
              <a:off x="5356860" y="4951488"/>
              <a:ext cx="4780915" cy="1748155"/>
            </a:xfrm>
            <a:custGeom>
              <a:avLst/>
              <a:gdLst/>
              <a:ahLst/>
              <a:cxnLst/>
              <a:rect l="l" t="t" r="r" b="b"/>
              <a:pathLst>
                <a:path w="4780915" h="1748154">
                  <a:moveTo>
                    <a:pt x="2175497" y="85712"/>
                  </a:moveTo>
                  <a:lnTo>
                    <a:pt x="2149589" y="52768"/>
                  </a:lnTo>
                  <a:lnTo>
                    <a:pt x="2149589" y="79616"/>
                  </a:lnTo>
                  <a:lnTo>
                    <a:pt x="2149589" y="91808"/>
                  </a:lnTo>
                  <a:lnTo>
                    <a:pt x="2148065" y="97904"/>
                  </a:lnTo>
                  <a:lnTo>
                    <a:pt x="2143404" y="100952"/>
                  </a:lnTo>
                  <a:lnTo>
                    <a:pt x="2140356" y="104000"/>
                  </a:lnTo>
                  <a:lnTo>
                    <a:pt x="2131212" y="105524"/>
                  </a:lnTo>
                  <a:lnTo>
                    <a:pt x="2112924" y="105524"/>
                  </a:lnTo>
                  <a:lnTo>
                    <a:pt x="2112924" y="67424"/>
                  </a:lnTo>
                  <a:lnTo>
                    <a:pt x="2132736" y="67424"/>
                  </a:lnTo>
                  <a:lnTo>
                    <a:pt x="2140356" y="68948"/>
                  </a:lnTo>
                  <a:lnTo>
                    <a:pt x="2143404" y="71996"/>
                  </a:lnTo>
                  <a:lnTo>
                    <a:pt x="2148065" y="75044"/>
                  </a:lnTo>
                  <a:lnTo>
                    <a:pt x="2149589" y="79616"/>
                  </a:lnTo>
                  <a:lnTo>
                    <a:pt x="2149589" y="52768"/>
                  </a:lnTo>
                  <a:lnTo>
                    <a:pt x="2140940" y="51219"/>
                  </a:lnTo>
                  <a:lnTo>
                    <a:pt x="2131212" y="50660"/>
                  </a:lnTo>
                  <a:lnTo>
                    <a:pt x="2088540" y="50660"/>
                  </a:lnTo>
                  <a:lnTo>
                    <a:pt x="2088540" y="162013"/>
                  </a:lnTo>
                  <a:lnTo>
                    <a:pt x="2112924" y="162013"/>
                  </a:lnTo>
                  <a:lnTo>
                    <a:pt x="2112924" y="123913"/>
                  </a:lnTo>
                  <a:lnTo>
                    <a:pt x="2129688" y="123913"/>
                  </a:lnTo>
                  <a:lnTo>
                    <a:pt x="2168436" y="107797"/>
                  </a:lnTo>
                  <a:lnTo>
                    <a:pt x="2169731" y="105524"/>
                  </a:lnTo>
                  <a:lnTo>
                    <a:pt x="2172258" y="101142"/>
                  </a:lnTo>
                  <a:lnTo>
                    <a:pt x="2174671" y="93649"/>
                  </a:lnTo>
                  <a:lnTo>
                    <a:pt x="2175497" y="85712"/>
                  </a:lnTo>
                  <a:close/>
                </a:path>
                <a:path w="4780915" h="1748154">
                  <a:moveTo>
                    <a:pt x="2248649" y="76581"/>
                  </a:moveTo>
                  <a:lnTo>
                    <a:pt x="2247125" y="75057"/>
                  </a:lnTo>
                  <a:lnTo>
                    <a:pt x="2239505" y="75057"/>
                  </a:lnTo>
                  <a:lnTo>
                    <a:pt x="2234933" y="76581"/>
                  </a:lnTo>
                  <a:lnTo>
                    <a:pt x="2230361" y="79629"/>
                  </a:lnTo>
                  <a:lnTo>
                    <a:pt x="2225789" y="81153"/>
                  </a:lnTo>
                  <a:lnTo>
                    <a:pt x="2221217" y="85725"/>
                  </a:lnTo>
                  <a:lnTo>
                    <a:pt x="2213597" y="91821"/>
                  </a:lnTo>
                  <a:lnTo>
                    <a:pt x="2213597" y="76581"/>
                  </a:lnTo>
                  <a:lnTo>
                    <a:pt x="2190737" y="76581"/>
                  </a:lnTo>
                  <a:lnTo>
                    <a:pt x="2190737" y="162013"/>
                  </a:lnTo>
                  <a:lnTo>
                    <a:pt x="2213597" y="162013"/>
                  </a:lnTo>
                  <a:lnTo>
                    <a:pt x="2213597" y="102489"/>
                  </a:lnTo>
                  <a:lnTo>
                    <a:pt x="2221217" y="99441"/>
                  </a:lnTo>
                  <a:lnTo>
                    <a:pt x="2227313" y="97917"/>
                  </a:lnTo>
                  <a:lnTo>
                    <a:pt x="2245601" y="97917"/>
                  </a:lnTo>
                  <a:lnTo>
                    <a:pt x="2248649" y="99441"/>
                  </a:lnTo>
                  <a:lnTo>
                    <a:pt x="2248649" y="76581"/>
                  </a:lnTo>
                  <a:close/>
                </a:path>
                <a:path w="4780915" h="1748154">
                  <a:moveTo>
                    <a:pt x="2334095" y="119341"/>
                  </a:moveTo>
                  <a:lnTo>
                    <a:pt x="2334069" y="93268"/>
                  </a:lnTo>
                  <a:lnTo>
                    <a:pt x="2332266" y="88760"/>
                  </a:lnTo>
                  <a:lnTo>
                    <a:pt x="2331047" y="85712"/>
                  </a:lnTo>
                  <a:lnTo>
                    <a:pt x="2292947" y="73520"/>
                  </a:lnTo>
                  <a:lnTo>
                    <a:pt x="2285161" y="73812"/>
                  </a:lnTo>
                  <a:lnTo>
                    <a:pt x="2277516" y="74663"/>
                  </a:lnTo>
                  <a:lnTo>
                    <a:pt x="2269591" y="76098"/>
                  </a:lnTo>
                  <a:lnTo>
                    <a:pt x="2260943" y="78092"/>
                  </a:lnTo>
                  <a:lnTo>
                    <a:pt x="2260943" y="96380"/>
                  </a:lnTo>
                  <a:lnTo>
                    <a:pt x="2262467" y="96380"/>
                  </a:lnTo>
                  <a:lnTo>
                    <a:pt x="2269921" y="93268"/>
                  </a:lnTo>
                  <a:lnTo>
                    <a:pt x="2276373" y="90855"/>
                  </a:lnTo>
                  <a:lnTo>
                    <a:pt x="2281974" y="89319"/>
                  </a:lnTo>
                  <a:lnTo>
                    <a:pt x="2286851" y="88760"/>
                  </a:lnTo>
                  <a:lnTo>
                    <a:pt x="2295995" y="88760"/>
                  </a:lnTo>
                  <a:lnTo>
                    <a:pt x="2302091" y="90284"/>
                  </a:lnTo>
                  <a:lnTo>
                    <a:pt x="2305139" y="93332"/>
                  </a:lnTo>
                  <a:lnTo>
                    <a:pt x="2309711" y="94856"/>
                  </a:lnTo>
                  <a:lnTo>
                    <a:pt x="2311235" y="99428"/>
                  </a:lnTo>
                  <a:lnTo>
                    <a:pt x="2311235" y="107048"/>
                  </a:lnTo>
                  <a:lnTo>
                    <a:pt x="2311235" y="119341"/>
                  </a:lnTo>
                  <a:lnTo>
                    <a:pt x="2311235" y="140677"/>
                  </a:lnTo>
                  <a:lnTo>
                    <a:pt x="2305139" y="146773"/>
                  </a:lnTo>
                  <a:lnTo>
                    <a:pt x="2299043" y="149821"/>
                  </a:lnTo>
                  <a:lnTo>
                    <a:pt x="2288375" y="149821"/>
                  </a:lnTo>
                  <a:lnTo>
                    <a:pt x="2283803" y="148297"/>
                  </a:lnTo>
                  <a:lnTo>
                    <a:pt x="2277707" y="145249"/>
                  </a:lnTo>
                  <a:lnTo>
                    <a:pt x="2277707" y="131533"/>
                  </a:lnTo>
                  <a:lnTo>
                    <a:pt x="2311235" y="119341"/>
                  </a:lnTo>
                  <a:lnTo>
                    <a:pt x="2311235" y="107048"/>
                  </a:lnTo>
                  <a:lnTo>
                    <a:pt x="2271801" y="113093"/>
                  </a:lnTo>
                  <a:lnTo>
                    <a:pt x="2253323" y="139153"/>
                  </a:lnTo>
                  <a:lnTo>
                    <a:pt x="2253323" y="146773"/>
                  </a:lnTo>
                  <a:lnTo>
                    <a:pt x="2256371" y="152869"/>
                  </a:lnTo>
                  <a:lnTo>
                    <a:pt x="2265515" y="162013"/>
                  </a:lnTo>
                  <a:lnTo>
                    <a:pt x="2273135" y="165061"/>
                  </a:lnTo>
                  <a:lnTo>
                    <a:pt x="2285327" y="165061"/>
                  </a:lnTo>
                  <a:lnTo>
                    <a:pt x="2294471" y="162013"/>
                  </a:lnTo>
                  <a:lnTo>
                    <a:pt x="2303615" y="157441"/>
                  </a:lnTo>
                  <a:lnTo>
                    <a:pt x="2311235" y="151345"/>
                  </a:lnTo>
                  <a:lnTo>
                    <a:pt x="2311235" y="162013"/>
                  </a:lnTo>
                  <a:lnTo>
                    <a:pt x="2334095" y="162013"/>
                  </a:lnTo>
                  <a:lnTo>
                    <a:pt x="2334095" y="151345"/>
                  </a:lnTo>
                  <a:lnTo>
                    <a:pt x="2334095" y="149821"/>
                  </a:lnTo>
                  <a:lnTo>
                    <a:pt x="2334095" y="119341"/>
                  </a:lnTo>
                  <a:close/>
                </a:path>
                <a:path w="4780915" h="1748154">
                  <a:moveTo>
                    <a:pt x="2424112" y="79616"/>
                  </a:moveTo>
                  <a:lnTo>
                    <a:pt x="2417254" y="77381"/>
                  </a:lnTo>
                  <a:lnTo>
                    <a:pt x="2410396" y="75425"/>
                  </a:lnTo>
                  <a:lnTo>
                    <a:pt x="2403538" y="74053"/>
                  </a:lnTo>
                  <a:lnTo>
                    <a:pt x="2396680" y="73520"/>
                  </a:lnTo>
                  <a:lnTo>
                    <a:pt x="2386723" y="74358"/>
                  </a:lnTo>
                  <a:lnTo>
                    <a:pt x="2352814" y="100203"/>
                  </a:lnTo>
                  <a:lnTo>
                    <a:pt x="2349335" y="119341"/>
                  </a:lnTo>
                  <a:lnTo>
                    <a:pt x="2350211" y="129933"/>
                  </a:lnTo>
                  <a:lnTo>
                    <a:pt x="2377821" y="161823"/>
                  </a:lnTo>
                  <a:lnTo>
                    <a:pt x="2398204" y="165061"/>
                  </a:lnTo>
                  <a:lnTo>
                    <a:pt x="2404173" y="164515"/>
                  </a:lnTo>
                  <a:lnTo>
                    <a:pt x="2410587" y="162966"/>
                  </a:lnTo>
                  <a:lnTo>
                    <a:pt x="2417267" y="160566"/>
                  </a:lnTo>
                  <a:lnTo>
                    <a:pt x="2424112" y="157441"/>
                  </a:lnTo>
                  <a:lnTo>
                    <a:pt x="2424112" y="137629"/>
                  </a:lnTo>
                  <a:lnTo>
                    <a:pt x="2422588" y="137629"/>
                  </a:lnTo>
                  <a:lnTo>
                    <a:pt x="2416632" y="142506"/>
                  </a:lnTo>
                  <a:lnTo>
                    <a:pt x="2410396" y="145821"/>
                  </a:lnTo>
                  <a:lnTo>
                    <a:pt x="2404148" y="147701"/>
                  </a:lnTo>
                  <a:lnTo>
                    <a:pt x="2398204" y="148297"/>
                  </a:lnTo>
                  <a:lnTo>
                    <a:pt x="2390584" y="148297"/>
                  </a:lnTo>
                  <a:lnTo>
                    <a:pt x="2384488" y="145249"/>
                  </a:lnTo>
                  <a:lnTo>
                    <a:pt x="2375344" y="136105"/>
                  </a:lnTo>
                  <a:lnTo>
                    <a:pt x="2373820" y="128485"/>
                  </a:lnTo>
                  <a:lnTo>
                    <a:pt x="2373820" y="110096"/>
                  </a:lnTo>
                  <a:lnTo>
                    <a:pt x="2375344" y="102476"/>
                  </a:lnTo>
                  <a:lnTo>
                    <a:pt x="2379916" y="97904"/>
                  </a:lnTo>
                  <a:lnTo>
                    <a:pt x="2384488" y="91808"/>
                  </a:lnTo>
                  <a:lnTo>
                    <a:pt x="2390584" y="90284"/>
                  </a:lnTo>
                  <a:lnTo>
                    <a:pt x="2398204" y="90284"/>
                  </a:lnTo>
                  <a:lnTo>
                    <a:pt x="2404148" y="90881"/>
                  </a:lnTo>
                  <a:lnTo>
                    <a:pt x="2410396" y="92760"/>
                  </a:lnTo>
                  <a:lnTo>
                    <a:pt x="2416632" y="96075"/>
                  </a:lnTo>
                  <a:lnTo>
                    <a:pt x="2422588" y="100952"/>
                  </a:lnTo>
                  <a:lnTo>
                    <a:pt x="2424112" y="100952"/>
                  </a:lnTo>
                  <a:lnTo>
                    <a:pt x="2424112" y="79616"/>
                  </a:lnTo>
                  <a:close/>
                </a:path>
                <a:path w="4780915" h="1748154">
                  <a:moveTo>
                    <a:pt x="2491257" y="76568"/>
                  </a:moveTo>
                  <a:lnTo>
                    <a:pt x="2463825" y="76568"/>
                  </a:lnTo>
                  <a:lnTo>
                    <a:pt x="2463825" y="52184"/>
                  </a:lnTo>
                  <a:lnTo>
                    <a:pt x="2440876" y="52184"/>
                  </a:lnTo>
                  <a:lnTo>
                    <a:pt x="2440876" y="76568"/>
                  </a:lnTo>
                  <a:lnTo>
                    <a:pt x="2430208" y="76568"/>
                  </a:lnTo>
                  <a:lnTo>
                    <a:pt x="2430208" y="91808"/>
                  </a:lnTo>
                  <a:lnTo>
                    <a:pt x="2440876" y="91808"/>
                  </a:lnTo>
                  <a:lnTo>
                    <a:pt x="2440876" y="145249"/>
                  </a:lnTo>
                  <a:lnTo>
                    <a:pt x="2443924" y="152869"/>
                  </a:lnTo>
                  <a:lnTo>
                    <a:pt x="2453068" y="162013"/>
                  </a:lnTo>
                  <a:lnTo>
                    <a:pt x="2460777" y="163537"/>
                  </a:lnTo>
                  <a:lnTo>
                    <a:pt x="2485161" y="163537"/>
                  </a:lnTo>
                  <a:lnTo>
                    <a:pt x="2491257" y="162013"/>
                  </a:lnTo>
                  <a:lnTo>
                    <a:pt x="2491257" y="146773"/>
                  </a:lnTo>
                  <a:lnTo>
                    <a:pt x="2489733" y="146773"/>
                  </a:lnTo>
                  <a:lnTo>
                    <a:pt x="2486685" y="148297"/>
                  </a:lnTo>
                  <a:lnTo>
                    <a:pt x="2474493" y="148297"/>
                  </a:lnTo>
                  <a:lnTo>
                    <a:pt x="2469921" y="146773"/>
                  </a:lnTo>
                  <a:lnTo>
                    <a:pt x="2465349" y="142201"/>
                  </a:lnTo>
                  <a:lnTo>
                    <a:pt x="2463825" y="136105"/>
                  </a:lnTo>
                  <a:lnTo>
                    <a:pt x="2463825" y="91808"/>
                  </a:lnTo>
                  <a:lnTo>
                    <a:pt x="2491257" y="91808"/>
                  </a:lnTo>
                  <a:lnTo>
                    <a:pt x="2491257" y="76568"/>
                  </a:lnTo>
                  <a:close/>
                </a:path>
                <a:path w="4780915" h="1748154">
                  <a:moveTo>
                    <a:pt x="2527833" y="76581"/>
                  </a:moveTo>
                  <a:lnTo>
                    <a:pt x="2504973" y="76581"/>
                  </a:lnTo>
                  <a:lnTo>
                    <a:pt x="2504973" y="162013"/>
                  </a:lnTo>
                  <a:lnTo>
                    <a:pt x="2527833" y="162013"/>
                  </a:lnTo>
                  <a:lnTo>
                    <a:pt x="2527833" y="76581"/>
                  </a:lnTo>
                  <a:close/>
                </a:path>
                <a:path w="4780915" h="1748154">
                  <a:moveTo>
                    <a:pt x="2527833" y="44577"/>
                  </a:moveTo>
                  <a:lnTo>
                    <a:pt x="2503449" y="44577"/>
                  </a:lnTo>
                  <a:lnTo>
                    <a:pt x="2503449" y="65913"/>
                  </a:lnTo>
                  <a:lnTo>
                    <a:pt x="2527833" y="65913"/>
                  </a:lnTo>
                  <a:lnTo>
                    <a:pt x="2527833" y="44577"/>
                  </a:lnTo>
                  <a:close/>
                </a:path>
                <a:path w="4780915" h="1748154">
                  <a:moveTo>
                    <a:pt x="2619375" y="79616"/>
                  </a:moveTo>
                  <a:lnTo>
                    <a:pt x="2612517" y="77381"/>
                  </a:lnTo>
                  <a:lnTo>
                    <a:pt x="2605659" y="75425"/>
                  </a:lnTo>
                  <a:lnTo>
                    <a:pt x="2598801" y="74053"/>
                  </a:lnTo>
                  <a:lnTo>
                    <a:pt x="2591943" y="73520"/>
                  </a:lnTo>
                  <a:lnTo>
                    <a:pt x="2581960" y="74358"/>
                  </a:lnTo>
                  <a:lnTo>
                    <a:pt x="2547836" y="100203"/>
                  </a:lnTo>
                  <a:lnTo>
                    <a:pt x="2544597" y="119341"/>
                  </a:lnTo>
                  <a:lnTo>
                    <a:pt x="2545435" y="129933"/>
                  </a:lnTo>
                  <a:lnTo>
                    <a:pt x="2572880" y="161823"/>
                  </a:lnTo>
                  <a:lnTo>
                    <a:pt x="2593467" y="165061"/>
                  </a:lnTo>
                  <a:lnTo>
                    <a:pt x="2599220" y="164515"/>
                  </a:lnTo>
                  <a:lnTo>
                    <a:pt x="2605278" y="162966"/>
                  </a:lnTo>
                  <a:lnTo>
                    <a:pt x="2611894" y="160566"/>
                  </a:lnTo>
                  <a:lnTo>
                    <a:pt x="2619375" y="157441"/>
                  </a:lnTo>
                  <a:lnTo>
                    <a:pt x="2619375" y="137629"/>
                  </a:lnTo>
                  <a:lnTo>
                    <a:pt x="2617851" y="137629"/>
                  </a:lnTo>
                  <a:lnTo>
                    <a:pt x="2611894" y="142506"/>
                  </a:lnTo>
                  <a:lnTo>
                    <a:pt x="2605659" y="145821"/>
                  </a:lnTo>
                  <a:lnTo>
                    <a:pt x="2599410" y="147701"/>
                  </a:lnTo>
                  <a:lnTo>
                    <a:pt x="2593467" y="148297"/>
                  </a:lnTo>
                  <a:lnTo>
                    <a:pt x="2585847" y="148297"/>
                  </a:lnTo>
                  <a:lnTo>
                    <a:pt x="2579751" y="145249"/>
                  </a:lnTo>
                  <a:lnTo>
                    <a:pt x="2570607" y="136105"/>
                  </a:lnTo>
                  <a:lnTo>
                    <a:pt x="2569083" y="128485"/>
                  </a:lnTo>
                  <a:lnTo>
                    <a:pt x="2569083" y="110096"/>
                  </a:lnTo>
                  <a:lnTo>
                    <a:pt x="2570607" y="102476"/>
                  </a:lnTo>
                  <a:lnTo>
                    <a:pt x="2575179" y="97904"/>
                  </a:lnTo>
                  <a:lnTo>
                    <a:pt x="2579751" y="91808"/>
                  </a:lnTo>
                  <a:lnTo>
                    <a:pt x="2585847" y="90284"/>
                  </a:lnTo>
                  <a:lnTo>
                    <a:pt x="2593467" y="90284"/>
                  </a:lnTo>
                  <a:lnTo>
                    <a:pt x="2599194" y="90881"/>
                  </a:lnTo>
                  <a:lnTo>
                    <a:pt x="2605087" y="92760"/>
                  </a:lnTo>
                  <a:lnTo>
                    <a:pt x="2611247" y="96075"/>
                  </a:lnTo>
                  <a:lnTo>
                    <a:pt x="2617851" y="100952"/>
                  </a:lnTo>
                  <a:lnTo>
                    <a:pt x="2619375" y="100952"/>
                  </a:lnTo>
                  <a:lnTo>
                    <a:pt x="2619375" y="79616"/>
                  </a:lnTo>
                  <a:close/>
                </a:path>
                <a:path w="4780915" h="1748154">
                  <a:moveTo>
                    <a:pt x="2712428" y="114769"/>
                  </a:moveTo>
                  <a:lnTo>
                    <a:pt x="2689847" y="76098"/>
                  </a:lnTo>
                  <a:lnTo>
                    <a:pt x="2689466" y="76047"/>
                  </a:lnTo>
                  <a:lnTo>
                    <a:pt x="2689466" y="110096"/>
                  </a:lnTo>
                  <a:lnTo>
                    <a:pt x="2651366" y="110096"/>
                  </a:lnTo>
                  <a:lnTo>
                    <a:pt x="2652750" y="100101"/>
                  </a:lnTo>
                  <a:lnTo>
                    <a:pt x="2656700" y="92951"/>
                  </a:lnTo>
                  <a:lnTo>
                    <a:pt x="2662948" y="88671"/>
                  </a:lnTo>
                  <a:lnTo>
                    <a:pt x="2671178" y="87236"/>
                  </a:lnTo>
                  <a:lnTo>
                    <a:pt x="2679179" y="88671"/>
                  </a:lnTo>
                  <a:lnTo>
                    <a:pt x="2684894" y="92951"/>
                  </a:lnTo>
                  <a:lnTo>
                    <a:pt x="2688323" y="100101"/>
                  </a:lnTo>
                  <a:lnTo>
                    <a:pt x="2689466" y="110096"/>
                  </a:lnTo>
                  <a:lnTo>
                    <a:pt x="2689466" y="76047"/>
                  </a:lnTo>
                  <a:lnTo>
                    <a:pt x="2672702" y="73520"/>
                  </a:lnTo>
                  <a:lnTo>
                    <a:pt x="2662986" y="74358"/>
                  </a:lnTo>
                  <a:lnTo>
                    <a:pt x="2654414" y="76758"/>
                  </a:lnTo>
                  <a:lnTo>
                    <a:pt x="2629128" y="109334"/>
                  </a:lnTo>
                  <a:lnTo>
                    <a:pt x="2628506" y="119341"/>
                  </a:lnTo>
                  <a:lnTo>
                    <a:pt x="2629128" y="129933"/>
                  </a:lnTo>
                  <a:lnTo>
                    <a:pt x="2656700" y="161823"/>
                  </a:lnTo>
                  <a:lnTo>
                    <a:pt x="2677274" y="165061"/>
                  </a:lnTo>
                  <a:lnTo>
                    <a:pt x="2685300" y="164515"/>
                  </a:lnTo>
                  <a:lnTo>
                    <a:pt x="2693466" y="162966"/>
                  </a:lnTo>
                  <a:lnTo>
                    <a:pt x="2701925" y="160566"/>
                  </a:lnTo>
                  <a:lnTo>
                    <a:pt x="2710802" y="157441"/>
                  </a:lnTo>
                  <a:lnTo>
                    <a:pt x="2710802" y="148297"/>
                  </a:lnTo>
                  <a:lnTo>
                    <a:pt x="2710802" y="137629"/>
                  </a:lnTo>
                  <a:lnTo>
                    <a:pt x="2709278" y="137629"/>
                  </a:lnTo>
                  <a:lnTo>
                    <a:pt x="2702407" y="142506"/>
                  </a:lnTo>
                  <a:lnTo>
                    <a:pt x="2695371" y="145821"/>
                  </a:lnTo>
                  <a:lnTo>
                    <a:pt x="2688069" y="147701"/>
                  </a:lnTo>
                  <a:lnTo>
                    <a:pt x="2680322" y="148297"/>
                  </a:lnTo>
                  <a:lnTo>
                    <a:pt x="2668092" y="146824"/>
                  </a:lnTo>
                  <a:lnTo>
                    <a:pt x="2658986" y="142201"/>
                  </a:lnTo>
                  <a:lnTo>
                    <a:pt x="2653322" y="134150"/>
                  </a:lnTo>
                  <a:lnTo>
                    <a:pt x="2651366" y="122389"/>
                  </a:lnTo>
                  <a:lnTo>
                    <a:pt x="2712428" y="122389"/>
                  </a:lnTo>
                  <a:lnTo>
                    <a:pt x="2712428" y="114769"/>
                  </a:lnTo>
                  <a:close/>
                </a:path>
                <a:path w="4780915" h="1748154">
                  <a:moveTo>
                    <a:pt x="4780775" y="304800"/>
                  </a:moveTo>
                  <a:lnTo>
                    <a:pt x="10668" y="304800"/>
                  </a:lnTo>
                  <a:lnTo>
                    <a:pt x="10668" y="0"/>
                  </a:lnTo>
                  <a:lnTo>
                    <a:pt x="0" y="0"/>
                  </a:lnTo>
                  <a:lnTo>
                    <a:pt x="0" y="1748015"/>
                  </a:lnTo>
                  <a:lnTo>
                    <a:pt x="10668" y="1748015"/>
                  </a:lnTo>
                  <a:lnTo>
                    <a:pt x="10668" y="315468"/>
                  </a:lnTo>
                  <a:lnTo>
                    <a:pt x="4780775" y="315468"/>
                  </a:lnTo>
                  <a:lnTo>
                    <a:pt x="4780775" y="3048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6" name="object 76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5396769" y="5331714"/>
              <a:ext cx="454628" cy="134302"/>
            </a:xfrm>
            <a:prstGeom prst="rect">
              <a:avLst/>
            </a:prstGeom>
          </p:spPr>
        </p:pic>
        <p:pic>
          <p:nvPicPr>
            <p:cNvPr id="77" name="object 77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5872733" y="5330190"/>
              <a:ext cx="431673" cy="135826"/>
            </a:xfrm>
            <a:prstGeom prst="rect">
              <a:avLst/>
            </a:prstGeom>
          </p:spPr>
        </p:pic>
        <p:pic>
          <p:nvPicPr>
            <p:cNvPr id="78" name="object 78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5401342" y="5559171"/>
              <a:ext cx="1421701" cy="137350"/>
            </a:xfrm>
            <a:prstGeom prst="rect">
              <a:avLst/>
            </a:prstGeom>
          </p:spPr>
        </p:pic>
        <p:pic>
          <p:nvPicPr>
            <p:cNvPr id="79" name="object 79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6926770" y="5559170"/>
              <a:ext cx="1873186" cy="135827"/>
            </a:xfrm>
            <a:prstGeom prst="rect">
              <a:avLst/>
            </a:prstGeom>
          </p:spPr>
        </p:pic>
        <p:pic>
          <p:nvPicPr>
            <p:cNvPr id="80" name="object 80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8908255" y="5556123"/>
              <a:ext cx="1055560" cy="140398"/>
            </a:xfrm>
            <a:prstGeom prst="rect">
              <a:avLst/>
            </a:prstGeom>
          </p:spPr>
        </p:pic>
        <p:pic>
          <p:nvPicPr>
            <p:cNvPr id="81" name="object 81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5558504" y="5794152"/>
              <a:ext cx="132683" cy="126682"/>
            </a:xfrm>
            <a:prstGeom prst="rect">
              <a:avLst/>
            </a:prstGeom>
          </p:spPr>
        </p:pic>
        <p:pic>
          <p:nvPicPr>
            <p:cNvPr id="82" name="object 82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5425725" y="5798725"/>
              <a:ext cx="111442" cy="122110"/>
            </a:xfrm>
            <a:prstGeom prst="rect">
              <a:avLst/>
            </a:prstGeom>
          </p:spPr>
        </p:pic>
        <p:sp>
          <p:nvSpPr>
            <p:cNvPr id="83" name="object 83"/>
            <p:cNvSpPr/>
            <p:nvPr/>
          </p:nvSpPr>
          <p:spPr>
            <a:xfrm>
              <a:off x="5714047" y="5882640"/>
              <a:ext cx="40005" cy="40005"/>
            </a:xfrm>
            <a:custGeom>
              <a:avLst/>
              <a:gdLst/>
              <a:ahLst/>
              <a:cxnLst/>
              <a:rect l="l" t="t" r="r" b="b"/>
              <a:pathLst>
                <a:path w="40004" h="40004">
                  <a:moveTo>
                    <a:pt x="25908" y="39719"/>
                  </a:moveTo>
                  <a:lnTo>
                    <a:pt x="15240" y="39719"/>
                  </a:lnTo>
                  <a:lnTo>
                    <a:pt x="9144" y="36671"/>
                  </a:lnTo>
                  <a:lnTo>
                    <a:pt x="1524" y="29051"/>
                  </a:lnTo>
                  <a:lnTo>
                    <a:pt x="0" y="24479"/>
                  </a:lnTo>
                  <a:lnTo>
                    <a:pt x="0" y="13716"/>
                  </a:lnTo>
                  <a:lnTo>
                    <a:pt x="1524" y="9144"/>
                  </a:lnTo>
                  <a:lnTo>
                    <a:pt x="6096" y="6096"/>
                  </a:lnTo>
                  <a:lnTo>
                    <a:pt x="9144" y="1524"/>
                  </a:lnTo>
                  <a:lnTo>
                    <a:pt x="15240" y="0"/>
                  </a:lnTo>
                  <a:lnTo>
                    <a:pt x="25908" y="0"/>
                  </a:lnTo>
                  <a:lnTo>
                    <a:pt x="30575" y="1524"/>
                  </a:lnTo>
                  <a:lnTo>
                    <a:pt x="36671" y="7620"/>
                  </a:lnTo>
                  <a:lnTo>
                    <a:pt x="16764" y="7620"/>
                  </a:lnTo>
                  <a:lnTo>
                    <a:pt x="13716" y="9144"/>
                  </a:lnTo>
                  <a:lnTo>
                    <a:pt x="9144" y="13716"/>
                  </a:lnTo>
                  <a:lnTo>
                    <a:pt x="9144" y="26003"/>
                  </a:lnTo>
                  <a:lnTo>
                    <a:pt x="12192" y="27527"/>
                  </a:lnTo>
                  <a:lnTo>
                    <a:pt x="13716" y="29051"/>
                  </a:lnTo>
                  <a:lnTo>
                    <a:pt x="16764" y="30575"/>
                  </a:lnTo>
                  <a:lnTo>
                    <a:pt x="37179" y="30575"/>
                  </a:lnTo>
                  <a:lnTo>
                    <a:pt x="35147" y="33623"/>
                  </a:lnTo>
                  <a:lnTo>
                    <a:pt x="30575" y="36671"/>
                  </a:lnTo>
                  <a:lnTo>
                    <a:pt x="25908" y="39719"/>
                  </a:lnTo>
                  <a:close/>
                </a:path>
                <a:path w="40004" h="40004">
                  <a:moveTo>
                    <a:pt x="37179" y="30575"/>
                  </a:moveTo>
                  <a:lnTo>
                    <a:pt x="22860" y="30575"/>
                  </a:lnTo>
                  <a:lnTo>
                    <a:pt x="28956" y="27527"/>
                  </a:lnTo>
                  <a:lnTo>
                    <a:pt x="30575" y="26003"/>
                  </a:lnTo>
                  <a:lnTo>
                    <a:pt x="32099" y="22955"/>
                  </a:lnTo>
                  <a:lnTo>
                    <a:pt x="32099" y="16764"/>
                  </a:lnTo>
                  <a:lnTo>
                    <a:pt x="30575" y="13716"/>
                  </a:lnTo>
                  <a:lnTo>
                    <a:pt x="28956" y="10668"/>
                  </a:lnTo>
                  <a:lnTo>
                    <a:pt x="22860" y="7620"/>
                  </a:lnTo>
                  <a:lnTo>
                    <a:pt x="36671" y="7620"/>
                  </a:lnTo>
                  <a:lnTo>
                    <a:pt x="38195" y="9144"/>
                  </a:lnTo>
                  <a:lnTo>
                    <a:pt x="39719" y="13716"/>
                  </a:lnTo>
                  <a:lnTo>
                    <a:pt x="39719" y="24479"/>
                  </a:lnTo>
                  <a:lnTo>
                    <a:pt x="38195" y="29051"/>
                  </a:lnTo>
                  <a:lnTo>
                    <a:pt x="37179" y="3057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4" name="object 84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5396769" y="6015418"/>
              <a:ext cx="1063180" cy="138874"/>
            </a:xfrm>
            <a:prstGeom prst="rect">
              <a:avLst/>
            </a:prstGeom>
          </p:spPr>
        </p:pic>
        <p:pic>
          <p:nvPicPr>
            <p:cNvPr id="85" name="object 85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5396769" y="6247352"/>
              <a:ext cx="1052512" cy="135826"/>
            </a:xfrm>
            <a:prstGeom prst="rect">
              <a:avLst/>
            </a:prstGeom>
          </p:spPr>
        </p:pic>
        <p:pic>
          <p:nvPicPr>
            <p:cNvPr id="86" name="object 86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5498972" y="6471761"/>
              <a:ext cx="2693860" cy="14192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43484" y="370332"/>
            <a:ext cx="9827260" cy="6223000"/>
            <a:chOff x="443484" y="370332"/>
            <a:chExt cx="9827260" cy="6223000"/>
          </a:xfrm>
        </p:grpSpPr>
        <p:sp>
          <p:nvSpPr>
            <p:cNvPr id="3" name="object 3"/>
            <p:cNvSpPr/>
            <p:nvPr/>
          </p:nvSpPr>
          <p:spPr>
            <a:xfrm>
              <a:off x="443484" y="370332"/>
              <a:ext cx="9827260" cy="6223000"/>
            </a:xfrm>
            <a:custGeom>
              <a:avLst/>
              <a:gdLst/>
              <a:ahLst/>
              <a:cxnLst/>
              <a:rect l="l" t="t" r="r" b="b"/>
              <a:pathLst>
                <a:path w="9827260" h="6223000">
                  <a:moveTo>
                    <a:pt x="9826751" y="6222491"/>
                  </a:moveTo>
                  <a:lnTo>
                    <a:pt x="0" y="6222491"/>
                  </a:lnTo>
                  <a:lnTo>
                    <a:pt x="0" y="0"/>
                  </a:lnTo>
                  <a:lnTo>
                    <a:pt x="9826751" y="0"/>
                  </a:lnTo>
                  <a:lnTo>
                    <a:pt x="9826751" y="6222491"/>
                  </a:lnTo>
                  <a:close/>
                </a:path>
              </a:pathLst>
            </a:custGeom>
            <a:solidFill>
              <a:srgbClr val="F4F4D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573500" y="4870894"/>
              <a:ext cx="9568815" cy="1526540"/>
            </a:xfrm>
            <a:custGeom>
              <a:avLst/>
              <a:gdLst/>
              <a:ahLst/>
              <a:cxnLst/>
              <a:rect l="l" t="t" r="r" b="b"/>
              <a:pathLst>
                <a:path w="9568815" h="1526539">
                  <a:moveTo>
                    <a:pt x="0" y="0"/>
                  </a:moveTo>
                  <a:lnTo>
                    <a:pt x="9568815" y="0"/>
                  </a:lnTo>
                  <a:lnTo>
                    <a:pt x="9568815" y="1526095"/>
                  </a:lnTo>
                  <a:lnTo>
                    <a:pt x="0" y="1526095"/>
                  </a:lnTo>
                  <a:lnTo>
                    <a:pt x="0" y="0"/>
                  </a:lnTo>
                  <a:close/>
                </a:path>
              </a:pathLst>
            </a:custGeom>
            <a:ln w="10677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04825" y="469677"/>
              <a:ext cx="85439" cy="111347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0076" y="494061"/>
              <a:ext cx="77819" cy="90011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710184" y="560832"/>
              <a:ext cx="18415" cy="21590"/>
            </a:xfrm>
            <a:custGeom>
              <a:avLst/>
              <a:gdLst/>
              <a:ahLst/>
              <a:cxnLst/>
              <a:rect l="l" t="t" r="r" b="b"/>
              <a:pathLst>
                <a:path w="18415" h="21590">
                  <a:moveTo>
                    <a:pt x="18288" y="21335"/>
                  </a:moveTo>
                  <a:lnTo>
                    <a:pt x="0" y="21335"/>
                  </a:lnTo>
                  <a:lnTo>
                    <a:pt x="0" y="0"/>
                  </a:lnTo>
                  <a:lnTo>
                    <a:pt x="18288" y="0"/>
                  </a:lnTo>
                  <a:lnTo>
                    <a:pt x="18288" y="2133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3427" y="466629"/>
              <a:ext cx="173926" cy="117443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080659" y="463581"/>
              <a:ext cx="265366" cy="120491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372028" y="472725"/>
              <a:ext cx="289750" cy="140398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716737" y="454342"/>
              <a:ext cx="459105" cy="135826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2472594" y="881729"/>
              <a:ext cx="5781675" cy="3749675"/>
            </a:xfrm>
            <a:custGeom>
              <a:avLst/>
              <a:gdLst/>
              <a:ahLst/>
              <a:cxnLst/>
              <a:rect l="l" t="t" r="r" b="b"/>
              <a:pathLst>
                <a:path w="5781675" h="3749675">
                  <a:moveTo>
                    <a:pt x="0" y="0"/>
                  </a:moveTo>
                  <a:lnTo>
                    <a:pt x="3146869" y="0"/>
                  </a:lnTo>
                  <a:lnTo>
                    <a:pt x="3146869" y="3215449"/>
                  </a:lnTo>
                  <a:lnTo>
                    <a:pt x="0" y="3215449"/>
                  </a:lnTo>
                  <a:lnTo>
                    <a:pt x="0" y="0"/>
                  </a:lnTo>
                  <a:close/>
                </a:path>
                <a:path w="5781675" h="3749675">
                  <a:moveTo>
                    <a:pt x="3157537" y="0"/>
                  </a:moveTo>
                  <a:lnTo>
                    <a:pt x="5781293" y="0"/>
                  </a:lnTo>
                  <a:lnTo>
                    <a:pt x="5781293" y="3215449"/>
                  </a:lnTo>
                  <a:lnTo>
                    <a:pt x="3157537" y="3215449"/>
                  </a:lnTo>
                  <a:lnTo>
                    <a:pt x="3157537" y="0"/>
                  </a:lnTo>
                  <a:close/>
                </a:path>
                <a:path w="5781675" h="3749675">
                  <a:moveTo>
                    <a:pt x="0" y="3226117"/>
                  </a:moveTo>
                  <a:lnTo>
                    <a:pt x="3146869" y="3226117"/>
                  </a:lnTo>
                  <a:lnTo>
                    <a:pt x="3146869" y="3711416"/>
                  </a:lnTo>
                  <a:lnTo>
                    <a:pt x="0" y="3711416"/>
                  </a:lnTo>
                  <a:lnTo>
                    <a:pt x="0" y="3226117"/>
                  </a:lnTo>
                  <a:close/>
                </a:path>
                <a:path w="5781675" h="3749675">
                  <a:moveTo>
                    <a:pt x="3157537" y="3226117"/>
                  </a:moveTo>
                  <a:lnTo>
                    <a:pt x="5781293" y="3226117"/>
                  </a:lnTo>
                  <a:lnTo>
                    <a:pt x="5781293" y="3711416"/>
                  </a:lnTo>
                  <a:lnTo>
                    <a:pt x="3157537" y="3711416"/>
                  </a:lnTo>
                  <a:lnTo>
                    <a:pt x="3157537" y="3226117"/>
                  </a:lnTo>
                  <a:close/>
                </a:path>
                <a:path w="5781675" h="3749675">
                  <a:moveTo>
                    <a:pt x="0" y="3722084"/>
                  </a:moveTo>
                  <a:lnTo>
                    <a:pt x="3146869" y="3722084"/>
                  </a:lnTo>
                  <a:lnTo>
                    <a:pt x="3146869" y="3749516"/>
                  </a:lnTo>
                  <a:lnTo>
                    <a:pt x="0" y="3749516"/>
                  </a:lnTo>
                  <a:lnTo>
                    <a:pt x="0" y="3722084"/>
                  </a:lnTo>
                  <a:close/>
                </a:path>
                <a:path w="5781675" h="3749675">
                  <a:moveTo>
                    <a:pt x="3157537" y="3722084"/>
                  </a:moveTo>
                  <a:lnTo>
                    <a:pt x="5781293" y="3722084"/>
                  </a:lnTo>
                  <a:lnTo>
                    <a:pt x="5781293" y="3749516"/>
                  </a:lnTo>
                  <a:lnTo>
                    <a:pt x="3157537" y="3749516"/>
                  </a:lnTo>
                  <a:lnTo>
                    <a:pt x="3157537" y="3722084"/>
                  </a:lnTo>
                  <a:close/>
                </a:path>
              </a:pathLst>
            </a:custGeom>
            <a:ln w="1067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3326796" y="1300067"/>
              <a:ext cx="1409700" cy="109220"/>
            </a:xfrm>
            <a:custGeom>
              <a:avLst/>
              <a:gdLst/>
              <a:ahLst/>
              <a:cxnLst/>
              <a:rect l="l" t="t" r="r" b="b"/>
              <a:pathLst>
                <a:path w="1409700" h="109219">
                  <a:moveTo>
                    <a:pt x="0" y="97440"/>
                  </a:moveTo>
                  <a:lnTo>
                    <a:pt x="46105" y="104073"/>
                  </a:lnTo>
                  <a:lnTo>
                    <a:pt x="93815" y="107706"/>
                  </a:lnTo>
                  <a:lnTo>
                    <a:pt x="141809" y="108633"/>
                  </a:lnTo>
                  <a:lnTo>
                    <a:pt x="188765" y="107145"/>
                  </a:lnTo>
                  <a:lnTo>
                    <a:pt x="233362" y="103536"/>
                  </a:lnTo>
                  <a:lnTo>
                    <a:pt x="273370" y="99478"/>
                  </a:lnTo>
                  <a:lnTo>
                    <a:pt x="315256" y="95032"/>
                  </a:lnTo>
                  <a:lnTo>
                    <a:pt x="358897" y="90246"/>
                  </a:lnTo>
                  <a:lnTo>
                    <a:pt x="404173" y="85164"/>
                  </a:lnTo>
                  <a:lnTo>
                    <a:pt x="450959" y="79831"/>
                  </a:lnTo>
                  <a:lnTo>
                    <a:pt x="499133" y="74294"/>
                  </a:lnTo>
                  <a:lnTo>
                    <a:pt x="548573" y="68598"/>
                  </a:lnTo>
                  <a:lnTo>
                    <a:pt x="599156" y="62788"/>
                  </a:lnTo>
                  <a:lnTo>
                    <a:pt x="650759" y="56909"/>
                  </a:lnTo>
                  <a:lnTo>
                    <a:pt x="703261" y="51008"/>
                  </a:lnTo>
                  <a:lnTo>
                    <a:pt x="756538" y="45130"/>
                  </a:lnTo>
                  <a:lnTo>
                    <a:pt x="810467" y="39320"/>
                  </a:lnTo>
                  <a:lnTo>
                    <a:pt x="864927" y="33623"/>
                  </a:lnTo>
                  <a:lnTo>
                    <a:pt x="919795" y="28086"/>
                  </a:lnTo>
                  <a:lnTo>
                    <a:pt x="974948" y="22754"/>
                  </a:lnTo>
                  <a:lnTo>
                    <a:pt x="1030263" y="17671"/>
                  </a:lnTo>
                  <a:lnTo>
                    <a:pt x="1085618" y="12885"/>
                  </a:lnTo>
                  <a:lnTo>
                    <a:pt x="1140891" y="8440"/>
                  </a:lnTo>
                  <a:lnTo>
                    <a:pt x="1195958" y="4381"/>
                  </a:lnTo>
                  <a:lnTo>
                    <a:pt x="1249029" y="833"/>
                  </a:lnTo>
                  <a:lnTo>
                    <a:pt x="1302698" y="0"/>
                  </a:lnTo>
                  <a:lnTo>
                    <a:pt x="1356385" y="2881"/>
                  </a:lnTo>
                  <a:lnTo>
                    <a:pt x="1409509" y="10477"/>
                  </a:lnTo>
                </a:path>
              </a:pathLst>
            </a:custGeom>
            <a:ln w="86944">
              <a:solidFill>
                <a:srgbClr val="BF080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3340512" y="1626393"/>
              <a:ext cx="1424940" cy="365125"/>
            </a:xfrm>
            <a:custGeom>
              <a:avLst/>
              <a:gdLst/>
              <a:ahLst/>
              <a:cxnLst/>
              <a:rect l="l" t="t" r="r" b="b"/>
              <a:pathLst>
                <a:path w="1424939" h="365125">
                  <a:moveTo>
                    <a:pt x="0" y="103822"/>
                  </a:moveTo>
                  <a:lnTo>
                    <a:pt x="37204" y="114990"/>
                  </a:lnTo>
                  <a:lnTo>
                    <a:pt x="77819" y="121158"/>
                  </a:lnTo>
                  <a:lnTo>
                    <a:pt x="121863" y="122467"/>
                  </a:lnTo>
                  <a:lnTo>
                    <a:pt x="169354" y="119062"/>
                  </a:lnTo>
                  <a:lnTo>
                    <a:pt x="214642" y="113774"/>
                  </a:lnTo>
                  <a:lnTo>
                    <a:pt x="262744" y="108292"/>
                  </a:lnTo>
                  <a:lnTo>
                    <a:pt x="313324" y="102645"/>
                  </a:lnTo>
                  <a:lnTo>
                    <a:pt x="366046" y="96862"/>
                  </a:lnTo>
                  <a:lnTo>
                    <a:pt x="420576" y="90971"/>
                  </a:lnTo>
                  <a:lnTo>
                    <a:pt x="476578" y="85004"/>
                  </a:lnTo>
                  <a:lnTo>
                    <a:pt x="533715" y="78988"/>
                  </a:lnTo>
                  <a:lnTo>
                    <a:pt x="591653" y="72953"/>
                  </a:lnTo>
                  <a:lnTo>
                    <a:pt x="650056" y="66928"/>
                  </a:lnTo>
                  <a:lnTo>
                    <a:pt x="708589" y="60942"/>
                  </a:lnTo>
                  <a:lnTo>
                    <a:pt x="766915" y="55025"/>
                  </a:lnTo>
                  <a:lnTo>
                    <a:pt x="824701" y="49206"/>
                  </a:lnTo>
                  <a:lnTo>
                    <a:pt x="881609" y="43513"/>
                  </a:lnTo>
                  <a:lnTo>
                    <a:pt x="937304" y="37977"/>
                  </a:lnTo>
                  <a:lnTo>
                    <a:pt x="991452" y="32626"/>
                  </a:lnTo>
                  <a:lnTo>
                    <a:pt x="1043716" y="27490"/>
                  </a:lnTo>
                  <a:lnTo>
                    <a:pt x="1093761" y="22597"/>
                  </a:lnTo>
                  <a:lnTo>
                    <a:pt x="1141251" y="17978"/>
                  </a:lnTo>
                  <a:lnTo>
                    <a:pt x="1185852" y="13661"/>
                  </a:lnTo>
                  <a:lnTo>
                    <a:pt x="1227227" y="9675"/>
                  </a:lnTo>
                  <a:lnTo>
                    <a:pt x="1298957" y="2815"/>
                  </a:lnTo>
                  <a:lnTo>
                    <a:pt x="1328642" y="0"/>
                  </a:lnTo>
                  <a:lnTo>
                    <a:pt x="1370226" y="2659"/>
                  </a:lnTo>
                  <a:lnTo>
                    <a:pt x="1404925" y="18919"/>
                  </a:lnTo>
                  <a:lnTo>
                    <a:pt x="1424748" y="50912"/>
                  </a:lnTo>
                  <a:lnTo>
                    <a:pt x="1421701" y="100774"/>
                  </a:lnTo>
                  <a:lnTo>
                    <a:pt x="1410369" y="137285"/>
                  </a:lnTo>
                  <a:lnTo>
                    <a:pt x="1397596" y="175662"/>
                  </a:lnTo>
                  <a:lnTo>
                    <a:pt x="1383208" y="216753"/>
                  </a:lnTo>
                  <a:lnTo>
                    <a:pt x="1367035" y="261408"/>
                  </a:lnTo>
                  <a:lnTo>
                    <a:pt x="1348903" y="310476"/>
                  </a:lnTo>
                  <a:lnTo>
                    <a:pt x="1328642" y="364807"/>
                  </a:lnTo>
                </a:path>
              </a:pathLst>
            </a:custGeom>
            <a:ln w="86944">
              <a:solidFill>
                <a:srgbClr val="BF900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3387851" y="2020157"/>
              <a:ext cx="1367155" cy="114935"/>
            </a:xfrm>
            <a:custGeom>
              <a:avLst/>
              <a:gdLst/>
              <a:ahLst/>
              <a:cxnLst/>
              <a:rect l="l" t="t" r="r" b="b"/>
              <a:pathLst>
                <a:path w="1367154" h="114935">
                  <a:moveTo>
                    <a:pt x="0" y="114490"/>
                  </a:moveTo>
                  <a:lnTo>
                    <a:pt x="49548" y="110095"/>
                  </a:lnTo>
                  <a:lnTo>
                    <a:pt x="98820" y="105667"/>
                  </a:lnTo>
                  <a:lnTo>
                    <a:pt x="147879" y="101209"/>
                  </a:lnTo>
                  <a:lnTo>
                    <a:pt x="196787" y="96724"/>
                  </a:lnTo>
                  <a:lnTo>
                    <a:pt x="245606" y="92216"/>
                  </a:lnTo>
                  <a:lnTo>
                    <a:pt x="294400" y="87688"/>
                  </a:lnTo>
                  <a:lnTo>
                    <a:pt x="343230" y="83143"/>
                  </a:lnTo>
                  <a:lnTo>
                    <a:pt x="392160" y="78585"/>
                  </a:lnTo>
                  <a:lnTo>
                    <a:pt x="441253" y="74017"/>
                  </a:lnTo>
                  <a:lnTo>
                    <a:pt x="490570" y="69443"/>
                  </a:lnTo>
                  <a:lnTo>
                    <a:pt x="540174" y="64865"/>
                  </a:lnTo>
                  <a:lnTo>
                    <a:pt x="590129" y="60287"/>
                  </a:lnTo>
                  <a:lnTo>
                    <a:pt x="640496" y="55712"/>
                  </a:lnTo>
                  <a:lnTo>
                    <a:pt x="691339" y="51144"/>
                  </a:lnTo>
                  <a:lnTo>
                    <a:pt x="742720" y="46586"/>
                  </a:lnTo>
                  <a:lnTo>
                    <a:pt x="794701" y="42042"/>
                  </a:lnTo>
                  <a:lnTo>
                    <a:pt x="847346" y="37514"/>
                  </a:lnTo>
                  <a:lnTo>
                    <a:pt x="900717" y="33006"/>
                  </a:lnTo>
                  <a:lnTo>
                    <a:pt x="954876" y="28521"/>
                  </a:lnTo>
                  <a:lnTo>
                    <a:pt x="1009886" y="24063"/>
                  </a:lnTo>
                  <a:lnTo>
                    <a:pt x="1065811" y="19634"/>
                  </a:lnTo>
                  <a:lnTo>
                    <a:pt x="1122711" y="15240"/>
                  </a:lnTo>
                  <a:lnTo>
                    <a:pt x="1181914" y="10875"/>
                  </a:lnTo>
                  <a:lnTo>
                    <a:pt x="1236495" y="7022"/>
                  </a:lnTo>
                  <a:lnTo>
                    <a:pt x="1285877" y="3828"/>
                  </a:lnTo>
                  <a:lnTo>
                    <a:pt x="1329485" y="1438"/>
                  </a:lnTo>
                  <a:lnTo>
                    <a:pt x="1366742" y="0"/>
                  </a:lnTo>
                </a:path>
              </a:pathLst>
            </a:custGeom>
            <a:ln w="86944">
              <a:solidFill>
                <a:srgbClr val="64BF0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2850927" y="1766792"/>
              <a:ext cx="550545" cy="1435100"/>
            </a:xfrm>
            <a:custGeom>
              <a:avLst/>
              <a:gdLst/>
              <a:ahLst/>
              <a:cxnLst/>
              <a:rect l="l" t="t" r="r" b="b"/>
              <a:pathLst>
                <a:path w="550545" h="1435100">
                  <a:moveTo>
                    <a:pt x="541496" y="0"/>
                  </a:moveTo>
                  <a:lnTo>
                    <a:pt x="547139" y="20392"/>
                  </a:lnTo>
                  <a:lnTo>
                    <a:pt x="550068" y="45053"/>
                  </a:lnTo>
                  <a:lnTo>
                    <a:pt x="549854" y="74286"/>
                  </a:lnTo>
                  <a:lnTo>
                    <a:pt x="539044" y="158802"/>
                  </a:lnTo>
                  <a:lnTo>
                    <a:pt x="531525" y="208979"/>
                  </a:lnTo>
                  <a:lnTo>
                    <a:pt x="523472" y="258916"/>
                  </a:lnTo>
                  <a:lnTo>
                    <a:pt x="514846" y="308600"/>
                  </a:lnTo>
                  <a:lnTo>
                    <a:pt x="505609" y="358019"/>
                  </a:lnTo>
                  <a:lnTo>
                    <a:pt x="495722" y="407162"/>
                  </a:lnTo>
                  <a:lnTo>
                    <a:pt x="485146" y="456017"/>
                  </a:lnTo>
                  <a:lnTo>
                    <a:pt x="473843" y="504573"/>
                  </a:lnTo>
                  <a:lnTo>
                    <a:pt x="461774" y="552818"/>
                  </a:lnTo>
                  <a:lnTo>
                    <a:pt x="448901" y="600740"/>
                  </a:lnTo>
                  <a:lnTo>
                    <a:pt x="435184" y="648329"/>
                  </a:lnTo>
                  <a:lnTo>
                    <a:pt x="420585" y="695571"/>
                  </a:lnTo>
                  <a:lnTo>
                    <a:pt x="405066" y="742457"/>
                  </a:lnTo>
                  <a:lnTo>
                    <a:pt x="388587" y="788973"/>
                  </a:lnTo>
                  <a:lnTo>
                    <a:pt x="371110" y="835109"/>
                  </a:lnTo>
                  <a:lnTo>
                    <a:pt x="352597" y="880852"/>
                  </a:lnTo>
                  <a:lnTo>
                    <a:pt x="333008" y="926192"/>
                  </a:lnTo>
                  <a:lnTo>
                    <a:pt x="312306" y="971117"/>
                  </a:lnTo>
                  <a:lnTo>
                    <a:pt x="290451" y="1015615"/>
                  </a:lnTo>
                  <a:lnTo>
                    <a:pt x="267404" y="1059674"/>
                  </a:lnTo>
                  <a:lnTo>
                    <a:pt x="243128" y="1103283"/>
                  </a:lnTo>
                  <a:lnTo>
                    <a:pt x="217583" y="1146431"/>
                  </a:lnTo>
                  <a:lnTo>
                    <a:pt x="190731" y="1189105"/>
                  </a:lnTo>
                  <a:lnTo>
                    <a:pt x="162532" y="1231294"/>
                  </a:lnTo>
                  <a:lnTo>
                    <a:pt x="132950" y="1272986"/>
                  </a:lnTo>
                  <a:lnTo>
                    <a:pt x="101944" y="1314171"/>
                  </a:lnTo>
                  <a:lnTo>
                    <a:pt x="69476" y="1354836"/>
                  </a:lnTo>
                  <a:lnTo>
                    <a:pt x="35507" y="1394969"/>
                  </a:lnTo>
                  <a:lnTo>
                    <a:pt x="0" y="1434560"/>
                  </a:lnTo>
                </a:path>
              </a:pathLst>
            </a:custGeom>
            <a:ln w="86944">
              <a:solidFill>
                <a:srgbClr val="08BF3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3647122" y="2438304"/>
              <a:ext cx="31115" cy="1227455"/>
            </a:xfrm>
            <a:custGeom>
              <a:avLst/>
              <a:gdLst/>
              <a:ahLst/>
              <a:cxnLst/>
              <a:rect l="l" t="t" r="r" b="b"/>
              <a:pathLst>
                <a:path w="31114" h="1227454">
                  <a:moveTo>
                    <a:pt x="0" y="0"/>
                  </a:moveTo>
                  <a:lnTo>
                    <a:pt x="15064" y="20898"/>
                  </a:lnTo>
                  <a:lnTo>
                    <a:pt x="24431" y="45958"/>
                  </a:lnTo>
                  <a:lnTo>
                    <a:pt x="29226" y="73589"/>
                  </a:lnTo>
                  <a:lnTo>
                    <a:pt x="30575" y="102203"/>
                  </a:lnTo>
                  <a:lnTo>
                    <a:pt x="30575" y="121250"/>
                  </a:lnTo>
                  <a:lnTo>
                    <a:pt x="30575" y="146711"/>
                  </a:lnTo>
                  <a:lnTo>
                    <a:pt x="30575" y="1190965"/>
                  </a:lnTo>
                  <a:lnTo>
                    <a:pt x="30575" y="1226915"/>
                  </a:lnTo>
                </a:path>
              </a:pathLst>
            </a:custGeom>
            <a:ln w="86944">
              <a:solidFill>
                <a:srgbClr val="08BFB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3715797" y="2403157"/>
              <a:ext cx="941705" cy="1287780"/>
            </a:xfrm>
            <a:custGeom>
              <a:avLst/>
              <a:gdLst/>
              <a:ahLst/>
              <a:cxnLst/>
              <a:rect l="l" t="t" r="r" b="b"/>
              <a:pathLst>
                <a:path w="941704" h="1287779">
                  <a:moveTo>
                    <a:pt x="0" y="96202"/>
                  </a:moveTo>
                  <a:lnTo>
                    <a:pt x="51836" y="90760"/>
                  </a:lnTo>
                  <a:lnTo>
                    <a:pt x="93256" y="85983"/>
                  </a:lnTo>
                  <a:lnTo>
                    <a:pt x="142925" y="80112"/>
                  </a:lnTo>
                  <a:lnTo>
                    <a:pt x="199279" y="73356"/>
                  </a:lnTo>
                  <a:lnTo>
                    <a:pt x="260754" y="65922"/>
                  </a:lnTo>
                  <a:lnTo>
                    <a:pt x="325786" y="58018"/>
                  </a:lnTo>
                  <a:lnTo>
                    <a:pt x="392810" y="49851"/>
                  </a:lnTo>
                  <a:lnTo>
                    <a:pt x="460264" y="41630"/>
                  </a:lnTo>
                  <a:lnTo>
                    <a:pt x="526581" y="33561"/>
                  </a:lnTo>
                  <a:lnTo>
                    <a:pt x="590199" y="25854"/>
                  </a:lnTo>
                  <a:lnTo>
                    <a:pt x="649554" y="18715"/>
                  </a:lnTo>
                  <a:lnTo>
                    <a:pt x="703081" y="12352"/>
                  </a:lnTo>
                  <a:lnTo>
                    <a:pt x="749216" y="6973"/>
                  </a:lnTo>
                  <a:lnTo>
                    <a:pt x="813054" y="0"/>
                  </a:lnTo>
                  <a:lnTo>
                    <a:pt x="861527" y="4635"/>
                  </a:lnTo>
                  <a:lnTo>
                    <a:pt x="901303" y="26729"/>
                  </a:lnTo>
                  <a:lnTo>
                    <a:pt x="928220" y="64842"/>
                  </a:lnTo>
                  <a:lnTo>
                    <a:pt x="938117" y="117538"/>
                  </a:lnTo>
                  <a:lnTo>
                    <a:pt x="938139" y="147447"/>
                  </a:lnTo>
                  <a:lnTo>
                    <a:pt x="938202" y="179068"/>
                  </a:lnTo>
                  <a:lnTo>
                    <a:pt x="938434" y="247701"/>
                  </a:lnTo>
                  <a:lnTo>
                    <a:pt x="938775" y="323950"/>
                  </a:lnTo>
                  <a:lnTo>
                    <a:pt x="938976" y="365091"/>
                  </a:lnTo>
                  <a:lnTo>
                    <a:pt x="939190" y="408328"/>
                  </a:lnTo>
                  <a:lnTo>
                    <a:pt x="939413" y="453726"/>
                  </a:lnTo>
                  <a:lnTo>
                    <a:pt x="939641" y="501348"/>
                  </a:lnTo>
                  <a:lnTo>
                    <a:pt x="939869" y="551259"/>
                  </a:lnTo>
                  <a:lnTo>
                    <a:pt x="940092" y="603523"/>
                  </a:lnTo>
                  <a:lnTo>
                    <a:pt x="940306" y="658205"/>
                  </a:lnTo>
                  <a:lnTo>
                    <a:pt x="940506" y="715367"/>
                  </a:lnTo>
                  <a:lnTo>
                    <a:pt x="940688" y="775076"/>
                  </a:lnTo>
                  <a:lnTo>
                    <a:pt x="940848" y="837393"/>
                  </a:lnTo>
                  <a:lnTo>
                    <a:pt x="940980" y="902385"/>
                  </a:lnTo>
                  <a:lnTo>
                    <a:pt x="941079" y="970114"/>
                  </a:lnTo>
                  <a:lnTo>
                    <a:pt x="941143" y="1040646"/>
                  </a:lnTo>
                  <a:lnTo>
                    <a:pt x="941165" y="1114044"/>
                  </a:lnTo>
                  <a:lnTo>
                    <a:pt x="938619" y="1178919"/>
                  </a:lnTo>
                  <a:lnTo>
                    <a:pt x="931408" y="1226860"/>
                  </a:lnTo>
                  <a:lnTo>
                    <a:pt x="920174" y="1259733"/>
                  </a:lnTo>
                  <a:lnTo>
                    <a:pt x="905558" y="1279405"/>
                  </a:lnTo>
                  <a:lnTo>
                    <a:pt x="888201" y="1287745"/>
                  </a:lnTo>
                  <a:lnTo>
                    <a:pt x="868744" y="1286618"/>
                  </a:lnTo>
                  <a:lnTo>
                    <a:pt x="826095" y="1263435"/>
                  </a:lnTo>
                  <a:lnTo>
                    <a:pt x="782743" y="1224795"/>
                  </a:lnTo>
                  <a:lnTo>
                    <a:pt x="743815" y="1185634"/>
                  </a:lnTo>
                  <a:lnTo>
                    <a:pt x="727614" y="1170527"/>
                  </a:lnTo>
                </a:path>
              </a:pathLst>
            </a:custGeom>
            <a:ln w="86944">
              <a:solidFill>
                <a:srgbClr val="0836B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3708177" y="2740437"/>
              <a:ext cx="916940" cy="74930"/>
            </a:xfrm>
            <a:custGeom>
              <a:avLst/>
              <a:gdLst/>
              <a:ahLst/>
              <a:cxnLst/>
              <a:rect l="l" t="t" r="r" b="b"/>
              <a:pathLst>
                <a:path w="916939" h="74930">
                  <a:moveTo>
                    <a:pt x="0" y="74771"/>
                  </a:moveTo>
                  <a:lnTo>
                    <a:pt x="47529" y="70880"/>
                  </a:lnTo>
                  <a:lnTo>
                    <a:pt x="96429" y="66841"/>
                  </a:lnTo>
                  <a:lnTo>
                    <a:pt x="146517" y="62677"/>
                  </a:lnTo>
                  <a:lnTo>
                    <a:pt x="197612" y="58409"/>
                  </a:lnTo>
                  <a:lnTo>
                    <a:pt x="249531" y="54059"/>
                  </a:lnTo>
                  <a:lnTo>
                    <a:pt x="302094" y="49650"/>
                  </a:lnTo>
                  <a:lnTo>
                    <a:pt x="355117" y="45201"/>
                  </a:lnTo>
                  <a:lnTo>
                    <a:pt x="408419" y="40737"/>
                  </a:lnTo>
                  <a:lnTo>
                    <a:pt x="461819" y="36278"/>
                  </a:lnTo>
                  <a:lnTo>
                    <a:pt x="515134" y="31846"/>
                  </a:lnTo>
                  <a:lnTo>
                    <a:pt x="568183" y="27464"/>
                  </a:lnTo>
                  <a:lnTo>
                    <a:pt x="620783" y="23152"/>
                  </a:lnTo>
                  <a:lnTo>
                    <a:pt x="672752" y="18934"/>
                  </a:lnTo>
                  <a:lnTo>
                    <a:pt x="723910" y="14830"/>
                  </a:lnTo>
                  <a:lnTo>
                    <a:pt x="774073" y="10863"/>
                  </a:lnTo>
                  <a:lnTo>
                    <a:pt x="823061" y="7054"/>
                  </a:lnTo>
                  <a:lnTo>
                    <a:pt x="870691" y="3426"/>
                  </a:lnTo>
                  <a:lnTo>
                    <a:pt x="916781" y="0"/>
                  </a:lnTo>
                </a:path>
              </a:pathLst>
            </a:custGeom>
            <a:ln w="86944">
              <a:solidFill>
                <a:srgbClr val="6408B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3712749" y="3094482"/>
              <a:ext cx="913765" cy="50800"/>
            </a:xfrm>
            <a:custGeom>
              <a:avLst/>
              <a:gdLst/>
              <a:ahLst/>
              <a:cxnLst/>
              <a:rect l="l" t="t" r="r" b="b"/>
              <a:pathLst>
                <a:path w="913764" h="50800">
                  <a:moveTo>
                    <a:pt x="0" y="50387"/>
                  </a:moveTo>
                  <a:lnTo>
                    <a:pt x="38772" y="47099"/>
                  </a:lnTo>
                  <a:lnTo>
                    <a:pt x="81548" y="43842"/>
                  </a:lnTo>
                  <a:lnTo>
                    <a:pt x="127843" y="40622"/>
                  </a:lnTo>
                  <a:lnTo>
                    <a:pt x="177170" y="37443"/>
                  </a:lnTo>
                  <a:lnTo>
                    <a:pt x="229042" y="34310"/>
                  </a:lnTo>
                  <a:lnTo>
                    <a:pt x="282973" y="31227"/>
                  </a:lnTo>
                  <a:lnTo>
                    <a:pt x="338477" y="28201"/>
                  </a:lnTo>
                  <a:lnTo>
                    <a:pt x="395068" y="25235"/>
                  </a:lnTo>
                  <a:lnTo>
                    <a:pt x="452258" y="22336"/>
                  </a:lnTo>
                  <a:lnTo>
                    <a:pt x="509563" y="19506"/>
                  </a:lnTo>
                  <a:lnTo>
                    <a:pt x="566495" y="16752"/>
                  </a:lnTo>
                  <a:lnTo>
                    <a:pt x="622568" y="14079"/>
                  </a:lnTo>
                  <a:lnTo>
                    <a:pt x="677295" y="11491"/>
                  </a:lnTo>
                  <a:lnTo>
                    <a:pt x="730191" y="8992"/>
                  </a:lnTo>
                  <a:lnTo>
                    <a:pt x="780769" y="6589"/>
                  </a:lnTo>
                  <a:lnTo>
                    <a:pt x="828543" y="4286"/>
                  </a:lnTo>
                  <a:lnTo>
                    <a:pt x="873026" y="2088"/>
                  </a:lnTo>
                  <a:lnTo>
                    <a:pt x="913733" y="0"/>
                  </a:lnTo>
                </a:path>
              </a:pathLst>
            </a:custGeom>
            <a:ln w="86944">
              <a:solidFill>
                <a:srgbClr val="BF089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1" name="object 2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302412" y="1142618"/>
              <a:ext cx="90011" cy="169449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468719" y="1482947"/>
              <a:ext cx="112871" cy="172497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577018" y="1855374"/>
              <a:ext cx="109823" cy="175450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166681" y="1629441"/>
              <a:ext cx="125063" cy="167830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493103" y="2516123"/>
              <a:ext cx="108299" cy="172402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766089" y="2230755"/>
              <a:ext cx="117424" cy="175450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804285" y="2548223"/>
              <a:ext cx="114395" cy="167830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801236" y="2885408"/>
              <a:ext cx="117443" cy="175545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640895" y="2300954"/>
              <a:ext cx="138779" cy="131254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5854445" y="2354389"/>
              <a:ext cx="27940" cy="27940"/>
            </a:xfrm>
            <a:custGeom>
              <a:avLst/>
              <a:gdLst/>
              <a:ahLst/>
              <a:cxnLst/>
              <a:rect l="l" t="t" r="r" b="b"/>
              <a:pathLst>
                <a:path w="27939" h="27939">
                  <a:moveTo>
                    <a:pt x="18288" y="27431"/>
                  </a:moveTo>
                  <a:lnTo>
                    <a:pt x="10668" y="27431"/>
                  </a:lnTo>
                  <a:lnTo>
                    <a:pt x="4572" y="24383"/>
                  </a:lnTo>
                  <a:lnTo>
                    <a:pt x="1524" y="21335"/>
                  </a:lnTo>
                  <a:lnTo>
                    <a:pt x="0" y="18287"/>
                  </a:lnTo>
                  <a:lnTo>
                    <a:pt x="0" y="13715"/>
                  </a:lnTo>
                  <a:lnTo>
                    <a:pt x="0" y="10667"/>
                  </a:lnTo>
                  <a:lnTo>
                    <a:pt x="1524" y="7619"/>
                  </a:lnTo>
                  <a:lnTo>
                    <a:pt x="7620" y="1523"/>
                  </a:lnTo>
                  <a:lnTo>
                    <a:pt x="10668" y="0"/>
                  </a:lnTo>
                  <a:lnTo>
                    <a:pt x="18288" y="0"/>
                  </a:lnTo>
                  <a:lnTo>
                    <a:pt x="21336" y="1523"/>
                  </a:lnTo>
                  <a:lnTo>
                    <a:pt x="24384" y="4571"/>
                  </a:lnTo>
                  <a:lnTo>
                    <a:pt x="27432" y="10667"/>
                  </a:lnTo>
                  <a:lnTo>
                    <a:pt x="27432" y="18287"/>
                  </a:lnTo>
                  <a:lnTo>
                    <a:pt x="24384" y="24383"/>
                  </a:lnTo>
                  <a:lnTo>
                    <a:pt x="18288" y="2743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1" name="object 31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950457" y="2296382"/>
              <a:ext cx="141922" cy="135826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6159531" y="2354389"/>
              <a:ext cx="27940" cy="27940"/>
            </a:xfrm>
            <a:custGeom>
              <a:avLst/>
              <a:gdLst/>
              <a:ahLst/>
              <a:cxnLst/>
              <a:rect l="l" t="t" r="r" b="b"/>
              <a:pathLst>
                <a:path w="27939" h="27939">
                  <a:moveTo>
                    <a:pt x="18288" y="27431"/>
                  </a:moveTo>
                  <a:lnTo>
                    <a:pt x="10668" y="27431"/>
                  </a:lnTo>
                  <a:lnTo>
                    <a:pt x="4572" y="24383"/>
                  </a:lnTo>
                  <a:lnTo>
                    <a:pt x="1524" y="21335"/>
                  </a:lnTo>
                  <a:lnTo>
                    <a:pt x="0" y="18287"/>
                  </a:lnTo>
                  <a:lnTo>
                    <a:pt x="0" y="13715"/>
                  </a:lnTo>
                  <a:lnTo>
                    <a:pt x="0" y="10667"/>
                  </a:lnTo>
                  <a:lnTo>
                    <a:pt x="1524" y="7619"/>
                  </a:lnTo>
                  <a:lnTo>
                    <a:pt x="7620" y="1523"/>
                  </a:lnTo>
                  <a:lnTo>
                    <a:pt x="10668" y="0"/>
                  </a:lnTo>
                  <a:lnTo>
                    <a:pt x="18288" y="0"/>
                  </a:lnTo>
                  <a:lnTo>
                    <a:pt x="21336" y="1523"/>
                  </a:lnTo>
                  <a:lnTo>
                    <a:pt x="24384" y="4571"/>
                  </a:lnTo>
                  <a:lnTo>
                    <a:pt x="27432" y="10667"/>
                  </a:lnTo>
                  <a:lnTo>
                    <a:pt x="27432" y="18287"/>
                  </a:lnTo>
                  <a:lnTo>
                    <a:pt x="24384" y="24383"/>
                  </a:lnTo>
                  <a:lnTo>
                    <a:pt x="18288" y="2743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3" name="object 33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250971" y="2294858"/>
              <a:ext cx="146494" cy="137350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6464522" y="2354389"/>
              <a:ext cx="27940" cy="27940"/>
            </a:xfrm>
            <a:custGeom>
              <a:avLst/>
              <a:gdLst/>
              <a:ahLst/>
              <a:cxnLst/>
              <a:rect l="l" t="t" r="r" b="b"/>
              <a:pathLst>
                <a:path w="27939" h="27939">
                  <a:moveTo>
                    <a:pt x="18383" y="27431"/>
                  </a:moveTo>
                  <a:lnTo>
                    <a:pt x="10763" y="27431"/>
                  </a:lnTo>
                  <a:lnTo>
                    <a:pt x="4667" y="24383"/>
                  </a:lnTo>
                  <a:lnTo>
                    <a:pt x="1524" y="21335"/>
                  </a:lnTo>
                  <a:lnTo>
                    <a:pt x="0" y="18287"/>
                  </a:lnTo>
                  <a:lnTo>
                    <a:pt x="0" y="13715"/>
                  </a:lnTo>
                  <a:lnTo>
                    <a:pt x="0" y="10667"/>
                  </a:lnTo>
                  <a:lnTo>
                    <a:pt x="1524" y="7619"/>
                  </a:lnTo>
                  <a:lnTo>
                    <a:pt x="4667" y="4571"/>
                  </a:lnTo>
                  <a:lnTo>
                    <a:pt x="7715" y="1523"/>
                  </a:lnTo>
                  <a:lnTo>
                    <a:pt x="10763" y="0"/>
                  </a:lnTo>
                  <a:lnTo>
                    <a:pt x="18383" y="0"/>
                  </a:lnTo>
                  <a:lnTo>
                    <a:pt x="21431" y="1523"/>
                  </a:lnTo>
                  <a:lnTo>
                    <a:pt x="27527" y="7619"/>
                  </a:lnTo>
                  <a:lnTo>
                    <a:pt x="27527" y="21335"/>
                  </a:lnTo>
                  <a:lnTo>
                    <a:pt x="24479" y="24383"/>
                  </a:lnTo>
                  <a:lnTo>
                    <a:pt x="18383" y="2743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5" name="object 35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556057" y="2304002"/>
              <a:ext cx="144970" cy="128206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6771131" y="2354294"/>
              <a:ext cx="27940" cy="27940"/>
            </a:xfrm>
            <a:custGeom>
              <a:avLst/>
              <a:gdLst/>
              <a:ahLst/>
              <a:cxnLst/>
              <a:rect l="l" t="t" r="r" b="b"/>
              <a:pathLst>
                <a:path w="27940" h="27939">
                  <a:moveTo>
                    <a:pt x="16859" y="27527"/>
                  </a:moveTo>
                  <a:lnTo>
                    <a:pt x="9239" y="27527"/>
                  </a:lnTo>
                  <a:lnTo>
                    <a:pt x="3048" y="24479"/>
                  </a:lnTo>
                  <a:lnTo>
                    <a:pt x="0" y="21431"/>
                  </a:lnTo>
                  <a:lnTo>
                    <a:pt x="0" y="13811"/>
                  </a:lnTo>
                  <a:lnTo>
                    <a:pt x="0" y="7619"/>
                  </a:lnTo>
                  <a:lnTo>
                    <a:pt x="6096" y="1523"/>
                  </a:lnTo>
                  <a:lnTo>
                    <a:pt x="9239" y="0"/>
                  </a:lnTo>
                  <a:lnTo>
                    <a:pt x="16859" y="0"/>
                  </a:lnTo>
                  <a:lnTo>
                    <a:pt x="19907" y="1523"/>
                  </a:lnTo>
                  <a:lnTo>
                    <a:pt x="26003" y="7619"/>
                  </a:lnTo>
                  <a:lnTo>
                    <a:pt x="27527" y="10667"/>
                  </a:lnTo>
                  <a:lnTo>
                    <a:pt x="27527" y="18383"/>
                  </a:lnTo>
                  <a:lnTo>
                    <a:pt x="26003" y="21431"/>
                  </a:lnTo>
                  <a:lnTo>
                    <a:pt x="22955" y="24479"/>
                  </a:lnTo>
                  <a:lnTo>
                    <a:pt x="16859" y="2752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7" name="object 37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865715" y="2299430"/>
              <a:ext cx="138874" cy="132778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7076217" y="2354389"/>
              <a:ext cx="27940" cy="27940"/>
            </a:xfrm>
            <a:custGeom>
              <a:avLst/>
              <a:gdLst/>
              <a:ahLst/>
              <a:cxnLst/>
              <a:rect l="l" t="t" r="r" b="b"/>
              <a:pathLst>
                <a:path w="27940" h="27939">
                  <a:moveTo>
                    <a:pt x="16859" y="27431"/>
                  </a:moveTo>
                  <a:lnTo>
                    <a:pt x="9144" y="27431"/>
                  </a:lnTo>
                  <a:lnTo>
                    <a:pt x="3048" y="24383"/>
                  </a:lnTo>
                  <a:lnTo>
                    <a:pt x="0" y="18287"/>
                  </a:lnTo>
                  <a:lnTo>
                    <a:pt x="0" y="13715"/>
                  </a:lnTo>
                  <a:lnTo>
                    <a:pt x="0" y="10667"/>
                  </a:lnTo>
                  <a:lnTo>
                    <a:pt x="3048" y="4571"/>
                  </a:lnTo>
                  <a:lnTo>
                    <a:pt x="6096" y="1523"/>
                  </a:lnTo>
                  <a:lnTo>
                    <a:pt x="9144" y="0"/>
                  </a:lnTo>
                  <a:lnTo>
                    <a:pt x="16859" y="0"/>
                  </a:lnTo>
                  <a:lnTo>
                    <a:pt x="19907" y="1523"/>
                  </a:lnTo>
                  <a:lnTo>
                    <a:pt x="26003" y="7619"/>
                  </a:lnTo>
                  <a:lnTo>
                    <a:pt x="27527" y="10667"/>
                  </a:lnTo>
                  <a:lnTo>
                    <a:pt x="27527" y="18287"/>
                  </a:lnTo>
                  <a:lnTo>
                    <a:pt x="26003" y="21335"/>
                  </a:lnTo>
                  <a:lnTo>
                    <a:pt x="22955" y="24383"/>
                  </a:lnTo>
                  <a:lnTo>
                    <a:pt x="16859" y="2743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9" name="object 39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169277" y="2296382"/>
              <a:ext cx="137350" cy="135826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7381303" y="2354389"/>
              <a:ext cx="27940" cy="27940"/>
            </a:xfrm>
            <a:custGeom>
              <a:avLst/>
              <a:gdLst/>
              <a:ahLst/>
              <a:cxnLst/>
              <a:rect l="l" t="t" r="r" b="b"/>
              <a:pathLst>
                <a:path w="27940" h="27939">
                  <a:moveTo>
                    <a:pt x="16859" y="27431"/>
                  </a:moveTo>
                  <a:lnTo>
                    <a:pt x="9144" y="27431"/>
                  </a:lnTo>
                  <a:lnTo>
                    <a:pt x="3048" y="24383"/>
                  </a:lnTo>
                  <a:lnTo>
                    <a:pt x="0" y="18287"/>
                  </a:lnTo>
                  <a:lnTo>
                    <a:pt x="0" y="13715"/>
                  </a:lnTo>
                  <a:lnTo>
                    <a:pt x="0" y="10667"/>
                  </a:lnTo>
                  <a:lnTo>
                    <a:pt x="3048" y="4571"/>
                  </a:lnTo>
                  <a:lnTo>
                    <a:pt x="6096" y="1523"/>
                  </a:lnTo>
                  <a:lnTo>
                    <a:pt x="9144" y="0"/>
                  </a:lnTo>
                  <a:lnTo>
                    <a:pt x="16859" y="0"/>
                  </a:lnTo>
                  <a:lnTo>
                    <a:pt x="19907" y="1523"/>
                  </a:lnTo>
                  <a:lnTo>
                    <a:pt x="26003" y="7619"/>
                  </a:lnTo>
                  <a:lnTo>
                    <a:pt x="27527" y="10667"/>
                  </a:lnTo>
                  <a:lnTo>
                    <a:pt x="27527" y="18287"/>
                  </a:lnTo>
                  <a:lnTo>
                    <a:pt x="26003" y="21335"/>
                  </a:lnTo>
                  <a:lnTo>
                    <a:pt x="22955" y="24383"/>
                  </a:lnTo>
                  <a:lnTo>
                    <a:pt x="16859" y="2743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1" name="object 41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7475886" y="2300954"/>
              <a:ext cx="141922" cy="131254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7686389" y="2354294"/>
              <a:ext cx="27940" cy="27940"/>
            </a:xfrm>
            <a:custGeom>
              <a:avLst/>
              <a:gdLst/>
              <a:ahLst/>
              <a:cxnLst/>
              <a:rect l="l" t="t" r="r" b="b"/>
              <a:pathLst>
                <a:path w="27940" h="27939">
                  <a:moveTo>
                    <a:pt x="16764" y="27527"/>
                  </a:moveTo>
                  <a:lnTo>
                    <a:pt x="9144" y="27527"/>
                  </a:lnTo>
                  <a:lnTo>
                    <a:pt x="6096" y="26003"/>
                  </a:lnTo>
                  <a:lnTo>
                    <a:pt x="1524" y="21431"/>
                  </a:lnTo>
                  <a:lnTo>
                    <a:pt x="0" y="18383"/>
                  </a:lnTo>
                  <a:lnTo>
                    <a:pt x="0" y="13811"/>
                  </a:lnTo>
                  <a:lnTo>
                    <a:pt x="0" y="10667"/>
                  </a:lnTo>
                  <a:lnTo>
                    <a:pt x="1524" y="7619"/>
                  </a:lnTo>
                  <a:lnTo>
                    <a:pt x="4572" y="4571"/>
                  </a:lnTo>
                  <a:lnTo>
                    <a:pt x="6096" y="1523"/>
                  </a:lnTo>
                  <a:lnTo>
                    <a:pt x="9144" y="0"/>
                  </a:lnTo>
                  <a:lnTo>
                    <a:pt x="16764" y="0"/>
                  </a:lnTo>
                  <a:lnTo>
                    <a:pt x="21336" y="1523"/>
                  </a:lnTo>
                  <a:lnTo>
                    <a:pt x="22859" y="4571"/>
                  </a:lnTo>
                  <a:lnTo>
                    <a:pt x="26003" y="7619"/>
                  </a:lnTo>
                  <a:lnTo>
                    <a:pt x="27527" y="10667"/>
                  </a:lnTo>
                  <a:lnTo>
                    <a:pt x="27527" y="18383"/>
                  </a:lnTo>
                  <a:lnTo>
                    <a:pt x="26003" y="21431"/>
                  </a:lnTo>
                  <a:lnTo>
                    <a:pt x="21336" y="26003"/>
                  </a:lnTo>
                  <a:lnTo>
                    <a:pt x="16764" y="2752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3" name="object 43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7787069" y="2296382"/>
              <a:ext cx="138874" cy="135826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7991475" y="2354389"/>
              <a:ext cx="27940" cy="27940"/>
            </a:xfrm>
            <a:custGeom>
              <a:avLst/>
              <a:gdLst/>
              <a:ahLst/>
              <a:cxnLst/>
              <a:rect l="l" t="t" r="r" b="b"/>
              <a:pathLst>
                <a:path w="27940" h="27939">
                  <a:moveTo>
                    <a:pt x="18288" y="27431"/>
                  </a:moveTo>
                  <a:lnTo>
                    <a:pt x="10668" y="27431"/>
                  </a:lnTo>
                  <a:lnTo>
                    <a:pt x="6096" y="25907"/>
                  </a:lnTo>
                  <a:lnTo>
                    <a:pt x="1524" y="21335"/>
                  </a:lnTo>
                  <a:lnTo>
                    <a:pt x="0" y="18287"/>
                  </a:lnTo>
                  <a:lnTo>
                    <a:pt x="0" y="13715"/>
                  </a:lnTo>
                  <a:lnTo>
                    <a:pt x="0" y="10667"/>
                  </a:lnTo>
                  <a:lnTo>
                    <a:pt x="1524" y="7619"/>
                  </a:lnTo>
                  <a:lnTo>
                    <a:pt x="4572" y="4571"/>
                  </a:lnTo>
                  <a:lnTo>
                    <a:pt x="6096" y="1523"/>
                  </a:lnTo>
                  <a:lnTo>
                    <a:pt x="10668" y="0"/>
                  </a:lnTo>
                  <a:lnTo>
                    <a:pt x="18288" y="0"/>
                  </a:lnTo>
                  <a:lnTo>
                    <a:pt x="21336" y="1523"/>
                  </a:lnTo>
                  <a:lnTo>
                    <a:pt x="22859" y="4571"/>
                  </a:lnTo>
                  <a:lnTo>
                    <a:pt x="25908" y="7619"/>
                  </a:lnTo>
                  <a:lnTo>
                    <a:pt x="27432" y="10667"/>
                  </a:lnTo>
                  <a:lnTo>
                    <a:pt x="27432" y="18287"/>
                  </a:lnTo>
                  <a:lnTo>
                    <a:pt x="25908" y="21335"/>
                  </a:lnTo>
                  <a:lnTo>
                    <a:pt x="21336" y="25907"/>
                  </a:lnTo>
                  <a:lnTo>
                    <a:pt x="18288" y="2743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5" name="object 45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5640895" y="2525267"/>
              <a:ext cx="147923" cy="135826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5854445" y="2583275"/>
              <a:ext cx="27940" cy="27940"/>
            </a:xfrm>
            <a:custGeom>
              <a:avLst/>
              <a:gdLst/>
              <a:ahLst/>
              <a:cxnLst/>
              <a:rect l="l" t="t" r="r" b="b"/>
              <a:pathLst>
                <a:path w="27939" h="27939">
                  <a:moveTo>
                    <a:pt x="18288" y="27431"/>
                  </a:moveTo>
                  <a:lnTo>
                    <a:pt x="10668" y="27431"/>
                  </a:lnTo>
                  <a:lnTo>
                    <a:pt x="4572" y="24383"/>
                  </a:lnTo>
                  <a:lnTo>
                    <a:pt x="1524" y="21335"/>
                  </a:lnTo>
                  <a:lnTo>
                    <a:pt x="0" y="18287"/>
                  </a:lnTo>
                  <a:lnTo>
                    <a:pt x="0" y="13715"/>
                  </a:lnTo>
                  <a:lnTo>
                    <a:pt x="0" y="10667"/>
                  </a:lnTo>
                  <a:lnTo>
                    <a:pt x="1524" y="7619"/>
                  </a:lnTo>
                  <a:lnTo>
                    <a:pt x="7620" y="1523"/>
                  </a:lnTo>
                  <a:lnTo>
                    <a:pt x="10668" y="0"/>
                  </a:lnTo>
                  <a:lnTo>
                    <a:pt x="18288" y="0"/>
                  </a:lnTo>
                  <a:lnTo>
                    <a:pt x="21336" y="1523"/>
                  </a:lnTo>
                  <a:lnTo>
                    <a:pt x="24384" y="4571"/>
                  </a:lnTo>
                  <a:lnTo>
                    <a:pt x="27432" y="10667"/>
                  </a:lnTo>
                  <a:lnTo>
                    <a:pt x="27432" y="18287"/>
                  </a:lnTo>
                  <a:lnTo>
                    <a:pt x="24384" y="24383"/>
                  </a:lnTo>
                  <a:lnTo>
                    <a:pt x="18288" y="2743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7" name="object 47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5947410" y="2525267"/>
              <a:ext cx="148018" cy="135826"/>
            </a:xfrm>
            <a:prstGeom prst="rect">
              <a:avLst/>
            </a:prstGeom>
          </p:spPr>
        </p:pic>
        <p:sp>
          <p:nvSpPr>
            <p:cNvPr id="48" name="object 48"/>
            <p:cNvSpPr/>
            <p:nvPr/>
          </p:nvSpPr>
          <p:spPr>
            <a:xfrm>
              <a:off x="6159531" y="2583275"/>
              <a:ext cx="27940" cy="27940"/>
            </a:xfrm>
            <a:custGeom>
              <a:avLst/>
              <a:gdLst/>
              <a:ahLst/>
              <a:cxnLst/>
              <a:rect l="l" t="t" r="r" b="b"/>
              <a:pathLst>
                <a:path w="27939" h="27939">
                  <a:moveTo>
                    <a:pt x="18288" y="27431"/>
                  </a:moveTo>
                  <a:lnTo>
                    <a:pt x="10668" y="27431"/>
                  </a:lnTo>
                  <a:lnTo>
                    <a:pt x="4572" y="24383"/>
                  </a:lnTo>
                  <a:lnTo>
                    <a:pt x="1524" y="21335"/>
                  </a:lnTo>
                  <a:lnTo>
                    <a:pt x="0" y="18287"/>
                  </a:lnTo>
                  <a:lnTo>
                    <a:pt x="0" y="13715"/>
                  </a:lnTo>
                  <a:lnTo>
                    <a:pt x="0" y="10667"/>
                  </a:lnTo>
                  <a:lnTo>
                    <a:pt x="1524" y="7619"/>
                  </a:lnTo>
                  <a:lnTo>
                    <a:pt x="7620" y="1523"/>
                  </a:lnTo>
                  <a:lnTo>
                    <a:pt x="10668" y="0"/>
                  </a:lnTo>
                  <a:lnTo>
                    <a:pt x="18288" y="0"/>
                  </a:lnTo>
                  <a:lnTo>
                    <a:pt x="21336" y="1523"/>
                  </a:lnTo>
                  <a:lnTo>
                    <a:pt x="24384" y="4571"/>
                  </a:lnTo>
                  <a:lnTo>
                    <a:pt x="27432" y="10667"/>
                  </a:lnTo>
                  <a:lnTo>
                    <a:pt x="27432" y="18287"/>
                  </a:lnTo>
                  <a:lnTo>
                    <a:pt x="24384" y="24383"/>
                  </a:lnTo>
                  <a:lnTo>
                    <a:pt x="18288" y="2743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9" name="object 49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6250971" y="2525268"/>
              <a:ext cx="148018" cy="135826"/>
            </a:xfrm>
            <a:prstGeom prst="rect">
              <a:avLst/>
            </a:prstGeom>
          </p:spPr>
        </p:pic>
        <p:sp>
          <p:nvSpPr>
            <p:cNvPr id="50" name="object 50"/>
            <p:cNvSpPr/>
            <p:nvPr/>
          </p:nvSpPr>
          <p:spPr>
            <a:xfrm>
              <a:off x="6464522" y="2583275"/>
              <a:ext cx="27940" cy="27940"/>
            </a:xfrm>
            <a:custGeom>
              <a:avLst/>
              <a:gdLst/>
              <a:ahLst/>
              <a:cxnLst/>
              <a:rect l="l" t="t" r="r" b="b"/>
              <a:pathLst>
                <a:path w="27939" h="27939">
                  <a:moveTo>
                    <a:pt x="18383" y="27431"/>
                  </a:moveTo>
                  <a:lnTo>
                    <a:pt x="10763" y="27431"/>
                  </a:lnTo>
                  <a:lnTo>
                    <a:pt x="4667" y="24383"/>
                  </a:lnTo>
                  <a:lnTo>
                    <a:pt x="1524" y="21335"/>
                  </a:lnTo>
                  <a:lnTo>
                    <a:pt x="0" y="18287"/>
                  </a:lnTo>
                  <a:lnTo>
                    <a:pt x="0" y="13715"/>
                  </a:lnTo>
                  <a:lnTo>
                    <a:pt x="0" y="10667"/>
                  </a:lnTo>
                  <a:lnTo>
                    <a:pt x="1524" y="7619"/>
                  </a:lnTo>
                  <a:lnTo>
                    <a:pt x="4667" y="4571"/>
                  </a:lnTo>
                  <a:lnTo>
                    <a:pt x="7715" y="1523"/>
                  </a:lnTo>
                  <a:lnTo>
                    <a:pt x="10763" y="0"/>
                  </a:lnTo>
                  <a:lnTo>
                    <a:pt x="18383" y="0"/>
                  </a:lnTo>
                  <a:lnTo>
                    <a:pt x="21431" y="1523"/>
                  </a:lnTo>
                  <a:lnTo>
                    <a:pt x="27527" y="7619"/>
                  </a:lnTo>
                  <a:lnTo>
                    <a:pt x="27527" y="21335"/>
                  </a:lnTo>
                  <a:lnTo>
                    <a:pt x="24479" y="24383"/>
                  </a:lnTo>
                  <a:lnTo>
                    <a:pt x="18383" y="2743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1" name="object 51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6556057" y="2525267"/>
              <a:ext cx="146494" cy="135826"/>
            </a:xfrm>
            <a:prstGeom prst="rect">
              <a:avLst/>
            </a:prstGeom>
          </p:spPr>
        </p:pic>
        <p:sp>
          <p:nvSpPr>
            <p:cNvPr id="52" name="object 52"/>
            <p:cNvSpPr/>
            <p:nvPr/>
          </p:nvSpPr>
          <p:spPr>
            <a:xfrm>
              <a:off x="6771131" y="2583179"/>
              <a:ext cx="27940" cy="27940"/>
            </a:xfrm>
            <a:custGeom>
              <a:avLst/>
              <a:gdLst/>
              <a:ahLst/>
              <a:cxnLst/>
              <a:rect l="l" t="t" r="r" b="b"/>
              <a:pathLst>
                <a:path w="27940" h="27939">
                  <a:moveTo>
                    <a:pt x="16859" y="27527"/>
                  </a:moveTo>
                  <a:lnTo>
                    <a:pt x="9239" y="27527"/>
                  </a:lnTo>
                  <a:lnTo>
                    <a:pt x="3048" y="24479"/>
                  </a:lnTo>
                  <a:lnTo>
                    <a:pt x="0" y="21431"/>
                  </a:lnTo>
                  <a:lnTo>
                    <a:pt x="0" y="13811"/>
                  </a:lnTo>
                  <a:lnTo>
                    <a:pt x="0" y="7619"/>
                  </a:lnTo>
                  <a:lnTo>
                    <a:pt x="6096" y="1523"/>
                  </a:lnTo>
                  <a:lnTo>
                    <a:pt x="9239" y="0"/>
                  </a:lnTo>
                  <a:lnTo>
                    <a:pt x="16859" y="0"/>
                  </a:lnTo>
                  <a:lnTo>
                    <a:pt x="19907" y="1523"/>
                  </a:lnTo>
                  <a:lnTo>
                    <a:pt x="26003" y="7619"/>
                  </a:lnTo>
                  <a:lnTo>
                    <a:pt x="27527" y="10667"/>
                  </a:lnTo>
                  <a:lnTo>
                    <a:pt x="27527" y="18383"/>
                  </a:lnTo>
                  <a:lnTo>
                    <a:pt x="26003" y="21431"/>
                  </a:lnTo>
                  <a:lnTo>
                    <a:pt x="22955" y="24479"/>
                  </a:lnTo>
                  <a:lnTo>
                    <a:pt x="16859" y="2752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3" name="object 53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6861143" y="2525267"/>
              <a:ext cx="151066" cy="135826"/>
            </a:xfrm>
            <a:prstGeom prst="rect">
              <a:avLst/>
            </a:prstGeom>
          </p:spPr>
        </p:pic>
        <p:sp>
          <p:nvSpPr>
            <p:cNvPr id="54" name="object 54"/>
            <p:cNvSpPr/>
            <p:nvPr/>
          </p:nvSpPr>
          <p:spPr>
            <a:xfrm>
              <a:off x="7076217" y="2583275"/>
              <a:ext cx="27940" cy="27940"/>
            </a:xfrm>
            <a:custGeom>
              <a:avLst/>
              <a:gdLst/>
              <a:ahLst/>
              <a:cxnLst/>
              <a:rect l="l" t="t" r="r" b="b"/>
              <a:pathLst>
                <a:path w="27940" h="27939">
                  <a:moveTo>
                    <a:pt x="16859" y="27431"/>
                  </a:moveTo>
                  <a:lnTo>
                    <a:pt x="9144" y="27431"/>
                  </a:lnTo>
                  <a:lnTo>
                    <a:pt x="3048" y="24383"/>
                  </a:lnTo>
                  <a:lnTo>
                    <a:pt x="0" y="18287"/>
                  </a:lnTo>
                  <a:lnTo>
                    <a:pt x="0" y="13715"/>
                  </a:lnTo>
                  <a:lnTo>
                    <a:pt x="0" y="10667"/>
                  </a:lnTo>
                  <a:lnTo>
                    <a:pt x="3048" y="4571"/>
                  </a:lnTo>
                  <a:lnTo>
                    <a:pt x="6096" y="1523"/>
                  </a:lnTo>
                  <a:lnTo>
                    <a:pt x="9144" y="0"/>
                  </a:lnTo>
                  <a:lnTo>
                    <a:pt x="16859" y="0"/>
                  </a:lnTo>
                  <a:lnTo>
                    <a:pt x="19907" y="1523"/>
                  </a:lnTo>
                  <a:lnTo>
                    <a:pt x="26003" y="7619"/>
                  </a:lnTo>
                  <a:lnTo>
                    <a:pt x="27527" y="10667"/>
                  </a:lnTo>
                  <a:lnTo>
                    <a:pt x="27527" y="18287"/>
                  </a:lnTo>
                  <a:lnTo>
                    <a:pt x="26003" y="21335"/>
                  </a:lnTo>
                  <a:lnTo>
                    <a:pt x="22955" y="24383"/>
                  </a:lnTo>
                  <a:lnTo>
                    <a:pt x="16859" y="2743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5" name="object 55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7170800" y="2525268"/>
              <a:ext cx="141922" cy="134302"/>
            </a:xfrm>
            <a:prstGeom prst="rect">
              <a:avLst/>
            </a:prstGeom>
          </p:spPr>
        </p:pic>
        <p:sp>
          <p:nvSpPr>
            <p:cNvPr id="56" name="object 56"/>
            <p:cNvSpPr/>
            <p:nvPr/>
          </p:nvSpPr>
          <p:spPr>
            <a:xfrm>
              <a:off x="7381303" y="2583275"/>
              <a:ext cx="27940" cy="27940"/>
            </a:xfrm>
            <a:custGeom>
              <a:avLst/>
              <a:gdLst/>
              <a:ahLst/>
              <a:cxnLst/>
              <a:rect l="l" t="t" r="r" b="b"/>
              <a:pathLst>
                <a:path w="27940" h="27939">
                  <a:moveTo>
                    <a:pt x="16859" y="27431"/>
                  </a:moveTo>
                  <a:lnTo>
                    <a:pt x="9144" y="27431"/>
                  </a:lnTo>
                  <a:lnTo>
                    <a:pt x="3048" y="24383"/>
                  </a:lnTo>
                  <a:lnTo>
                    <a:pt x="0" y="18287"/>
                  </a:lnTo>
                  <a:lnTo>
                    <a:pt x="0" y="13715"/>
                  </a:lnTo>
                  <a:lnTo>
                    <a:pt x="0" y="10667"/>
                  </a:lnTo>
                  <a:lnTo>
                    <a:pt x="3048" y="4571"/>
                  </a:lnTo>
                  <a:lnTo>
                    <a:pt x="6096" y="1523"/>
                  </a:lnTo>
                  <a:lnTo>
                    <a:pt x="9144" y="0"/>
                  </a:lnTo>
                  <a:lnTo>
                    <a:pt x="16859" y="0"/>
                  </a:lnTo>
                  <a:lnTo>
                    <a:pt x="19907" y="1523"/>
                  </a:lnTo>
                  <a:lnTo>
                    <a:pt x="26003" y="7619"/>
                  </a:lnTo>
                  <a:lnTo>
                    <a:pt x="27527" y="10667"/>
                  </a:lnTo>
                  <a:lnTo>
                    <a:pt x="27527" y="18287"/>
                  </a:lnTo>
                  <a:lnTo>
                    <a:pt x="26003" y="21335"/>
                  </a:lnTo>
                  <a:lnTo>
                    <a:pt x="22955" y="24383"/>
                  </a:lnTo>
                  <a:lnTo>
                    <a:pt x="16859" y="2743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7" name="object 57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7477410" y="2523743"/>
              <a:ext cx="141922" cy="138874"/>
            </a:xfrm>
            <a:prstGeom prst="rect">
              <a:avLst/>
            </a:prstGeom>
          </p:spPr>
        </p:pic>
        <p:sp>
          <p:nvSpPr>
            <p:cNvPr id="58" name="object 58"/>
            <p:cNvSpPr/>
            <p:nvPr/>
          </p:nvSpPr>
          <p:spPr>
            <a:xfrm>
              <a:off x="7686389" y="2583179"/>
              <a:ext cx="27940" cy="27940"/>
            </a:xfrm>
            <a:custGeom>
              <a:avLst/>
              <a:gdLst/>
              <a:ahLst/>
              <a:cxnLst/>
              <a:rect l="l" t="t" r="r" b="b"/>
              <a:pathLst>
                <a:path w="27940" h="27939">
                  <a:moveTo>
                    <a:pt x="16764" y="27527"/>
                  </a:moveTo>
                  <a:lnTo>
                    <a:pt x="9144" y="27527"/>
                  </a:lnTo>
                  <a:lnTo>
                    <a:pt x="6096" y="26003"/>
                  </a:lnTo>
                  <a:lnTo>
                    <a:pt x="1524" y="21431"/>
                  </a:lnTo>
                  <a:lnTo>
                    <a:pt x="0" y="18383"/>
                  </a:lnTo>
                  <a:lnTo>
                    <a:pt x="0" y="13811"/>
                  </a:lnTo>
                  <a:lnTo>
                    <a:pt x="0" y="10667"/>
                  </a:lnTo>
                  <a:lnTo>
                    <a:pt x="1524" y="7619"/>
                  </a:lnTo>
                  <a:lnTo>
                    <a:pt x="4572" y="4571"/>
                  </a:lnTo>
                  <a:lnTo>
                    <a:pt x="6096" y="1523"/>
                  </a:lnTo>
                  <a:lnTo>
                    <a:pt x="9144" y="0"/>
                  </a:lnTo>
                  <a:lnTo>
                    <a:pt x="16764" y="0"/>
                  </a:lnTo>
                  <a:lnTo>
                    <a:pt x="21336" y="1523"/>
                  </a:lnTo>
                  <a:lnTo>
                    <a:pt x="22859" y="4571"/>
                  </a:lnTo>
                  <a:lnTo>
                    <a:pt x="26003" y="7619"/>
                  </a:lnTo>
                  <a:lnTo>
                    <a:pt x="27527" y="10667"/>
                  </a:lnTo>
                  <a:lnTo>
                    <a:pt x="27527" y="18383"/>
                  </a:lnTo>
                  <a:lnTo>
                    <a:pt x="26003" y="21431"/>
                  </a:lnTo>
                  <a:lnTo>
                    <a:pt x="21336" y="26003"/>
                  </a:lnTo>
                  <a:lnTo>
                    <a:pt x="16764" y="2752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9" name="object 59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7780972" y="2526792"/>
              <a:ext cx="144970" cy="134302"/>
            </a:xfrm>
            <a:prstGeom prst="rect">
              <a:avLst/>
            </a:prstGeom>
          </p:spPr>
        </p:pic>
        <p:sp>
          <p:nvSpPr>
            <p:cNvPr id="60" name="object 60"/>
            <p:cNvSpPr/>
            <p:nvPr/>
          </p:nvSpPr>
          <p:spPr>
            <a:xfrm>
              <a:off x="7991475" y="2583275"/>
              <a:ext cx="27940" cy="27940"/>
            </a:xfrm>
            <a:custGeom>
              <a:avLst/>
              <a:gdLst/>
              <a:ahLst/>
              <a:cxnLst/>
              <a:rect l="l" t="t" r="r" b="b"/>
              <a:pathLst>
                <a:path w="27940" h="27939">
                  <a:moveTo>
                    <a:pt x="18288" y="27431"/>
                  </a:moveTo>
                  <a:lnTo>
                    <a:pt x="10668" y="27431"/>
                  </a:lnTo>
                  <a:lnTo>
                    <a:pt x="6096" y="25907"/>
                  </a:lnTo>
                  <a:lnTo>
                    <a:pt x="1524" y="21335"/>
                  </a:lnTo>
                  <a:lnTo>
                    <a:pt x="0" y="18287"/>
                  </a:lnTo>
                  <a:lnTo>
                    <a:pt x="0" y="13715"/>
                  </a:lnTo>
                  <a:lnTo>
                    <a:pt x="0" y="10667"/>
                  </a:lnTo>
                  <a:lnTo>
                    <a:pt x="1524" y="7619"/>
                  </a:lnTo>
                  <a:lnTo>
                    <a:pt x="4572" y="4571"/>
                  </a:lnTo>
                  <a:lnTo>
                    <a:pt x="6096" y="1523"/>
                  </a:lnTo>
                  <a:lnTo>
                    <a:pt x="10668" y="0"/>
                  </a:lnTo>
                  <a:lnTo>
                    <a:pt x="18288" y="0"/>
                  </a:lnTo>
                  <a:lnTo>
                    <a:pt x="21336" y="1523"/>
                  </a:lnTo>
                  <a:lnTo>
                    <a:pt x="22859" y="4571"/>
                  </a:lnTo>
                  <a:lnTo>
                    <a:pt x="25908" y="7619"/>
                  </a:lnTo>
                  <a:lnTo>
                    <a:pt x="27432" y="10667"/>
                  </a:lnTo>
                  <a:lnTo>
                    <a:pt x="27432" y="18287"/>
                  </a:lnTo>
                  <a:lnTo>
                    <a:pt x="25908" y="21335"/>
                  </a:lnTo>
                  <a:lnTo>
                    <a:pt x="21336" y="25907"/>
                  </a:lnTo>
                  <a:lnTo>
                    <a:pt x="18288" y="2743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1" name="object 61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8087582" y="2525267"/>
              <a:ext cx="144970" cy="135826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3720369" y="4280249"/>
              <a:ext cx="355377" cy="120586"/>
            </a:xfrm>
            <a:prstGeom prst="rect">
              <a:avLst/>
            </a:prstGeom>
          </p:spPr>
        </p:pic>
        <p:sp>
          <p:nvSpPr>
            <p:cNvPr id="63" name="object 63"/>
            <p:cNvSpPr/>
            <p:nvPr/>
          </p:nvSpPr>
          <p:spPr>
            <a:xfrm>
              <a:off x="4099560" y="4280916"/>
              <a:ext cx="13970" cy="117475"/>
            </a:xfrm>
            <a:custGeom>
              <a:avLst/>
              <a:gdLst/>
              <a:ahLst/>
              <a:cxnLst/>
              <a:rect l="l" t="t" r="r" b="b"/>
              <a:pathLst>
                <a:path w="13970" h="117475">
                  <a:moveTo>
                    <a:pt x="13716" y="117348"/>
                  </a:moveTo>
                  <a:lnTo>
                    <a:pt x="0" y="117348"/>
                  </a:lnTo>
                  <a:lnTo>
                    <a:pt x="0" y="0"/>
                  </a:lnTo>
                  <a:lnTo>
                    <a:pt x="13716" y="0"/>
                  </a:lnTo>
                  <a:lnTo>
                    <a:pt x="13716" y="11734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4" name="object 64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4133754" y="4280249"/>
              <a:ext cx="238029" cy="120586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5645467" y="4162805"/>
              <a:ext cx="289750" cy="126587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5640895" y="4390072"/>
              <a:ext cx="295846" cy="129730"/>
            </a:xfrm>
            <a:prstGeom prst="rect">
              <a:avLst/>
            </a:prstGeom>
          </p:spPr>
        </p:pic>
        <p:sp>
          <p:nvSpPr>
            <p:cNvPr id="67" name="object 67"/>
            <p:cNvSpPr/>
            <p:nvPr/>
          </p:nvSpPr>
          <p:spPr>
            <a:xfrm>
              <a:off x="577596" y="5180076"/>
              <a:ext cx="1432560" cy="10795"/>
            </a:xfrm>
            <a:custGeom>
              <a:avLst/>
              <a:gdLst/>
              <a:ahLst/>
              <a:cxnLst/>
              <a:rect l="l" t="t" r="r" b="b"/>
              <a:pathLst>
                <a:path w="1432560" h="10795">
                  <a:moveTo>
                    <a:pt x="1432559" y="10667"/>
                  </a:moveTo>
                  <a:lnTo>
                    <a:pt x="0" y="10667"/>
                  </a:lnTo>
                  <a:lnTo>
                    <a:pt x="0" y="0"/>
                  </a:lnTo>
                  <a:lnTo>
                    <a:pt x="1432559" y="0"/>
                  </a:lnTo>
                  <a:lnTo>
                    <a:pt x="1432559" y="1066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8" name="object 68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1040225" y="4919662"/>
              <a:ext cx="501872" cy="120586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1064609" y="5253894"/>
              <a:ext cx="298989" cy="135826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1383411" y="5258466"/>
              <a:ext cx="125158" cy="128206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1064609" y="5487447"/>
              <a:ext cx="138874" cy="131254"/>
            </a:xfrm>
            <a:prstGeom prst="rect">
              <a:avLst/>
            </a:prstGeom>
          </p:spPr>
        </p:pic>
        <p:sp>
          <p:nvSpPr>
            <p:cNvPr id="72" name="object 72"/>
            <p:cNvSpPr/>
            <p:nvPr/>
          </p:nvSpPr>
          <p:spPr>
            <a:xfrm>
              <a:off x="1230909" y="5490591"/>
              <a:ext cx="122555" cy="129539"/>
            </a:xfrm>
            <a:custGeom>
              <a:avLst/>
              <a:gdLst/>
              <a:ahLst/>
              <a:cxnLst/>
              <a:rect l="l" t="t" r="r" b="b"/>
              <a:pathLst>
                <a:path w="122555" h="129539">
                  <a:moveTo>
                    <a:pt x="65633" y="9055"/>
                  </a:moveTo>
                  <a:lnTo>
                    <a:pt x="53340" y="9055"/>
                  </a:lnTo>
                  <a:lnTo>
                    <a:pt x="53340" y="36487"/>
                  </a:lnTo>
                  <a:lnTo>
                    <a:pt x="65633" y="36487"/>
                  </a:lnTo>
                  <a:lnTo>
                    <a:pt x="65633" y="9055"/>
                  </a:lnTo>
                  <a:close/>
                </a:path>
                <a:path w="122555" h="129539">
                  <a:moveTo>
                    <a:pt x="122021" y="9055"/>
                  </a:moveTo>
                  <a:lnTo>
                    <a:pt x="111353" y="9055"/>
                  </a:lnTo>
                  <a:lnTo>
                    <a:pt x="111353" y="36487"/>
                  </a:lnTo>
                  <a:lnTo>
                    <a:pt x="122021" y="36487"/>
                  </a:lnTo>
                  <a:lnTo>
                    <a:pt x="122021" y="9055"/>
                  </a:lnTo>
                  <a:close/>
                </a:path>
                <a:path w="122555" h="129539">
                  <a:moveTo>
                    <a:pt x="122021" y="0"/>
                  </a:moveTo>
                  <a:lnTo>
                    <a:pt x="0" y="0"/>
                  </a:lnTo>
                  <a:lnTo>
                    <a:pt x="0" y="8890"/>
                  </a:lnTo>
                  <a:lnTo>
                    <a:pt x="0" y="36830"/>
                  </a:lnTo>
                  <a:lnTo>
                    <a:pt x="0" y="45720"/>
                  </a:lnTo>
                  <a:lnTo>
                    <a:pt x="0" y="73660"/>
                  </a:lnTo>
                  <a:lnTo>
                    <a:pt x="0" y="82550"/>
                  </a:lnTo>
                  <a:lnTo>
                    <a:pt x="0" y="86360"/>
                  </a:lnTo>
                  <a:lnTo>
                    <a:pt x="10668" y="86360"/>
                  </a:lnTo>
                  <a:lnTo>
                    <a:pt x="10668" y="82550"/>
                  </a:lnTo>
                  <a:lnTo>
                    <a:pt x="53340" y="82550"/>
                  </a:lnTo>
                  <a:lnTo>
                    <a:pt x="53340" y="129540"/>
                  </a:lnTo>
                  <a:lnTo>
                    <a:pt x="65633" y="129540"/>
                  </a:lnTo>
                  <a:lnTo>
                    <a:pt x="65633" y="82550"/>
                  </a:lnTo>
                  <a:lnTo>
                    <a:pt x="111353" y="82550"/>
                  </a:lnTo>
                  <a:lnTo>
                    <a:pt x="111353" y="86868"/>
                  </a:lnTo>
                  <a:lnTo>
                    <a:pt x="122021" y="86868"/>
                  </a:lnTo>
                  <a:lnTo>
                    <a:pt x="122021" y="82550"/>
                  </a:lnTo>
                  <a:lnTo>
                    <a:pt x="122021" y="82296"/>
                  </a:lnTo>
                  <a:lnTo>
                    <a:pt x="122021" y="73660"/>
                  </a:lnTo>
                  <a:lnTo>
                    <a:pt x="10668" y="73660"/>
                  </a:lnTo>
                  <a:lnTo>
                    <a:pt x="10668" y="45720"/>
                  </a:lnTo>
                  <a:lnTo>
                    <a:pt x="53340" y="45720"/>
                  </a:lnTo>
                  <a:lnTo>
                    <a:pt x="53340" y="73152"/>
                  </a:lnTo>
                  <a:lnTo>
                    <a:pt x="65633" y="73152"/>
                  </a:lnTo>
                  <a:lnTo>
                    <a:pt x="65633" y="45720"/>
                  </a:lnTo>
                  <a:lnTo>
                    <a:pt x="111353" y="45720"/>
                  </a:lnTo>
                  <a:lnTo>
                    <a:pt x="111353" y="73152"/>
                  </a:lnTo>
                  <a:lnTo>
                    <a:pt x="122021" y="73152"/>
                  </a:lnTo>
                  <a:lnTo>
                    <a:pt x="122021" y="45720"/>
                  </a:lnTo>
                  <a:lnTo>
                    <a:pt x="122021" y="36830"/>
                  </a:lnTo>
                  <a:lnTo>
                    <a:pt x="10668" y="36830"/>
                  </a:lnTo>
                  <a:lnTo>
                    <a:pt x="10668" y="8890"/>
                  </a:lnTo>
                  <a:lnTo>
                    <a:pt x="122021" y="8890"/>
                  </a:lnTo>
                  <a:lnTo>
                    <a:pt x="12202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3" name="object 73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1375791" y="5487447"/>
              <a:ext cx="137350" cy="132683"/>
            </a:xfrm>
            <a:prstGeom prst="rect">
              <a:avLst/>
            </a:prstGeom>
          </p:spPr>
        </p:pic>
        <p:sp>
          <p:nvSpPr>
            <p:cNvPr id="74" name="object 74"/>
            <p:cNvSpPr/>
            <p:nvPr/>
          </p:nvSpPr>
          <p:spPr>
            <a:xfrm>
              <a:off x="2008632" y="4873752"/>
              <a:ext cx="3350260" cy="1518285"/>
            </a:xfrm>
            <a:custGeom>
              <a:avLst/>
              <a:gdLst/>
              <a:ahLst/>
              <a:cxnLst/>
              <a:rect l="l" t="t" r="r" b="b"/>
              <a:pathLst>
                <a:path w="3350260" h="1518285">
                  <a:moveTo>
                    <a:pt x="1363980" y="122313"/>
                  </a:moveTo>
                  <a:lnTo>
                    <a:pt x="1359408" y="113068"/>
                  </a:lnTo>
                  <a:lnTo>
                    <a:pt x="1357884" y="111544"/>
                  </a:lnTo>
                  <a:lnTo>
                    <a:pt x="1356360" y="108496"/>
                  </a:lnTo>
                  <a:lnTo>
                    <a:pt x="1353210" y="105448"/>
                  </a:lnTo>
                  <a:lnTo>
                    <a:pt x="1350162" y="103924"/>
                  </a:lnTo>
                  <a:lnTo>
                    <a:pt x="1345590" y="102400"/>
                  </a:lnTo>
                  <a:lnTo>
                    <a:pt x="1341018" y="99352"/>
                  </a:lnTo>
                  <a:lnTo>
                    <a:pt x="1333398" y="97828"/>
                  </a:lnTo>
                  <a:lnTo>
                    <a:pt x="1327302" y="96304"/>
                  </a:lnTo>
                  <a:lnTo>
                    <a:pt x="1319682" y="94780"/>
                  </a:lnTo>
                  <a:lnTo>
                    <a:pt x="1315110" y="93256"/>
                  </a:lnTo>
                  <a:lnTo>
                    <a:pt x="1309014" y="93256"/>
                  </a:lnTo>
                  <a:lnTo>
                    <a:pt x="1304442" y="90208"/>
                  </a:lnTo>
                  <a:lnTo>
                    <a:pt x="1302918" y="88684"/>
                  </a:lnTo>
                  <a:lnTo>
                    <a:pt x="1299870" y="87160"/>
                  </a:lnTo>
                  <a:lnTo>
                    <a:pt x="1298346" y="84112"/>
                  </a:lnTo>
                  <a:lnTo>
                    <a:pt x="1298346" y="76492"/>
                  </a:lnTo>
                  <a:lnTo>
                    <a:pt x="1301394" y="73444"/>
                  </a:lnTo>
                  <a:lnTo>
                    <a:pt x="1305966" y="70396"/>
                  </a:lnTo>
                  <a:lnTo>
                    <a:pt x="1309014" y="68872"/>
                  </a:lnTo>
                  <a:lnTo>
                    <a:pt x="1315110" y="67348"/>
                  </a:lnTo>
                  <a:lnTo>
                    <a:pt x="1321206" y="67348"/>
                  </a:lnTo>
                  <a:lnTo>
                    <a:pt x="1331188" y="68186"/>
                  </a:lnTo>
                  <a:lnTo>
                    <a:pt x="1340459" y="70586"/>
                  </a:lnTo>
                  <a:lnTo>
                    <a:pt x="1348892" y="74422"/>
                  </a:lnTo>
                  <a:lnTo>
                    <a:pt x="1356360" y="79540"/>
                  </a:lnTo>
                  <a:lnTo>
                    <a:pt x="1359408" y="79540"/>
                  </a:lnTo>
                  <a:lnTo>
                    <a:pt x="1359408" y="56680"/>
                  </a:lnTo>
                  <a:lnTo>
                    <a:pt x="1350149" y="53555"/>
                  </a:lnTo>
                  <a:lnTo>
                    <a:pt x="1340650" y="51155"/>
                  </a:lnTo>
                  <a:lnTo>
                    <a:pt x="1330591" y="49606"/>
                  </a:lnTo>
                  <a:lnTo>
                    <a:pt x="1319682" y="49060"/>
                  </a:lnTo>
                  <a:lnTo>
                    <a:pt x="1309941" y="49657"/>
                  </a:lnTo>
                  <a:lnTo>
                    <a:pt x="1277200" y="70205"/>
                  </a:lnTo>
                  <a:lnTo>
                    <a:pt x="1273962" y="84112"/>
                  </a:lnTo>
                  <a:lnTo>
                    <a:pt x="1273962" y="91732"/>
                  </a:lnTo>
                  <a:lnTo>
                    <a:pt x="1302918" y="116217"/>
                  </a:lnTo>
                  <a:lnTo>
                    <a:pt x="1313586" y="119265"/>
                  </a:lnTo>
                  <a:lnTo>
                    <a:pt x="1319682" y="120789"/>
                  </a:lnTo>
                  <a:lnTo>
                    <a:pt x="1324254" y="120789"/>
                  </a:lnTo>
                  <a:lnTo>
                    <a:pt x="1330350" y="122313"/>
                  </a:lnTo>
                  <a:lnTo>
                    <a:pt x="1333398" y="123837"/>
                  </a:lnTo>
                  <a:lnTo>
                    <a:pt x="1337970" y="128409"/>
                  </a:lnTo>
                  <a:lnTo>
                    <a:pt x="1337970" y="139077"/>
                  </a:lnTo>
                  <a:lnTo>
                    <a:pt x="1336446" y="142125"/>
                  </a:lnTo>
                  <a:lnTo>
                    <a:pt x="1331874" y="145173"/>
                  </a:lnTo>
                  <a:lnTo>
                    <a:pt x="1322730" y="148221"/>
                  </a:lnTo>
                  <a:lnTo>
                    <a:pt x="1309014" y="148221"/>
                  </a:lnTo>
                  <a:lnTo>
                    <a:pt x="1301394" y="146697"/>
                  </a:lnTo>
                  <a:lnTo>
                    <a:pt x="1295298" y="143649"/>
                  </a:lnTo>
                  <a:lnTo>
                    <a:pt x="1287678" y="142125"/>
                  </a:lnTo>
                  <a:lnTo>
                    <a:pt x="1275486" y="132981"/>
                  </a:lnTo>
                  <a:lnTo>
                    <a:pt x="1272438" y="132981"/>
                  </a:lnTo>
                  <a:lnTo>
                    <a:pt x="1272438" y="157365"/>
                  </a:lnTo>
                  <a:lnTo>
                    <a:pt x="1282966" y="161366"/>
                  </a:lnTo>
                  <a:lnTo>
                    <a:pt x="1293774" y="164223"/>
                  </a:lnTo>
                  <a:lnTo>
                    <a:pt x="1304582" y="165938"/>
                  </a:lnTo>
                  <a:lnTo>
                    <a:pt x="1315110" y="166509"/>
                  </a:lnTo>
                  <a:lnTo>
                    <a:pt x="1325727" y="165696"/>
                  </a:lnTo>
                  <a:lnTo>
                    <a:pt x="1360538" y="144602"/>
                  </a:lnTo>
                  <a:lnTo>
                    <a:pt x="1363980" y="129933"/>
                  </a:lnTo>
                  <a:lnTo>
                    <a:pt x="1363980" y="122313"/>
                  </a:lnTo>
                  <a:close/>
                </a:path>
                <a:path w="3350260" h="1518285">
                  <a:moveTo>
                    <a:pt x="1458556" y="116205"/>
                  </a:moveTo>
                  <a:lnTo>
                    <a:pt x="1435976" y="77546"/>
                  </a:lnTo>
                  <a:lnTo>
                    <a:pt x="1435608" y="77495"/>
                  </a:lnTo>
                  <a:lnTo>
                    <a:pt x="1435608" y="111544"/>
                  </a:lnTo>
                  <a:lnTo>
                    <a:pt x="1397508" y="111544"/>
                  </a:lnTo>
                  <a:lnTo>
                    <a:pt x="1398879" y="101536"/>
                  </a:lnTo>
                  <a:lnTo>
                    <a:pt x="1402842" y="94399"/>
                  </a:lnTo>
                  <a:lnTo>
                    <a:pt x="1409077" y="90106"/>
                  </a:lnTo>
                  <a:lnTo>
                    <a:pt x="1417320" y="88684"/>
                  </a:lnTo>
                  <a:lnTo>
                    <a:pt x="1425321" y="90106"/>
                  </a:lnTo>
                  <a:lnTo>
                    <a:pt x="1431036" y="94399"/>
                  </a:lnTo>
                  <a:lnTo>
                    <a:pt x="1434465" y="101536"/>
                  </a:lnTo>
                  <a:lnTo>
                    <a:pt x="1435608" y="111544"/>
                  </a:lnTo>
                  <a:lnTo>
                    <a:pt x="1435608" y="77495"/>
                  </a:lnTo>
                  <a:lnTo>
                    <a:pt x="1418844" y="74968"/>
                  </a:lnTo>
                  <a:lnTo>
                    <a:pt x="1409128" y="75806"/>
                  </a:lnTo>
                  <a:lnTo>
                    <a:pt x="1400556" y="78206"/>
                  </a:lnTo>
                  <a:lnTo>
                    <a:pt x="1375257" y="110769"/>
                  </a:lnTo>
                  <a:lnTo>
                    <a:pt x="1374648" y="120777"/>
                  </a:lnTo>
                  <a:lnTo>
                    <a:pt x="1375257" y="131381"/>
                  </a:lnTo>
                  <a:lnTo>
                    <a:pt x="1402842" y="163258"/>
                  </a:lnTo>
                  <a:lnTo>
                    <a:pt x="1423416" y="166497"/>
                  </a:lnTo>
                  <a:lnTo>
                    <a:pt x="1431429" y="165950"/>
                  </a:lnTo>
                  <a:lnTo>
                    <a:pt x="1439608" y="164401"/>
                  </a:lnTo>
                  <a:lnTo>
                    <a:pt x="1448054" y="162001"/>
                  </a:lnTo>
                  <a:lnTo>
                    <a:pt x="1456944" y="158877"/>
                  </a:lnTo>
                  <a:lnTo>
                    <a:pt x="1456944" y="149733"/>
                  </a:lnTo>
                  <a:lnTo>
                    <a:pt x="1456944" y="139065"/>
                  </a:lnTo>
                  <a:lnTo>
                    <a:pt x="1455420" y="139065"/>
                  </a:lnTo>
                  <a:lnTo>
                    <a:pt x="1448536" y="143954"/>
                  </a:lnTo>
                  <a:lnTo>
                    <a:pt x="1441513" y="147256"/>
                  </a:lnTo>
                  <a:lnTo>
                    <a:pt x="1434198" y="149148"/>
                  </a:lnTo>
                  <a:lnTo>
                    <a:pt x="1426464" y="149733"/>
                  </a:lnTo>
                  <a:lnTo>
                    <a:pt x="1414221" y="148259"/>
                  </a:lnTo>
                  <a:lnTo>
                    <a:pt x="1405128" y="143637"/>
                  </a:lnTo>
                  <a:lnTo>
                    <a:pt x="1399451" y="135597"/>
                  </a:lnTo>
                  <a:lnTo>
                    <a:pt x="1397508" y="123825"/>
                  </a:lnTo>
                  <a:lnTo>
                    <a:pt x="1458556" y="123825"/>
                  </a:lnTo>
                  <a:lnTo>
                    <a:pt x="1458556" y="116205"/>
                  </a:lnTo>
                  <a:close/>
                </a:path>
                <a:path w="3350260" h="1518285">
                  <a:moveTo>
                    <a:pt x="1556092" y="106972"/>
                  </a:moveTo>
                  <a:lnTo>
                    <a:pt x="1554378" y="92976"/>
                  </a:lnTo>
                  <a:lnTo>
                    <a:pt x="1549234" y="82969"/>
                  </a:lnTo>
                  <a:lnTo>
                    <a:pt x="1540662" y="76974"/>
                  </a:lnTo>
                  <a:lnTo>
                    <a:pt x="1528660" y="74968"/>
                  </a:lnTo>
                  <a:lnTo>
                    <a:pt x="1524088" y="74968"/>
                  </a:lnTo>
                  <a:lnTo>
                    <a:pt x="1510372" y="79540"/>
                  </a:lnTo>
                  <a:lnTo>
                    <a:pt x="1505800" y="84112"/>
                  </a:lnTo>
                  <a:lnTo>
                    <a:pt x="1498180" y="90208"/>
                  </a:lnTo>
                  <a:lnTo>
                    <a:pt x="1498180" y="78016"/>
                  </a:lnTo>
                  <a:lnTo>
                    <a:pt x="1475320" y="78016"/>
                  </a:lnTo>
                  <a:lnTo>
                    <a:pt x="1475320" y="163461"/>
                  </a:lnTo>
                  <a:lnTo>
                    <a:pt x="1498180" y="163461"/>
                  </a:lnTo>
                  <a:lnTo>
                    <a:pt x="1498180" y="100876"/>
                  </a:lnTo>
                  <a:lnTo>
                    <a:pt x="1505800" y="96304"/>
                  </a:lnTo>
                  <a:lnTo>
                    <a:pt x="1511896" y="93256"/>
                  </a:lnTo>
                  <a:lnTo>
                    <a:pt x="1522564" y="93256"/>
                  </a:lnTo>
                  <a:lnTo>
                    <a:pt x="1527136" y="94780"/>
                  </a:lnTo>
                  <a:lnTo>
                    <a:pt x="1528660" y="97828"/>
                  </a:lnTo>
                  <a:lnTo>
                    <a:pt x="1531708" y="100876"/>
                  </a:lnTo>
                  <a:lnTo>
                    <a:pt x="1533232" y="108496"/>
                  </a:lnTo>
                  <a:lnTo>
                    <a:pt x="1533232" y="163461"/>
                  </a:lnTo>
                  <a:lnTo>
                    <a:pt x="1556092" y="163461"/>
                  </a:lnTo>
                  <a:lnTo>
                    <a:pt x="1556092" y="106972"/>
                  </a:lnTo>
                  <a:close/>
                </a:path>
                <a:path w="3350260" h="1518285">
                  <a:moveTo>
                    <a:pt x="1629346" y="78016"/>
                  </a:moveTo>
                  <a:lnTo>
                    <a:pt x="1603438" y="78016"/>
                  </a:lnTo>
                  <a:lnTo>
                    <a:pt x="1603438" y="53632"/>
                  </a:lnTo>
                  <a:lnTo>
                    <a:pt x="1580578" y="53632"/>
                  </a:lnTo>
                  <a:lnTo>
                    <a:pt x="1580578" y="78016"/>
                  </a:lnTo>
                  <a:lnTo>
                    <a:pt x="1569910" y="78016"/>
                  </a:lnTo>
                  <a:lnTo>
                    <a:pt x="1569910" y="93256"/>
                  </a:lnTo>
                  <a:lnTo>
                    <a:pt x="1580578" y="93256"/>
                  </a:lnTo>
                  <a:lnTo>
                    <a:pt x="1580578" y="146697"/>
                  </a:lnTo>
                  <a:lnTo>
                    <a:pt x="1583626" y="154317"/>
                  </a:lnTo>
                  <a:lnTo>
                    <a:pt x="1592770" y="163461"/>
                  </a:lnTo>
                  <a:lnTo>
                    <a:pt x="1600390" y="164985"/>
                  </a:lnTo>
                  <a:lnTo>
                    <a:pt x="1623250" y="164985"/>
                  </a:lnTo>
                  <a:lnTo>
                    <a:pt x="1629346" y="163461"/>
                  </a:lnTo>
                  <a:lnTo>
                    <a:pt x="1629346" y="148221"/>
                  </a:lnTo>
                  <a:lnTo>
                    <a:pt x="1626298" y="149745"/>
                  </a:lnTo>
                  <a:lnTo>
                    <a:pt x="1614106" y="149745"/>
                  </a:lnTo>
                  <a:lnTo>
                    <a:pt x="1609534" y="148221"/>
                  </a:lnTo>
                  <a:lnTo>
                    <a:pt x="1606486" y="146697"/>
                  </a:lnTo>
                  <a:lnTo>
                    <a:pt x="1604962" y="143649"/>
                  </a:lnTo>
                  <a:lnTo>
                    <a:pt x="1603438" y="137553"/>
                  </a:lnTo>
                  <a:lnTo>
                    <a:pt x="1603438" y="93256"/>
                  </a:lnTo>
                  <a:lnTo>
                    <a:pt x="1629346" y="93256"/>
                  </a:lnTo>
                  <a:lnTo>
                    <a:pt x="1629346" y="78016"/>
                  </a:lnTo>
                  <a:close/>
                </a:path>
                <a:path w="3350260" h="1518285">
                  <a:moveTo>
                    <a:pt x="1720875" y="116205"/>
                  </a:moveTo>
                  <a:lnTo>
                    <a:pt x="1699653" y="77546"/>
                  </a:lnTo>
                  <a:lnTo>
                    <a:pt x="1698015" y="77304"/>
                  </a:lnTo>
                  <a:lnTo>
                    <a:pt x="1698015" y="111544"/>
                  </a:lnTo>
                  <a:lnTo>
                    <a:pt x="1659813" y="111544"/>
                  </a:lnTo>
                  <a:lnTo>
                    <a:pt x="1661858" y="101536"/>
                  </a:lnTo>
                  <a:lnTo>
                    <a:pt x="1665770" y="94399"/>
                  </a:lnTo>
                  <a:lnTo>
                    <a:pt x="1671688" y="90106"/>
                  </a:lnTo>
                  <a:lnTo>
                    <a:pt x="1679727" y="88684"/>
                  </a:lnTo>
                  <a:lnTo>
                    <a:pt x="1687728" y="90106"/>
                  </a:lnTo>
                  <a:lnTo>
                    <a:pt x="1693443" y="94399"/>
                  </a:lnTo>
                  <a:lnTo>
                    <a:pt x="1696872" y="101536"/>
                  </a:lnTo>
                  <a:lnTo>
                    <a:pt x="1698015" y="111544"/>
                  </a:lnTo>
                  <a:lnTo>
                    <a:pt x="1698015" y="77304"/>
                  </a:lnTo>
                  <a:lnTo>
                    <a:pt x="1682775" y="74968"/>
                  </a:lnTo>
                  <a:lnTo>
                    <a:pt x="1672805" y="75806"/>
                  </a:lnTo>
                  <a:lnTo>
                    <a:pt x="1663674" y="78206"/>
                  </a:lnTo>
                  <a:lnTo>
                    <a:pt x="1637792" y="110769"/>
                  </a:lnTo>
                  <a:lnTo>
                    <a:pt x="1636953" y="120777"/>
                  </a:lnTo>
                  <a:lnTo>
                    <a:pt x="1637792" y="131381"/>
                  </a:lnTo>
                  <a:lnTo>
                    <a:pt x="1665389" y="163258"/>
                  </a:lnTo>
                  <a:lnTo>
                    <a:pt x="1687347" y="166497"/>
                  </a:lnTo>
                  <a:lnTo>
                    <a:pt x="1694700" y="165950"/>
                  </a:lnTo>
                  <a:lnTo>
                    <a:pt x="1702777" y="164401"/>
                  </a:lnTo>
                  <a:lnTo>
                    <a:pt x="1711134" y="162001"/>
                  </a:lnTo>
                  <a:lnTo>
                    <a:pt x="1719351" y="158877"/>
                  </a:lnTo>
                  <a:lnTo>
                    <a:pt x="1719351" y="149733"/>
                  </a:lnTo>
                  <a:lnTo>
                    <a:pt x="1719351" y="139065"/>
                  </a:lnTo>
                  <a:lnTo>
                    <a:pt x="1711617" y="143954"/>
                  </a:lnTo>
                  <a:lnTo>
                    <a:pt x="1704301" y="147256"/>
                  </a:lnTo>
                  <a:lnTo>
                    <a:pt x="1697278" y="149148"/>
                  </a:lnTo>
                  <a:lnTo>
                    <a:pt x="1690395" y="149733"/>
                  </a:lnTo>
                  <a:lnTo>
                    <a:pt x="1677479" y="148259"/>
                  </a:lnTo>
                  <a:lnTo>
                    <a:pt x="1668246" y="143637"/>
                  </a:lnTo>
                  <a:lnTo>
                    <a:pt x="1662455" y="135597"/>
                  </a:lnTo>
                  <a:lnTo>
                    <a:pt x="1659813" y="123825"/>
                  </a:lnTo>
                  <a:lnTo>
                    <a:pt x="1720875" y="123825"/>
                  </a:lnTo>
                  <a:lnTo>
                    <a:pt x="1720875" y="116205"/>
                  </a:lnTo>
                  <a:close/>
                </a:path>
                <a:path w="3350260" h="1518285">
                  <a:moveTo>
                    <a:pt x="1818500" y="106972"/>
                  </a:moveTo>
                  <a:lnTo>
                    <a:pt x="1816785" y="92976"/>
                  </a:lnTo>
                  <a:lnTo>
                    <a:pt x="1811642" y="82969"/>
                  </a:lnTo>
                  <a:lnTo>
                    <a:pt x="1803069" y="76974"/>
                  </a:lnTo>
                  <a:lnTo>
                    <a:pt x="1791068" y="74968"/>
                  </a:lnTo>
                  <a:lnTo>
                    <a:pt x="1786496" y="74968"/>
                  </a:lnTo>
                  <a:lnTo>
                    <a:pt x="1781924" y="76492"/>
                  </a:lnTo>
                  <a:lnTo>
                    <a:pt x="1778876" y="78016"/>
                  </a:lnTo>
                  <a:lnTo>
                    <a:pt x="1774304" y="79540"/>
                  </a:lnTo>
                  <a:lnTo>
                    <a:pt x="1768119" y="84112"/>
                  </a:lnTo>
                  <a:lnTo>
                    <a:pt x="1760499" y="90208"/>
                  </a:lnTo>
                  <a:lnTo>
                    <a:pt x="1760499" y="78016"/>
                  </a:lnTo>
                  <a:lnTo>
                    <a:pt x="1737639" y="78016"/>
                  </a:lnTo>
                  <a:lnTo>
                    <a:pt x="1737639" y="163461"/>
                  </a:lnTo>
                  <a:lnTo>
                    <a:pt x="1760499" y="163461"/>
                  </a:lnTo>
                  <a:lnTo>
                    <a:pt x="1760499" y="100876"/>
                  </a:lnTo>
                  <a:lnTo>
                    <a:pt x="1768119" y="96304"/>
                  </a:lnTo>
                  <a:lnTo>
                    <a:pt x="1774304" y="93256"/>
                  </a:lnTo>
                  <a:lnTo>
                    <a:pt x="1784972" y="93256"/>
                  </a:lnTo>
                  <a:lnTo>
                    <a:pt x="1789544" y="94780"/>
                  </a:lnTo>
                  <a:lnTo>
                    <a:pt x="1792592" y="97828"/>
                  </a:lnTo>
                  <a:lnTo>
                    <a:pt x="1794116" y="100876"/>
                  </a:lnTo>
                  <a:lnTo>
                    <a:pt x="1795640" y="108496"/>
                  </a:lnTo>
                  <a:lnTo>
                    <a:pt x="1795640" y="163461"/>
                  </a:lnTo>
                  <a:lnTo>
                    <a:pt x="1818500" y="163461"/>
                  </a:lnTo>
                  <a:lnTo>
                    <a:pt x="1818500" y="106972"/>
                  </a:lnTo>
                  <a:close/>
                </a:path>
                <a:path w="3350260" h="1518285">
                  <a:moveTo>
                    <a:pt x="1910041" y="81064"/>
                  </a:moveTo>
                  <a:lnTo>
                    <a:pt x="1903183" y="78828"/>
                  </a:lnTo>
                  <a:lnTo>
                    <a:pt x="1896325" y="76873"/>
                  </a:lnTo>
                  <a:lnTo>
                    <a:pt x="1889467" y="75488"/>
                  </a:lnTo>
                  <a:lnTo>
                    <a:pt x="1882609" y="74968"/>
                  </a:lnTo>
                  <a:lnTo>
                    <a:pt x="1872602" y="75806"/>
                  </a:lnTo>
                  <a:lnTo>
                    <a:pt x="1838706" y="101650"/>
                  </a:lnTo>
                  <a:lnTo>
                    <a:pt x="1835277" y="120777"/>
                  </a:lnTo>
                  <a:lnTo>
                    <a:pt x="1836102" y="131381"/>
                  </a:lnTo>
                  <a:lnTo>
                    <a:pt x="1863471" y="163258"/>
                  </a:lnTo>
                  <a:lnTo>
                    <a:pt x="1884133" y="166497"/>
                  </a:lnTo>
                  <a:lnTo>
                    <a:pt x="1889899" y="165950"/>
                  </a:lnTo>
                  <a:lnTo>
                    <a:pt x="1895944" y="164401"/>
                  </a:lnTo>
                  <a:lnTo>
                    <a:pt x="1902561" y="162001"/>
                  </a:lnTo>
                  <a:lnTo>
                    <a:pt x="1910041" y="158877"/>
                  </a:lnTo>
                  <a:lnTo>
                    <a:pt x="1910041" y="139065"/>
                  </a:lnTo>
                  <a:lnTo>
                    <a:pt x="1908517" y="139065"/>
                  </a:lnTo>
                  <a:lnTo>
                    <a:pt x="1902561" y="143954"/>
                  </a:lnTo>
                  <a:lnTo>
                    <a:pt x="1896325" y="147256"/>
                  </a:lnTo>
                  <a:lnTo>
                    <a:pt x="1890090" y="149148"/>
                  </a:lnTo>
                  <a:lnTo>
                    <a:pt x="1884133" y="149733"/>
                  </a:lnTo>
                  <a:lnTo>
                    <a:pt x="1876513" y="149733"/>
                  </a:lnTo>
                  <a:lnTo>
                    <a:pt x="1870329" y="146685"/>
                  </a:lnTo>
                  <a:lnTo>
                    <a:pt x="1861185" y="137541"/>
                  </a:lnTo>
                  <a:lnTo>
                    <a:pt x="1859661" y="129921"/>
                  </a:lnTo>
                  <a:lnTo>
                    <a:pt x="1859661" y="111544"/>
                  </a:lnTo>
                  <a:lnTo>
                    <a:pt x="1861185" y="103924"/>
                  </a:lnTo>
                  <a:lnTo>
                    <a:pt x="1865757" y="99352"/>
                  </a:lnTo>
                  <a:lnTo>
                    <a:pt x="1870329" y="93256"/>
                  </a:lnTo>
                  <a:lnTo>
                    <a:pt x="1876513" y="91732"/>
                  </a:lnTo>
                  <a:lnTo>
                    <a:pt x="1884133" y="91732"/>
                  </a:lnTo>
                  <a:lnTo>
                    <a:pt x="1889874" y="92329"/>
                  </a:lnTo>
                  <a:lnTo>
                    <a:pt x="1895754" y="94208"/>
                  </a:lnTo>
                  <a:lnTo>
                    <a:pt x="1901926" y="97523"/>
                  </a:lnTo>
                  <a:lnTo>
                    <a:pt x="1908517" y="102400"/>
                  </a:lnTo>
                  <a:lnTo>
                    <a:pt x="1910041" y="102400"/>
                  </a:lnTo>
                  <a:lnTo>
                    <a:pt x="1910041" y="81064"/>
                  </a:lnTo>
                  <a:close/>
                </a:path>
                <a:path w="3350260" h="1518285">
                  <a:moveTo>
                    <a:pt x="2003094" y="116205"/>
                  </a:moveTo>
                  <a:lnTo>
                    <a:pt x="2002497" y="111544"/>
                  </a:lnTo>
                  <a:lnTo>
                    <a:pt x="2000796" y="98158"/>
                  </a:lnTo>
                  <a:lnTo>
                    <a:pt x="1995614" y="88684"/>
                  </a:lnTo>
                  <a:lnTo>
                    <a:pt x="1993760" y="85267"/>
                  </a:lnTo>
                  <a:lnTo>
                    <a:pt x="1981847" y="77546"/>
                  </a:lnTo>
                  <a:lnTo>
                    <a:pt x="1980234" y="77304"/>
                  </a:lnTo>
                  <a:lnTo>
                    <a:pt x="1980234" y="111544"/>
                  </a:lnTo>
                  <a:lnTo>
                    <a:pt x="1942045" y="111544"/>
                  </a:lnTo>
                  <a:lnTo>
                    <a:pt x="1943430" y="101536"/>
                  </a:lnTo>
                  <a:lnTo>
                    <a:pt x="1947379" y="94399"/>
                  </a:lnTo>
                  <a:lnTo>
                    <a:pt x="1953615" y="90106"/>
                  </a:lnTo>
                  <a:lnTo>
                    <a:pt x="1961857" y="88684"/>
                  </a:lnTo>
                  <a:lnTo>
                    <a:pt x="1969871" y="90106"/>
                  </a:lnTo>
                  <a:lnTo>
                    <a:pt x="1975624" y="94399"/>
                  </a:lnTo>
                  <a:lnTo>
                    <a:pt x="1979079" y="101536"/>
                  </a:lnTo>
                  <a:lnTo>
                    <a:pt x="1980234" y="111544"/>
                  </a:lnTo>
                  <a:lnTo>
                    <a:pt x="1980234" y="77304"/>
                  </a:lnTo>
                  <a:lnTo>
                    <a:pt x="1964905" y="74968"/>
                  </a:lnTo>
                  <a:lnTo>
                    <a:pt x="1954314" y="75806"/>
                  </a:lnTo>
                  <a:lnTo>
                    <a:pt x="1945284" y="78206"/>
                  </a:lnTo>
                  <a:lnTo>
                    <a:pt x="1919808" y="110769"/>
                  </a:lnTo>
                  <a:lnTo>
                    <a:pt x="1919185" y="120777"/>
                  </a:lnTo>
                  <a:lnTo>
                    <a:pt x="1920024" y="131381"/>
                  </a:lnTo>
                  <a:lnTo>
                    <a:pt x="1947379" y="163258"/>
                  </a:lnTo>
                  <a:lnTo>
                    <a:pt x="1967953" y="166497"/>
                  </a:lnTo>
                  <a:lnTo>
                    <a:pt x="1976031" y="165950"/>
                  </a:lnTo>
                  <a:lnTo>
                    <a:pt x="1984235" y="164401"/>
                  </a:lnTo>
                  <a:lnTo>
                    <a:pt x="1992693" y="162001"/>
                  </a:lnTo>
                  <a:lnTo>
                    <a:pt x="2001570" y="158877"/>
                  </a:lnTo>
                  <a:lnTo>
                    <a:pt x="2001570" y="149733"/>
                  </a:lnTo>
                  <a:lnTo>
                    <a:pt x="2001570" y="139065"/>
                  </a:lnTo>
                  <a:lnTo>
                    <a:pt x="2000046" y="139065"/>
                  </a:lnTo>
                  <a:lnTo>
                    <a:pt x="1993176" y="143954"/>
                  </a:lnTo>
                  <a:lnTo>
                    <a:pt x="1986140" y="147256"/>
                  </a:lnTo>
                  <a:lnTo>
                    <a:pt x="1978799" y="149148"/>
                  </a:lnTo>
                  <a:lnTo>
                    <a:pt x="1971001" y="149733"/>
                  </a:lnTo>
                  <a:lnTo>
                    <a:pt x="1958975" y="148259"/>
                  </a:lnTo>
                  <a:lnTo>
                    <a:pt x="1950237" y="143637"/>
                  </a:lnTo>
                  <a:lnTo>
                    <a:pt x="1944636" y="135597"/>
                  </a:lnTo>
                  <a:lnTo>
                    <a:pt x="1942045" y="123825"/>
                  </a:lnTo>
                  <a:lnTo>
                    <a:pt x="2003094" y="123825"/>
                  </a:lnTo>
                  <a:lnTo>
                    <a:pt x="2003094" y="116205"/>
                  </a:lnTo>
                  <a:close/>
                </a:path>
                <a:path w="3350260" h="1518285">
                  <a:moveTo>
                    <a:pt x="2088540" y="131457"/>
                  </a:moveTo>
                  <a:lnTo>
                    <a:pt x="2087016" y="125361"/>
                  </a:lnTo>
                  <a:lnTo>
                    <a:pt x="2082444" y="122313"/>
                  </a:lnTo>
                  <a:lnTo>
                    <a:pt x="2079396" y="117640"/>
                  </a:lnTo>
                  <a:lnTo>
                    <a:pt x="2074722" y="116116"/>
                  </a:lnTo>
                  <a:lnTo>
                    <a:pt x="2068626" y="114592"/>
                  </a:lnTo>
                  <a:lnTo>
                    <a:pt x="2062530" y="111544"/>
                  </a:lnTo>
                  <a:lnTo>
                    <a:pt x="2056434" y="111544"/>
                  </a:lnTo>
                  <a:lnTo>
                    <a:pt x="2050338" y="110020"/>
                  </a:lnTo>
                  <a:lnTo>
                    <a:pt x="2045766" y="108496"/>
                  </a:lnTo>
                  <a:lnTo>
                    <a:pt x="2042718" y="106972"/>
                  </a:lnTo>
                  <a:lnTo>
                    <a:pt x="2041194" y="106972"/>
                  </a:lnTo>
                  <a:lnTo>
                    <a:pt x="2038146" y="105448"/>
                  </a:lnTo>
                  <a:lnTo>
                    <a:pt x="2038146" y="96304"/>
                  </a:lnTo>
                  <a:lnTo>
                    <a:pt x="2039670" y="94780"/>
                  </a:lnTo>
                  <a:lnTo>
                    <a:pt x="2045766" y="91732"/>
                  </a:lnTo>
                  <a:lnTo>
                    <a:pt x="2050338" y="90208"/>
                  </a:lnTo>
                  <a:lnTo>
                    <a:pt x="2054910" y="90208"/>
                  </a:lnTo>
                  <a:lnTo>
                    <a:pt x="2061794" y="90805"/>
                  </a:lnTo>
                  <a:lnTo>
                    <a:pt x="2068830" y="92684"/>
                  </a:lnTo>
                  <a:lnTo>
                    <a:pt x="2076170" y="95999"/>
                  </a:lnTo>
                  <a:lnTo>
                    <a:pt x="2083968" y="100876"/>
                  </a:lnTo>
                  <a:lnTo>
                    <a:pt x="2083968" y="90208"/>
                  </a:lnTo>
                  <a:lnTo>
                    <a:pt x="2083968" y="81064"/>
                  </a:lnTo>
                  <a:lnTo>
                    <a:pt x="2077669" y="78181"/>
                  </a:lnTo>
                  <a:lnTo>
                    <a:pt x="2070544" y="76301"/>
                  </a:lnTo>
                  <a:lnTo>
                    <a:pt x="2062873" y="75272"/>
                  </a:lnTo>
                  <a:lnTo>
                    <a:pt x="2054910" y="74968"/>
                  </a:lnTo>
                  <a:lnTo>
                    <a:pt x="2046325" y="75514"/>
                  </a:lnTo>
                  <a:lnTo>
                    <a:pt x="2015286" y="94780"/>
                  </a:lnTo>
                  <a:lnTo>
                    <a:pt x="2015286" y="111544"/>
                  </a:lnTo>
                  <a:lnTo>
                    <a:pt x="2016810" y="114592"/>
                  </a:lnTo>
                  <a:lnTo>
                    <a:pt x="2018334" y="119164"/>
                  </a:lnTo>
                  <a:lnTo>
                    <a:pt x="2021382" y="120688"/>
                  </a:lnTo>
                  <a:lnTo>
                    <a:pt x="2024430" y="123837"/>
                  </a:lnTo>
                  <a:lnTo>
                    <a:pt x="2027478" y="126885"/>
                  </a:lnTo>
                  <a:lnTo>
                    <a:pt x="2032050" y="128409"/>
                  </a:lnTo>
                  <a:lnTo>
                    <a:pt x="2044242" y="131457"/>
                  </a:lnTo>
                  <a:lnTo>
                    <a:pt x="2048814" y="131457"/>
                  </a:lnTo>
                  <a:lnTo>
                    <a:pt x="2051862" y="132981"/>
                  </a:lnTo>
                  <a:lnTo>
                    <a:pt x="2056434" y="132981"/>
                  </a:lnTo>
                  <a:lnTo>
                    <a:pt x="2061006" y="134505"/>
                  </a:lnTo>
                  <a:lnTo>
                    <a:pt x="2064054" y="137553"/>
                  </a:lnTo>
                  <a:lnTo>
                    <a:pt x="2064054" y="148221"/>
                  </a:lnTo>
                  <a:lnTo>
                    <a:pt x="2059482" y="151269"/>
                  </a:lnTo>
                  <a:lnTo>
                    <a:pt x="2047290" y="151269"/>
                  </a:lnTo>
                  <a:lnTo>
                    <a:pt x="2039289" y="150431"/>
                  </a:lnTo>
                  <a:lnTo>
                    <a:pt x="2031288" y="148031"/>
                  </a:lnTo>
                  <a:lnTo>
                    <a:pt x="2023287" y="144195"/>
                  </a:lnTo>
                  <a:lnTo>
                    <a:pt x="2015286" y="139077"/>
                  </a:lnTo>
                  <a:lnTo>
                    <a:pt x="2013762" y="139077"/>
                  </a:lnTo>
                  <a:lnTo>
                    <a:pt x="2013762" y="160413"/>
                  </a:lnTo>
                  <a:lnTo>
                    <a:pt x="2021154" y="162648"/>
                  </a:lnTo>
                  <a:lnTo>
                    <a:pt x="2029383" y="164604"/>
                  </a:lnTo>
                  <a:lnTo>
                    <a:pt x="2038197" y="165976"/>
                  </a:lnTo>
                  <a:lnTo>
                    <a:pt x="2047290" y="166509"/>
                  </a:lnTo>
                  <a:lnTo>
                    <a:pt x="2056130" y="165950"/>
                  </a:lnTo>
                  <a:lnTo>
                    <a:pt x="2085111" y="151269"/>
                  </a:lnTo>
                  <a:lnTo>
                    <a:pt x="2088540" y="146697"/>
                  </a:lnTo>
                  <a:lnTo>
                    <a:pt x="2088540" y="131457"/>
                  </a:lnTo>
                  <a:close/>
                </a:path>
                <a:path w="3350260" h="1518285">
                  <a:moveTo>
                    <a:pt x="3349739" y="306336"/>
                  </a:moveTo>
                  <a:lnTo>
                    <a:pt x="10668" y="306336"/>
                  </a:lnTo>
                  <a:lnTo>
                    <a:pt x="10668" y="0"/>
                  </a:lnTo>
                  <a:lnTo>
                    <a:pt x="0" y="0"/>
                  </a:lnTo>
                  <a:lnTo>
                    <a:pt x="0" y="1517904"/>
                  </a:lnTo>
                  <a:lnTo>
                    <a:pt x="10668" y="1517904"/>
                  </a:lnTo>
                  <a:lnTo>
                    <a:pt x="10668" y="317004"/>
                  </a:lnTo>
                  <a:lnTo>
                    <a:pt x="3349739" y="317004"/>
                  </a:lnTo>
                  <a:lnTo>
                    <a:pt x="3349739" y="30633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5" name="object 75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2047017" y="5253894"/>
              <a:ext cx="1113567" cy="137350"/>
            </a:xfrm>
            <a:prstGeom prst="rect">
              <a:avLst/>
            </a:prstGeom>
          </p:spPr>
        </p:pic>
        <p:sp>
          <p:nvSpPr>
            <p:cNvPr id="76" name="object 76"/>
            <p:cNvSpPr/>
            <p:nvPr/>
          </p:nvSpPr>
          <p:spPr>
            <a:xfrm>
              <a:off x="3276498" y="5253900"/>
              <a:ext cx="749300" cy="135890"/>
            </a:xfrm>
            <a:custGeom>
              <a:avLst/>
              <a:gdLst/>
              <a:ahLst/>
              <a:cxnLst/>
              <a:rect l="l" t="t" r="r" b="b"/>
              <a:pathLst>
                <a:path w="749300" h="135889">
                  <a:moveTo>
                    <a:pt x="125069" y="22948"/>
                  </a:moveTo>
                  <a:lnTo>
                    <a:pt x="9144" y="22948"/>
                  </a:lnTo>
                  <a:lnTo>
                    <a:pt x="9144" y="33616"/>
                  </a:lnTo>
                  <a:lnTo>
                    <a:pt x="125069" y="33616"/>
                  </a:lnTo>
                  <a:lnTo>
                    <a:pt x="125069" y="22948"/>
                  </a:lnTo>
                  <a:close/>
                </a:path>
                <a:path w="749300" h="135889">
                  <a:moveTo>
                    <a:pt x="134213" y="116014"/>
                  </a:moveTo>
                  <a:lnTo>
                    <a:pt x="0" y="116014"/>
                  </a:lnTo>
                  <a:lnTo>
                    <a:pt x="0" y="126682"/>
                  </a:lnTo>
                  <a:lnTo>
                    <a:pt x="134213" y="126682"/>
                  </a:lnTo>
                  <a:lnTo>
                    <a:pt x="134213" y="116014"/>
                  </a:lnTo>
                  <a:close/>
                </a:path>
                <a:path w="749300" h="135889">
                  <a:moveTo>
                    <a:pt x="288226" y="68668"/>
                  </a:moveTo>
                  <a:lnTo>
                    <a:pt x="267055" y="29387"/>
                  </a:lnTo>
                  <a:lnTo>
                    <a:pt x="236410" y="22948"/>
                  </a:lnTo>
                  <a:lnTo>
                    <a:pt x="224142" y="23545"/>
                  </a:lnTo>
                  <a:lnTo>
                    <a:pt x="205727" y="25425"/>
                  </a:lnTo>
                  <a:lnTo>
                    <a:pt x="181292" y="28740"/>
                  </a:lnTo>
                  <a:lnTo>
                    <a:pt x="150964" y="33616"/>
                  </a:lnTo>
                  <a:lnTo>
                    <a:pt x="152488" y="44284"/>
                  </a:lnTo>
                  <a:lnTo>
                    <a:pt x="164185" y="42024"/>
                  </a:lnTo>
                  <a:lnTo>
                    <a:pt x="176314" y="39903"/>
                  </a:lnTo>
                  <a:lnTo>
                    <a:pt x="188760" y="38074"/>
                  </a:lnTo>
                  <a:lnTo>
                    <a:pt x="201358" y="36664"/>
                  </a:lnTo>
                  <a:lnTo>
                    <a:pt x="213067" y="34912"/>
                  </a:lnTo>
                  <a:lnTo>
                    <a:pt x="223075" y="33997"/>
                  </a:lnTo>
                  <a:lnTo>
                    <a:pt x="231355" y="33667"/>
                  </a:lnTo>
                  <a:lnTo>
                    <a:pt x="237934" y="33616"/>
                  </a:lnTo>
                  <a:lnTo>
                    <a:pt x="246507" y="34188"/>
                  </a:lnTo>
                  <a:lnTo>
                    <a:pt x="275437" y="60985"/>
                  </a:lnTo>
                  <a:lnTo>
                    <a:pt x="276034" y="68668"/>
                  </a:lnTo>
                  <a:lnTo>
                    <a:pt x="274624" y="79286"/>
                  </a:lnTo>
                  <a:lnTo>
                    <a:pt x="242671" y="107416"/>
                  </a:lnTo>
                  <a:lnTo>
                    <a:pt x="184492" y="114490"/>
                  </a:lnTo>
                  <a:lnTo>
                    <a:pt x="187540" y="125158"/>
                  </a:lnTo>
                  <a:lnTo>
                    <a:pt x="235064" y="120967"/>
                  </a:lnTo>
                  <a:lnTo>
                    <a:pt x="275361" y="102184"/>
                  </a:lnTo>
                  <a:lnTo>
                    <a:pt x="286791" y="81546"/>
                  </a:lnTo>
                  <a:lnTo>
                    <a:pt x="288226" y="68668"/>
                  </a:lnTo>
                  <a:close/>
                </a:path>
                <a:path w="749300" h="135889">
                  <a:moveTo>
                    <a:pt x="442341" y="70205"/>
                  </a:moveTo>
                  <a:lnTo>
                    <a:pt x="424053" y="30581"/>
                  </a:lnTo>
                  <a:lnTo>
                    <a:pt x="416687" y="26009"/>
                  </a:lnTo>
                  <a:lnTo>
                    <a:pt x="414299" y="24523"/>
                  </a:lnTo>
                  <a:lnTo>
                    <a:pt x="403237" y="20205"/>
                  </a:lnTo>
                  <a:lnTo>
                    <a:pt x="390753" y="17627"/>
                  </a:lnTo>
                  <a:lnTo>
                    <a:pt x="376720" y="16764"/>
                  </a:lnTo>
                  <a:lnTo>
                    <a:pt x="367576" y="17678"/>
                  </a:lnTo>
                  <a:lnTo>
                    <a:pt x="367576" y="27533"/>
                  </a:lnTo>
                  <a:lnTo>
                    <a:pt x="366090" y="42341"/>
                  </a:lnTo>
                  <a:lnTo>
                    <a:pt x="355384" y="83921"/>
                  </a:lnTo>
                  <a:lnTo>
                    <a:pt x="331000" y="109918"/>
                  </a:lnTo>
                  <a:lnTo>
                    <a:pt x="326428" y="109918"/>
                  </a:lnTo>
                  <a:lnTo>
                    <a:pt x="321856" y="106870"/>
                  </a:lnTo>
                  <a:lnTo>
                    <a:pt x="315760" y="97726"/>
                  </a:lnTo>
                  <a:lnTo>
                    <a:pt x="314236" y="91630"/>
                  </a:lnTo>
                  <a:lnTo>
                    <a:pt x="314299" y="83096"/>
                  </a:lnTo>
                  <a:lnTo>
                    <a:pt x="329476" y="47345"/>
                  </a:lnTo>
                  <a:lnTo>
                    <a:pt x="367576" y="27533"/>
                  </a:lnTo>
                  <a:lnTo>
                    <a:pt x="367576" y="17678"/>
                  </a:lnTo>
                  <a:lnTo>
                    <a:pt x="324904" y="38201"/>
                  </a:lnTo>
                  <a:lnTo>
                    <a:pt x="304965" y="70777"/>
                  </a:lnTo>
                  <a:lnTo>
                    <a:pt x="303568" y="83921"/>
                  </a:lnTo>
                  <a:lnTo>
                    <a:pt x="303898" y="90805"/>
                  </a:lnTo>
                  <a:lnTo>
                    <a:pt x="305092" y="97523"/>
                  </a:lnTo>
                  <a:lnTo>
                    <a:pt x="307416" y="103936"/>
                  </a:lnTo>
                  <a:lnTo>
                    <a:pt x="311188" y="109918"/>
                  </a:lnTo>
                  <a:lnTo>
                    <a:pt x="315760" y="117538"/>
                  </a:lnTo>
                  <a:lnTo>
                    <a:pt x="321856" y="120586"/>
                  </a:lnTo>
                  <a:lnTo>
                    <a:pt x="331000" y="120586"/>
                  </a:lnTo>
                  <a:lnTo>
                    <a:pt x="340728" y="118872"/>
                  </a:lnTo>
                  <a:lnTo>
                    <a:pt x="349478" y="113728"/>
                  </a:lnTo>
                  <a:lnTo>
                    <a:pt x="352971" y="109918"/>
                  </a:lnTo>
                  <a:lnTo>
                    <a:pt x="357352" y="105156"/>
                  </a:lnTo>
                  <a:lnTo>
                    <a:pt x="374815" y="63538"/>
                  </a:lnTo>
                  <a:lnTo>
                    <a:pt x="378167" y="27533"/>
                  </a:lnTo>
                  <a:lnTo>
                    <a:pt x="378244" y="26009"/>
                  </a:lnTo>
                  <a:lnTo>
                    <a:pt x="416433" y="38201"/>
                  </a:lnTo>
                  <a:lnTo>
                    <a:pt x="430022" y="70205"/>
                  </a:lnTo>
                  <a:lnTo>
                    <a:pt x="429958" y="73914"/>
                  </a:lnTo>
                  <a:lnTo>
                    <a:pt x="404799" y="112014"/>
                  </a:lnTo>
                  <a:lnTo>
                    <a:pt x="372148" y="120586"/>
                  </a:lnTo>
                  <a:lnTo>
                    <a:pt x="375196" y="129730"/>
                  </a:lnTo>
                  <a:lnTo>
                    <a:pt x="414058" y="119227"/>
                  </a:lnTo>
                  <a:lnTo>
                    <a:pt x="441198" y="83096"/>
                  </a:lnTo>
                  <a:lnTo>
                    <a:pt x="442341" y="70205"/>
                  </a:lnTo>
                  <a:close/>
                </a:path>
                <a:path w="749300" h="135889">
                  <a:moveTo>
                    <a:pt x="582650" y="64109"/>
                  </a:moveTo>
                  <a:lnTo>
                    <a:pt x="570458" y="64109"/>
                  </a:lnTo>
                  <a:lnTo>
                    <a:pt x="570458" y="71729"/>
                  </a:lnTo>
                  <a:lnTo>
                    <a:pt x="570458" y="83921"/>
                  </a:lnTo>
                  <a:lnTo>
                    <a:pt x="570458" y="91630"/>
                  </a:lnTo>
                  <a:lnTo>
                    <a:pt x="570458" y="102298"/>
                  </a:lnTo>
                  <a:lnTo>
                    <a:pt x="503402" y="102298"/>
                  </a:lnTo>
                  <a:lnTo>
                    <a:pt x="503402" y="91630"/>
                  </a:lnTo>
                  <a:lnTo>
                    <a:pt x="570458" y="91630"/>
                  </a:lnTo>
                  <a:lnTo>
                    <a:pt x="570458" y="83921"/>
                  </a:lnTo>
                  <a:lnTo>
                    <a:pt x="503402" y="83921"/>
                  </a:lnTo>
                  <a:lnTo>
                    <a:pt x="503402" y="71729"/>
                  </a:lnTo>
                  <a:lnTo>
                    <a:pt x="570458" y="71729"/>
                  </a:lnTo>
                  <a:lnTo>
                    <a:pt x="570458" y="64109"/>
                  </a:lnTo>
                  <a:lnTo>
                    <a:pt x="492633" y="64109"/>
                  </a:lnTo>
                  <a:lnTo>
                    <a:pt x="492633" y="135826"/>
                  </a:lnTo>
                  <a:lnTo>
                    <a:pt x="503402" y="135826"/>
                  </a:lnTo>
                  <a:lnTo>
                    <a:pt x="503402" y="109918"/>
                  </a:lnTo>
                  <a:lnTo>
                    <a:pt x="570458" y="109918"/>
                  </a:lnTo>
                  <a:lnTo>
                    <a:pt x="570458" y="122110"/>
                  </a:lnTo>
                  <a:lnTo>
                    <a:pt x="567410" y="125158"/>
                  </a:lnTo>
                  <a:lnTo>
                    <a:pt x="550646" y="125158"/>
                  </a:lnTo>
                  <a:lnTo>
                    <a:pt x="552170" y="135826"/>
                  </a:lnTo>
                  <a:lnTo>
                    <a:pt x="573506" y="135826"/>
                  </a:lnTo>
                  <a:lnTo>
                    <a:pt x="576554" y="134302"/>
                  </a:lnTo>
                  <a:lnTo>
                    <a:pt x="581126" y="129730"/>
                  </a:lnTo>
                  <a:lnTo>
                    <a:pt x="582650" y="126682"/>
                  </a:lnTo>
                  <a:lnTo>
                    <a:pt x="582650" y="109918"/>
                  </a:lnTo>
                  <a:lnTo>
                    <a:pt x="582650" y="102298"/>
                  </a:lnTo>
                  <a:lnTo>
                    <a:pt x="582650" y="91630"/>
                  </a:lnTo>
                  <a:lnTo>
                    <a:pt x="582650" y="83921"/>
                  </a:lnTo>
                  <a:lnTo>
                    <a:pt x="582650" y="71729"/>
                  </a:lnTo>
                  <a:lnTo>
                    <a:pt x="582650" y="64109"/>
                  </a:lnTo>
                  <a:close/>
                </a:path>
                <a:path w="749300" h="135889">
                  <a:moveTo>
                    <a:pt x="582650" y="24485"/>
                  </a:moveTo>
                  <a:lnTo>
                    <a:pt x="571982" y="24485"/>
                  </a:lnTo>
                  <a:lnTo>
                    <a:pt x="571982" y="32105"/>
                  </a:lnTo>
                  <a:lnTo>
                    <a:pt x="571982" y="45821"/>
                  </a:lnTo>
                  <a:lnTo>
                    <a:pt x="477393" y="45821"/>
                  </a:lnTo>
                  <a:lnTo>
                    <a:pt x="477393" y="32105"/>
                  </a:lnTo>
                  <a:lnTo>
                    <a:pt x="571982" y="32105"/>
                  </a:lnTo>
                  <a:lnTo>
                    <a:pt x="571982" y="24485"/>
                  </a:lnTo>
                  <a:lnTo>
                    <a:pt x="466725" y="24485"/>
                  </a:lnTo>
                  <a:lnTo>
                    <a:pt x="466725" y="67157"/>
                  </a:lnTo>
                  <a:lnTo>
                    <a:pt x="466445" y="76060"/>
                  </a:lnTo>
                  <a:lnTo>
                    <a:pt x="456628" y="118300"/>
                  </a:lnTo>
                  <a:lnTo>
                    <a:pt x="449961" y="129730"/>
                  </a:lnTo>
                  <a:lnTo>
                    <a:pt x="457581" y="134302"/>
                  </a:lnTo>
                  <a:lnTo>
                    <a:pt x="461873" y="129133"/>
                  </a:lnTo>
                  <a:lnTo>
                    <a:pt x="465582" y="122682"/>
                  </a:lnTo>
                  <a:lnTo>
                    <a:pt x="468731" y="114795"/>
                  </a:lnTo>
                  <a:lnTo>
                    <a:pt x="471297" y="105346"/>
                  </a:lnTo>
                  <a:lnTo>
                    <a:pt x="474179" y="95669"/>
                  </a:lnTo>
                  <a:lnTo>
                    <a:pt x="476059" y="85102"/>
                  </a:lnTo>
                  <a:lnTo>
                    <a:pt x="477088" y="73977"/>
                  </a:lnTo>
                  <a:lnTo>
                    <a:pt x="477266" y="67157"/>
                  </a:lnTo>
                  <a:lnTo>
                    <a:pt x="477393" y="53441"/>
                  </a:lnTo>
                  <a:lnTo>
                    <a:pt x="582650" y="53441"/>
                  </a:lnTo>
                  <a:lnTo>
                    <a:pt x="582650" y="45821"/>
                  </a:lnTo>
                  <a:lnTo>
                    <a:pt x="582650" y="32105"/>
                  </a:lnTo>
                  <a:lnTo>
                    <a:pt x="582650" y="24485"/>
                  </a:lnTo>
                  <a:close/>
                </a:path>
                <a:path w="749300" h="135889">
                  <a:moveTo>
                    <a:pt x="588746" y="4572"/>
                  </a:moveTo>
                  <a:lnTo>
                    <a:pt x="460629" y="4572"/>
                  </a:lnTo>
                  <a:lnTo>
                    <a:pt x="460629" y="13716"/>
                  </a:lnTo>
                  <a:lnTo>
                    <a:pt x="588746" y="13716"/>
                  </a:lnTo>
                  <a:lnTo>
                    <a:pt x="588746" y="4572"/>
                  </a:lnTo>
                  <a:close/>
                </a:path>
                <a:path w="749300" h="135889">
                  <a:moveTo>
                    <a:pt x="730669" y="131254"/>
                  </a:moveTo>
                  <a:lnTo>
                    <a:pt x="718477" y="131254"/>
                  </a:lnTo>
                  <a:lnTo>
                    <a:pt x="718477" y="135826"/>
                  </a:lnTo>
                  <a:lnTo>
                    <a:pt x="730669" y="135826"/>
                  </a:lnTo>
                  <a:lnTo>
                    <a:pt x="730669" y="131254"/>
                  </a:lnTo>
                  <a:close/>
                </a:path>
                <a:path w="749300" h="135889">
                  <a:moveTo>
                    <a:pt x="730669" y="90004"/>
                  </a:moveTo>
                  <a:lnTo>
                    <a:pt x="623887" y="90004"/>
                  </a:lnTo>
                  <a:lnTo>
                    <a:pt x="623887" y="97624"/>
                  </a:lnTo>
                  <a:lnTo>
                    <a:pt x="623887" y="106514"/>
                  </a:lnTo>
                  <a:lnTo>
                    <a:pt x="623887" y="114134"/>
                  </a:lnTo>
                  <a:lnTo>
                    <a:pt x="623887" y="123024"/>
                  </a:lnTo>
                  <a:lnTo>
                    <a:pt x="623887" y="130644"/>
                  </a:lnTo>
                  <a:lnTo>
                    <a:pt x="623887" y="135724"/>
                  </a:lnTo>
                  <a:lnTo>
                    <a:pt x="634555" y="135724"/>
                  </a:lnTo>
                  <a:lnTo>
                    <a:pt x="634555" y="130644"/>
                  </a:lnTo>
                  <a:lnTo>
                    <a:pt x="730669" y="130644"/>
                  </a:lnTo>
                  <a:lnTo>
                    <a:pt x="730669" y="123634"/>
                  </a:lnTo>
                  <a:lnTo>
                    <a:pt x="730669" y="123024"/>
                  </a:lnTo>
                  <a:lnTo>
                    <a:pt x="730669" y="114490"/>
                  </a:lnTo>
                  <a:lnTo>
                    <a:pt x="718477" y="114490"/>
                  </a:lnTo>
                  <a:lnTo>
                    <a:pt x="718477" y="123024"/>
                  </a:lnTo>
                  <a:lnTo>
                    <a:pt x="634555" y="123024"/>
                  </a:lnTo>
                  <a:lnTo>
                    <a:pt x="634555" y="114134"/>
                  </a:lnTo>
                  <a:lnTo>
                    <a:pt x="730669" y="114134"/>
                  </a:lnTo>
                  <a:lnTo>
                    <a:pt x="730669" y="106870"/>
                  </a:lnTo>
                  <a:lnTo>
                    <a:pt x="730669" y="106514"/>
                  </a:lnTo>
                  <a:lnTo>
                    <a:pt x="730669" y="97726"/>
                  </a:lnTo>
                  <a:lnTo>
                    <a:pt x="718477" y="97726"/>
                  </a:lnTo>
                  <a:lnTo>
                    <a:pt x="718477" y="106514"/>
                  </a:lnTo>
                  <a:lnTo>
                    <a:pt x="634555" y="106514"/>
                  </a:lnTo>
                  <a:lnTo>
                    <a:pt x="634555" y="97624"/>
                  </a:lnTo>
                  <a:lnTo>
                    <a:pt x="730669" y="97624"/>
                  </a:lnTo>
                  <a:lnTo>
                    <a:pt x="730669" y="90004"/>
                  </a:lnTo>
                  <a:close/>
                </a:path>
                <a:path w="749300" h="135889">
                  <a:moveTo>
                    <a:pt x="733717" y="7454"/>
                  </a:moveTo>
                  <a:lnTo>
                    <a:pt x="681799" y="7454"/>
                  </a:lnTo>
                  <a:lnTo>
                    <a:pt x="681799" y="0"/>
                  </a:lnTo>
                  <a:lnTo>
                    <a:pt x="669607" y="0"/>
                  </a:lnTo>
                  <a:lnTo>
                    <a:pt x="669607" y="7454"/>
                  </a:lnTo>
                  <a:lnTo>
                    <a:pt x="622363" y="7454"/>
                  </a:lnTo>
                  <a:lnTo>
                    <a:pt x="622363" y="15074"/>
                  </a:lnTo>
                  <a:lnTo>
                    <a:pt x="723049" y="15074"/>
                  </a:lnTo>
                  <a:lnTo>
                    <a:pt x="723049" y="23964"/>
                  </a:lnTo>
                  <a:lnTo>
                    <a:pt x="733717" y="23964"/>
                  </a:lnTo>
                  <a:lnTo>
                    <a:pt x="733717" y="15074"/>
                  </a:lnTo>
                  <a:lnTo>
                    <a:pt x="733717" y="7454"/>
                  </a:lnTo>
                  <a:close/>
                </a:path>
                <a:path w="749300" h="135889">
                  <a:moveTo>
                    <a:pt x="748957" y="24472"/>
                  </a:moveTo>
                  <a:lnTo>
                    <a:pt x="681799" y="24472"/>
                  </a:lnTo>
                  <a:lnTo>
                    <a:pt x="681799" y="15240"/>
                  </a:lnTo>
                  <a:lnTo>
                    <a:pt x="669607" y="15240"/>
                  </a:lnTo>
                  <a:lnTo>
                    <a:pt x="669607" y="24472"/>
                  </a:lnTo>
                  <a:lnTo>
                    <a:pt x="607123" y="24472"/>
                  </a:lnTo>
                  <a:lnTo>
                    <a:pt x="607123" y="32092"/>
                  </a:lnTo>
                  <a:lnTo>
                    <a:pt x="669607" y="32092"/>
                  </a:lnTo>
                  <a:lnTo>
                    <a:pt x="669607" y="41236"/>
                  </a:lnTo>
                  <a:lnTo>
                    <a:pt x="681799" y="41236"/>
                  </a:lnTo>
                  <a:lnTo>
                    <a:pt x="681799" y="32092"/>
                  </a:lnTo>
                  <a:lnTo>
                    <a:pt x="723049" y="32092"/>
                  </a:lnTo>
                  <a:lnTo>
                    <a:pt x="723049" y="41744"/>
                  </a:lnTo>
                  <a:lnTo>
                    <a:pt x="622363" y="41744"/>
                  </a:lnTo>
                  <a:lnTo>
                    <a:pt x="622363" y="49364"/>
                  </a:lnTo>
                  <a:lnTo>
                    <a:pt x="669607" y="49364"/>
                  </a:lnTo>
                  <a:lnTo>
                    <a:pt x="669607" y="58000"/>
                  </a:lnTo>
                  <a:lnTo>
                    <a:pt x="616267" y="58000"/>
                  </a:lnTo>
                  <a:lnTo>
                    <a:pt x="616267" y="65620"/>
                  </a:lnTo>
                  <a:lnTo>
                    <a:pt x="669607" y="65620"/>
                  </a:lnTo>
                  <a:lnTo>
                    <a:pt x="669607" y="74764"/>
                  </a:lnTo>
                  <a:lnTo>
                    <a:pt x="607123" y="74764"/>
                  </a:lnTo>
                  <a:lnTo>
                    <a:pt x="607123" y="82384"/>
                  </a:lnTo>
                  <a:lnTo>
                    <a:pt x="747433" y="82384"/>
                  </a:lnTo>
                  <a:lnTo>
                    <a:pt x="747433" y="74764"/>
                  </a:lnTo>
                  <a:lnTo>
                    <a:pt x="681799" y="74764"/>
                  </a:lnTo>
                  <a:lnTo>
                    <a:pt x="681799" y="65620"/>
                  </a:lnTo>
                  <a:lnTo>
                    <a:pt x="738289" y="65620"/>
                  </a:lnTo>
                  <a:lnTo>
                    <a:pt x="738289" y="58000"/>
                  </a:lnTo>
                  <a:lnTo>
                    <a:pt x="681799" y="58000"/>
                  </a:lnTo>
                  <a:lnTo>
                    <a:pt x="681799" y="49364"/>
                  </a:lnTo>
                  <a:lnTo>
                    <a:pt x="733717" y="49364"/>
                  </a:lnTo>
                  <a:lnTo>
                    <a:pt x="733717" y="41744"/>
                  </a:lnTo>
                  <a:lnTo>
                    <a:pt x="733717" y="32092"/>
                  </a:lnTo>
                  <a:lnTo>
                    <a:pt x="748957" y="32092"/>
                  </a:lnTo>
                  <a:lnTo>
                    <a:pt x="748957" y="2447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7" name="object 77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4045267" y="5258466"/>
              <a:ext cx="125063" cy="128206"/>
            </a:xfrm>
            <a:prstGeom prst="rect">
              <a:avLst/>
            </a:prstGeom>
          </p:spPr>
        </p:pic>
        <p:pic>
          <p:nvPicPr>
            <p:cNvPr id="78" name="object 78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4191761" y="5253894"/>
              <a:ext cx="291274" cy="135826"/>
            </a:xfrm>
            <a:prstGeom prst="rect">
              <a:avLst/>
            </a:prstGeom>
          </p:spPr>
        </p:pic>
        <p:pic>
          <p:nvPicPr>
            <p:cNvPr id="79" name="object 79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4504467" y="5298186"/>
              <a:ext cx="108299" cy="85439"/>
            </a:xfrm>
            <a:prstGeom prst="rect">
              <a:avLst/>
            </a:prstGeom>
          </p:spPr>
        </p:pic>
        <p:pic>
          <p:nvPicPr>
            <p:cNvPr id="80" name="object 80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4650867" y="5273706"/>
              <a:ext cx="129635" cy="112966"/>
            </a:xfrm>
            <a:prstGeom prst="rect">
              <a:avLst/>
            </a:prstGeom>
          </p:spPr>
        </p:pic>
        <p:pic>
          <p:nvPicPr>
            <p:cNvPr id="81" name="object 81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4807934" y="5275230"/>
              <a:ext cx="129730" cy="106870"/>
            </a:xfrm>
            <a:prstGeom prst="rect">
              <a:avLst/>
            </a:prstGeom>
          </p:spPr>
        </p:pic>
        <p:pic>
          <p:nvPicPr>
            <p:cNvPr id="82" name="object 82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4959000" y="5267610"/>
              <a:ext cx="123539" cy="120586"/>
            </a:xfrm>
            <a:prstGeom prst="rect">
              <a:avLst/>
            </a:prstGeom>
          </p:spPr>
        </p:pic>
        <p:sp>
          <p:nvSpPr>
            <p:cNvPr id="83" name="object 83"/>
            <p:cNvSpPr/>
            <p:nvPr/>
          </p:nvSpPr>
          <p:spPr>
            <a:xfrm>
              <a:off x="5111495" y="5348573"/>
              <a:ext cx="41275" cy="38100"/>
            </a:xfrm>
            <a:custGeom>
              <a:avLst/>
              <a:gdLst/>
              <a:ahLst/>
              <a:cxnLst/>
              <a:rect l="l" t="t" r="r" b="b"/>
              <a:pathLst>
                <a:path w="41275" h="38100">
                  <a:moveTo>
                    <a:pt x="26003" y="38100"/>
                  </a:moveTo>
                  <a:lnTo>
                    <a:pt x="15335" y="38100"/>
                  </a:lnTo>
                  <a:lnTo>
                    <a:pt x="10668" y="36576"/>
                  </a:lnTo>
                  <a:lnTo>
                    <a:pt x="6096" y="33528"/>
                  </a:lnTo>
                  <a:lnTo>
                    <a:pt x="1524" y="28956"/>
                  </a:lnTo>
                  <a:lnTo>
                    <a:pt x="0" y="24384"/>
                  </a:lnTo>
                  <a:lnTo>
                    <a:pt x="0" y="13716"/>
                  </a:lnTo>
                  <a:lnTo>
                    <a:pt x="1524" y="9144"/>
                  </a:lnTo>
                  <a:lnTo>
                    <a:pt x="6096" y="6096"/>
                  </a:lnTo>
                  <a:lnTo>
                    <a:pt x="10668" y="1524"/>
                  </a:lnTo>
                  <a:lnTo>
                    <a:pt x="15335" y="0"/>
                  </a:lnTo>
                  <a:lnTo>
                    <a:pt x="26003" y="0"/>
                  </a:lnTo>
                  <a:lnTo>
                    <a:pt x="30575" y="1524"/>
                  </a:lnTo>
                  <a:lnTo>
                    <a:pt x="36671" y="7620"/>
                  </a:lnTo>
                  <a:lnTo>
                    <a:pt x="16859" y="7620"/>
                  </a:lnTo>
                  <a:lnTo>
                    <a:pt x="15335" y="9144"/>
                  </a:lnTo>
                  <a:lnTo>
                    <a:pt x="12287" y="10668"/>
                  </a:lnTo>
                  <a:lnTo>
                    <a:pt x="10668" y="13716"/>
                  </a:lnTo>
                  <a:lnTo>
                    <a:pt x="9144" y="16764"/>
                  </a:lnTo>
                  <a:lnTo>
                    <a:pt x="9144" y="22860"/>
                  </a:lnTo>
                  <a:lnTo>
                    <a:pt x="10668" y="24384"/>
                  </a:lnTo>
                  <a:lnTo>
                    <a:pt x="12287" y="27432"/>
                  </a:lnTo>
                  <a:lnTo>
                    <a:pt x="15335" y="28956"/>
                  </a:lnTo>
                  <a:lnTo>
                    <a:pt x="16859" y="30480"/>
                  </a:lnTo>
                  <a:lnTo>
                    <a:pt x="37179" y="30480"/>
                  </a:lnTo>
                  <a:lnTo>
                    <a:pt x="35147" y="33528"/>
                  </a:lnTo>
                  <a:lnTo>
                    <a:pt x="30575" y="36576"/>
                  </a:lnTo>
                  <a:lnTo>
                    <a:pt x="26003" y="38100"/>
                  </a:lnTo>
                  <a:close/>
                </a:path>
                <a:path w="41275" h="38100">
                  <a:moveTo>
                    <a:pt x="37179" y="30480"/>
                  </a:moveTo>
                  <a:lnTo>
                    <a:pt x="22955" y="30480"/>
                  </a:lnTo>
                  <a:lnTo>
                    <a:pt x="29051" y="27432"/>
                  </a:lnTo>
                  <a:lnTo>
                    <a:pt x="30575" y="24384"/>
                  </a:lnTo>
                  <a:lnTo>
                    <a:pt x="32099" y="22860"/>
                  </a:lnTo>
                  <a:lnTo>
                    <a:pt x="32099" y="16764"/>
                  </a:lnTo>
                  <a:lnTo>
                    <a:pt x="29051" y="10668"/>
                  </a:lnTo>
                  <a:lnTo>
                    <a:pt x="22955" y="7620"/>
                  </a:lnTo>
                  <a:lnTo>
                    <a:pt x="36671" y="7620"/>
                  </a:lnTo>
                  <a:lnTo>
                    <a:pt x="38195" y="9144"/>
                  </a:lnTo>
                  <a:lnTo>
                    <a:pt x="41243" y="13716"/>
                  </a:lnTo>
                  <a:lnTo>
                    <a:pt x="41243" y="24384"/>
                  </a:lnTo>
                  <a:lnTo>
                    <a:pt x="37179" y="3048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4" name="object 84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2054637" y="5476684"/>
              <a:ext cx="3032474" cy="141922"/>
            </a:xfrm>
            <a:prstGeom prst="rect">
              <a:avLst/>
            </a:prstGeom>
          </p:spPr>
        </p:pic>
        <p:sp>
          <p:nvSpPr>
            <p:cNvPr id="85" name="object 85"/>
            <p:cNvSpPr/>
            <p:nvPr/>
          </p:nvSpPr>
          <p:spPr>
            <a:xfrm>
              <a:off x="2053107" y="4873752"/>
              <a:ext cx="8084820" cy="1518285"/>
            </a:xfrm>
            <a:custGeom>
              <a:avLst/>
              <a:gdLst/>
              <a:ahLst/>
              <a:cxnLst/>
              <a:rect l="l" t="t" r="r" b="b"/>
              <a:pathLst>
                <a:path w="8084820" h="1518285">
                  <a:moveTo>
                    <a:pt x="117436" y="899071"/>
                  </a:moveTo>
                  <a:lnTo>
                    <a:pt x="106768" y="899071"/>
                  </a:lnTo>
                  <a:lnTo>
                    <a:pt x="106768" y="908215"/>
                  </a:lnTo>
                  <a:lnTo>
                    <a:pt x="106768" y="918883"/>
                  </a:lnTo>
                  <a:lnTo>
                    <a:pt x="106768" y="928027"/>
                  </a:lnTo>
                  <a:lnTo>
                    <a:pt x="106768" y="938695"/>
                  </a:lnTo>
                  <a:lnTo>
                    <a:pt x="32004" y="938695"/>
                  </a:lnTo>
                  <a:lnTo>
                    <a:pt x="32004" y="928027"/>
                  </a:lnTo>
                  <a:lnTo>
                    <a:pt x="106768" y="928027"/>
                  </a:lnTo>
                  <a:lnTo>
                    <a:pt x="106768" y="918883"/>
                  </a:lnTo>
                  <a:lnTo>
                    <a:pt x="32004" y="918883"/>
                  </a:lnTo>
                  <a:lnTo>
                    <a:pt x="32004" y="908215"/>
                  </a:lnTo>
                  <a:lnTo>
                    <a:pt x="106768" y="908215"/>
                  </a:lnTo>
                  <a:lnTo>
                    <a:pt x="106768" y="899071"/>
                  </a:lnTo>
                  <a:lnTo>
                    <a:pt x="19812" y="899071"/>
                  </a:lnTo>
                  <a:lnTo>
                    <a:pt x="19812" y="975372"/>
                  </a:lnTo>
                  <a:lnTo>
                    <a:pt x="32004" y="975372"/>
                  </a:lnTo>
                  <a:lnTo>
                    <a:pt x="32004" y="947839"/>
                  </a:lnTo>
                  <a:lnTo>
                    <a:pt x="106768" y="947839"/>
                  </a:lnTo>
                  <a:lnTo>
                    <a:pt x="106768" y="960031"/>
                  </a:lnTo>
                  <a:lnTo>
                    <a:pt x="105244" y="961656"/>
                  </a:lnTo>
                  <a:lnTo>
                    <a:pt x="103720" y="963180"/>
                  </a:lnTo>
                  <a:lnTo>
                    <a:pt x="85432" y="963180"/>
                  </a:lnTo>
                  <a:lnTo>
                    <a:pt x="86956" y="973848"/>
                  </a:lnTo>
                  <a:lnTo>
                    <a:pt x="108292" y="973848"/>
                  </a:lnTo>
                  <a:lnTo>
                    <a:pt x="117436" y="969276"/>
                  </a:lnTo>
                  <a:lnTo>
                    <a:pt x="117436" y="947839"/>
                  </a:lnTo>
                  <a:lnTo>
                    <a:pt x="117436" y="938695"/>
                  </a:lnTo>
                  <a:lnTo>
                    <a:pt x="117436" y="928027"/>
                  </a:lnTo>
                  <a:lnTo>
                    <a:pt x="117436" y="918883"/>
                  </a:lnTo>
                  <a:lnTo>
                    <a:pt x="117436" y="908215"/>
                  </a:lnTo>
                  <a:lnTo>
                    <a:pt x="117436" y="899071"/>
                  </a:lnTo>
                  <a:close/>
                </a:path>
                <a:path w="8084820" h="1518285">
                  <a:moveTo>
                    <a:pt x="138785" y="880694"/>
                  </a:moveTo>
                  <a:lnTo>
                    <a:pt x="115912" y="880694"/>
                  </a:lnTo>
                  <a:lnTo>
                    <a:pt x="115912" y="868502"/>
                  </a:lnTo>
                  <a:lnTo>
                    <a:pt x="115912" y="850214"/>
                  </a:lnTo>
                  <a:lnTo>
                    <a:pt x="115912" y="842594"/>
                  </a:lnTo>
                  <a:lnTo>
                    <a:pt x="105244" y="842594"/>
                  </a:lnTo>
                  <a:lnTo>
                    <a:pt x="105244" y="850214"/>
                  </a:lnTo>
                  <a:lnTo>
                    <a:pt x="105244" y="860882"/>
                  </a:lnTo>
                  <a:lnTo>
                    <a:pt x="105244" y="868502"/>
                  </a:lnTo>
                  <a:lnTo>
                    <a:pt x="105244" y="880694"/>
                  </a:lnTo>
                  <a:lnTo>
                    <a:pt x="73240" y="880694"/>
                  </a:lnTo>
                  <a:lnTo>
                    <a:pt x="73240" y="868502"/>
                  </a:lnTo>
                  <a:lnTo>
                    <a:pt x="105244" y="868502"/>
                  </a:lnTo>
                  <a:lnTo>
                    <a:pt x="105244" y="860882"/>
                  </a:lnTo>
                  <a:lnTo>
                    <a:pt x="62484" y="860882"/>
                  </a:lnTo>
                  <a:lnTo>
                    <a:pt x="62484" y="880694"/>
                  </a:lnTo>
                  <a:lnTo>
                    <a:pt x="33528" y="880694"/>
                  </a:lnTo>
                  <a:lnTo>
                    <a:pt x="33528" y="850214"/>
                  </a:lnTo>
                  <a:lnTo>
                    <a:pt x="105244" y="850214"/>
                  </a:lnTo>
                  <a:lnTo>
                    <a:pt x="105244" y="842594"/>
                  </a:lnTo>
                  <a:lnTo>
                    <a:pt x="21336" y="842594"/>
                  </a:lnTo>
                  <a:lnTo>
                    <a:pt x="21336" y="880694"/>
                  </a:lnTo>
                  <a:lnTo>
                    <a:pt x="0" y="880694"/>
                  </a:lnTo>
                  <a:lnTo>
                    <a:pt x="0" y="905167"/>
                  </a:lnTo>
                  <a:lnTo>
                    <a:pt x="10668" y="905167"/>
                  </a:lnTo>
                  <a:lnTo>
                    <a:pt x="10668" y="888314"/>
                  </a:lnTo>
                  <a:lnTo>
                    <a:pt x="128117" y="888314"/>
                  </a:lnTo>
                  <a:lnTo>
                    <a:pt x="128117" y="905167"/>
                  </a:lnTo>
                  <a:lnTo>
                    <a:pt x="138785" y="905167"/>
                  </a:lnTo>
                  <a:lnTo>
                    <a:pt x="138785" y="888314"/>
                  </a:lnTo>
                  <a:lnTo>
                    <a:pt x="138785" y="880694"/>
                  </a:lnTo>
                  <a:close/>
                </a:path>
                <a:path w="8084820" h="1518285">
                  <a:moveTo>
                    <a:pt x="288315" y="892975"/>
                  </a:moveTo>
                  <a:lnTo>
                    <a:pt x="282219" y="883742"/>
                  </a:lnTo>
                  <a:lnTo>
                    <a:pt x="239458" y="900595"/>
                  </a:lnTo>
                  <a:lnTo>
                    <a:pt x="234886" y="892975"/>
                  </a:lnTo>
                  <a:lnTo>
                    <a:pt x="228790" y="889838"/>
                  </a:lnTo>
                  <a:lnTo>
                    <a:pt x="212026" y="889838"/>
                  </a:lnTo>
                  <a:lnTo>
                    <a:pt x="199834" y="892975"/>
                  </a:lnTo>
                  <a:lnTo>
                    <a:pt x="196786" y="892975"/>
                  </a:lnTo>
                  <a:lnTo>
                    <a:pt x="195262" y="894499"/>
                  </a:lnTo>
                  <a:lnTo>
                    <a:pt x="193738" y="894499"/>
                  </a:lnTo>
                  <a:lnTo>
                    <a:pt x="198018" y="887869"/>
                  </a:lnTo>
                  <a:lnTo>
                    <a:pt x="204876" y="876401"/>
                  </a:lnTo>
                  <a:lnTo>
                    <a:pt x="207454" y="871550"/>
                  </a:lnTo>
                  <a:lnTo>
                    <a:pt x="266890" y="871550"/>
                  </a:lnTo>
                  <a:lnTo>
                    <a:pt x="266890" y="862406"/>
                  </a:lnTo>
                  <a:lnTo>
                    <a:pt x="212026" y="862406"/>
                  </a:lnTo>
                  <a:lnTo>
                    <a:pt x="216598" y="844118"/>
                  </a:lnTo>
                  <a:lnTo>
                    <a:pt x="204406" y="844118"/>
                  </a:lnTo>
                  <a:lnTo>
                    <a:pt x="199834" y="862406"/>
                  </a:lnTo>
                  <a:lnTo>
                    <a:pt x="160108" y="862406"/>
                  </a:lnTo>
                  <a:lnTo>
                    <a:pt x="160108" y="871550"/>
                  </a:lnTo>
                  <a:lnTo>
                    <a:pt x="195262" y="871550"/>
                  </a:lnTo>
                  <a:lnTo>
                    <a:pt x="187540" y="884961"/>
                  </a:lnTo>
                  <a:lnTo>
                    <a:pt x="178104" y="897686"/>
                  </a:lnTo>
                  <a:lnTo>
                    <a:pt x="166928" y="909561"/>
                  </a:lnTo>
                  <a:lnTo>
                    <a:pt x="154012" y="920407"/>
                  </a:lnTo>
                  <a:lnTo>
                    <a:pt x="160108" y="928027"/>
                  </a:lnTo>
                  <a:lnTo>
                    <a:pt x="173926" y="917359"/>
                  </a:lnTo>
                  <a:lnTo>
                    <a:pt x="180733" y="911313"/>
                  </a:lnTo>
                  <a:lnTo>
                    <a:pt x="187261" y="906691"/>
                  </a:lnTo>
                  <a:lnTo>
                    <a:pt x="193217" y="903211"/>
                  </a:lnTo>
                  <a:lnTo>
                    <a:pt x="198310" y="900595"/>
                  </a:lnTo>
                  <a:lnTo>
                    <a:pt x="205930" y="899071"/>
                  </a:lnTo>
                  <a:lnTo>
                    <a:pt x="212026" y="897547"/>
                  </a:lnTo>
                  <a:lnTo>
                    <a:pt x="222694" y="897547"/>
                  </a:lnTo>
                  <a:lnTo>
                    <a:pt x="227266" y="900595"/>
                  </a:lnTo>
                  <a:lnTo>
                    <a:pt x="228790" y="905167"/>
                  </a:lnTo>
                  <a:lnTo>
                    <a:pt x="217982" y="910856"/>
                  </a:lnTo>
                  <a:lnTo>
                    <a:pt x="208597" y="916406"/>
                  </a:lnTo>
                  <a:lnTo>
                    <a:pt x="200926" y="921664"/>
                  </a:lnTo>
                  <a:lnTo>
                    <a:pt x="195262" y="926503"/>
                  </a:lnTo>
                  <a:lnTo>
                    <a:pt x="189166" y="932599"/>
                  </a:lnTo>
                  <a:lnTo>
                    <a:pt x="186118" y="940219"/>
                  </a:lnTo>
                  <a:lnTo>
                    <a:pt x="186118" y="955459"/>
                  </a:lnTo>
                  <a:lnTo>
                    <a:pt x="227431" y="970483"/>
                  </a:lnTo>
                  <a:lnTo>
                    <a:pt x="244030" y="970800"/>
                  </a:lnTo>
                  <a:lnTo>
                    <a:pt x="265760" y="970610"/>
                  </a:lnTo>
                  <a:lnTo>
                    <a:pt x="275793" y="970153"/>
                  </a:lnTo>
                  <a:lnTo>
                    <a:pt x="285267" y="969276"/>
                  </a:lnTo>
                  <a:lnTo>
                    <a:pt x="283743" y="958507"/>
                  </a:lnTo>
                  <a:lnTo>
                    <a:pt x="273951" y="959637"/>
                  </a:lnTo>
                  <a:lnTo>
                    <a:pt x="262902" y="960653"/>
                  </a:lnTo>
                  <a:lnTo>
                    <a:pt x="250431" y="961377"/>
                  </a:lnTo>
                  <a:lnTo>
                    <a:pt x="236410" y="961656"/>
                  </a:lnTo>
                  <a:lnTo>
                    <a:pt x="225831" y="961351"/>
                  </a:lnTo>
                  <a:lnTo>
                    <a:pt x="196786" y="950887"/>
                  </a:lnTo>
                  <a:lnTo>
                    <a:pt x="196786" y="946315"/>
                  </a:lnTo>
                  <a:lnTo>
                    <a:pt x="199047" y="938530"/>
                  </a:lnTo>
                  <a:lnTo>
                    <a:pt x="205740" y="930884"/>
                  </a:lnTo>
                  <a:lnTo>
                    <a:pt x="216712" y="922959"/>
                  </a:lnTo>
                  <a:lnTo>
                    <a:pt x="231838" y="914311"/>
                  </a:lnTo>
                  <a:lnTo>
                    <a:pt x="231838" y="946315"/>
                  </a:lnTo>
                  <a:lnTo>
                    <a:pt x="242506" y="946315"/>
                  </a:lnTo>
                  <a:lnTo>
                    <a:pt x="242506" y="912787"/>
                  </a:lnTo>
                  <a:lnTo>
                    <a:pt x="240982" y="909739"/>
                  </a:lnTo>
                  <a:lnTo>
                    <a:pt x="279425" y="895807"/>
                  </a:lnTo>
                  <a:lnTo>
                    <a:pt x="288315" y="892975"/>
                  </a:lnTo>
                  <a:close/>
                </a:path>
                <a:path w="8084820" h="1518285">
                  <a:moveTo>
                    <a:pt x="442341" y="941743"/>
                  </a:moveTo>
                  <a:lnTo>
                    <a:pt x="433197" y="940219"/>
                  </a:lnTo>
                  <a:lnTo>
                    <a:pt x="433197" y="950887"/>
                  </a:lnTo>
                  <a:lnTo>
                    <a:pt x="431673" y="953935"/>
                  </a:lnTo>
                  <a:lnTo>
                    <a:pt x="431673" y="958507"/>
                  </a:lnTo>
                  <a:lnTo>
                    <a:pt x="430149" y="960031"/>
                  </a:lnTo>
                  <a:lnTo>
                    <a:pt x="430149" y="961656"/>
                  </a:lnTo>
                  <a:lnTo>
                    <a:pt x="427101" y="961656"/>
                  </a:lnTo>
                  <a:lnTo>
                    <a:pt x="424053" y="963180"/>
                  </a:lnTo>
                  <a:lnTo>
                    <a:pt x="399669" y="963180"/>
                  </a:lnTo>
                  <a:lnTo>
                    <a:pt x="398145" y="961656"/>
                  </a:lnTo>
                  <a:lnTo>
                    <a:pt x="395097" y="960031"/>
                  </a:lnTo>
                  <a:lnTo>
                    <a:pt x="395097" y="928027"/>
                  </a:lnTo>
                  <a:lnTo>
                    <a:pt x="427101" y="928027"/>
                  </a:lnTo>
                  <a:lnTo>
                    <a:pt x="427101" y="918883"/>
                  </a:lnTo>
                  <a:lnTo>
                    <a:pt x="427101" y="900595"/>
                  </a:lnTo>
                  <a:lnTo>
                    <a:pt x="427101" y="842594"/>
                  </a:lnTo>
                  <a:lnTo>
                    <a:pt x="416433" y="842594"/>
                  </a:lnTo>
                  <a:lnTo>
                    <a:pt x="416433" y="918883"/>
                  </a:lnTo>
                  <a:lnTo>
                    <a:pt x="334048" y="918883"/>
                  </a:lnTo>
                  <a:lnTo>
                    <a:pt x="334048" y="900595"/>
                  </a:lnTo>
                  <a:lnTo>
                    <a:pt x="416433" y="900595"/>
                  </a:lnTo>
                  <a:lnTo>
                    <a:pt x="416433" y="892975"/>
                  </a:lnTo>
                  <a:lnTo>
                    <a:pt x="334048" y="892975"/>
                  </a:lnTo>
                  <a:lnTo>
                    <a:pt x="334048" y="876122"/>
                  </a:lnTo>
                  <a:lnTo>
                    <a:pt x="416433" y="876122"/>
                  </a:lnTo>
                  <a:lnTo>
                    <a:pt x="416433" y="868502"/>
                  </a:lnTo>
                  <a:lnTo>
                    <a:pt x="334048" y="868502"/>
                  </a:lnTo>
                  <a:lnTo>
                    <a:pt x="334048" y="851738"/>
                  </a:lnTo>
                  <a:lnTo>
                    <a:pt x="416433" y="851738"/>
                  </a:lnTo>
                  <a:lnTo>
                    <a:pt x="416433" y="842594"/>
                  </a:lnTo>
                  <a:lnTo>
                    <a:pt x="323380" y="842594"/>
                  </a:lnTo>
                  <a:lnTo>
                    <a:pt x="323380" y="928027"/>
                  </a:lnTo>
                  <a:lnTo>
                    <a:pt x="349288" y="928027"/>
                  </a:lnTo>
                  <a:lnTo>
                    <a:pt x="347548" y="935723"/>
                  </a:lnTo>
                  <a:lnTo>
                    <a:pt x="312394" y="964514"/>
                  </a:lnTo>
                  <a:lnTo>
                    <a:pt x="303568" y="966228"/>
                  </a:lnTo>
                  <a:lnTo>
                    <a:pt x="306616" y="975372"/>
                  </a:lnTo>
                  <a:lnTo>
                    <a:pt x="343192" y="961656"/>
                  </a:lnTo>
                  <a:lnTo>
                    <a:pt x="361480" y="928027"/>
                  </a:lnTo>
                  <a:lnTo>
                    <a:pt x="384429" y="928027"/>
                  </a:lnTo>
                  <a:lnTo>
                    <a:pt x="384429" y="964704"/>
                  </a:lnTo>
                  <a:lnTo>
                    <a:pt x="389001" y="969276"/>
                  </a:lnTo>
                  <a:lnTo>
                    <a:pt x="389001" y="970800"/>
                  </a:lnTo>
                  <a:lnTo>
                    <a:pt x="392049" y="970800"/>
                  </a:lnTo>
                  <a:lnTo>
                    <a:pt x="393573" y="972324"/>
                  </a:lnTo>
                  <a:lnTo>
                    <a:pt x="427101" y="972324"/>
                  </a:lnTo>
                  <a:lnTo>
                    <a:pt x="433197" y="970800"/>
                  </a:lnTo>
                  <a:lnTo>
                    <a:pt x="436245" y="970800"/>
                  </a:lnTo>
                  <a:lnTo>
                    <a:pt x="440817" y="966228"/>
                  </a:lnTo>
                  <a:lnTo>
                    <a:pt x="442341" y="963180"/>
                  </a:lnTo>
                  <a:lnTo>
                    <a:pt x="442341" y="941743"/>
                  </a:lnTo>
                  <a:close/>
                </a:path>
                <a:path w="8084820" h="1518285">
                  <a:moveTo>
                    <a:pt x="597979" y="880681"/>
                  </a:moveTo>
                  <a:lnTo>
                    <a:pt x="573493" y="880681"/>
                  </a:lnTo>
                  <a:lnTo>
                    <a:pt x="573303" y="861822"/>
                  </a:lnTo>
                  <a:lnTo>
                    <a:pt x="572858" y="854278"/>
                  </a:lnTo>
                  <a:lnTo>
                    <a:pt x="571969" y="847153"/>
                  </a:lnTo>
                  <a:lnTo>
                    <a:pt x="561301" y="848677"/>
                  </a:lnTo>
                  <a:lnTo>
                    <a:pt x="561301" y="880681"/>
                  </a:lnTo>
                  <a:lnTo>
                    <a:pt x="495769" y="880681"/>
                  </a:lnTo>
                  <a:lnTo>
                    <a:pt x="495769" y="850201"/>
                  </a:lnTo>
                  <a:lnTo>
                    <a:pt x="483577" y="850201"/>
                  </a:lnTo>
                  <a:lnTo>
                    <a:pt x="483577" y="880681"/>
                  </a:lnTo>
                  <a:lnTo>
                    <a:pt x="460629" y="880681"/>
                  </a:lnTo>
                  <a:lnTo>
                    <a:pt x="460629" y="889825"/>
                  </a:lnTo>
                  <a:lnTo>
                    <a:pt x="483577" y="889825"/>
                  </a:lnTo>
                  <a:lnTo>
                    <a:pt x="483577" y="947839"/>
                  </a:lnTo>
                  <a:lnTo>
                    <a:pt x="485101" y="955459"/>
                  </a:lnTo>
                  <a:lnTo>
                    <a:pt x="489673" y="960031"/>
                  </a:lnTo>
                  <a:lnTo>
                    <a:pt x="492721" y="964692"/>
                  </a:lnTo>
                  <a:lnTo>
                    <a:pt x="531952" y="969251"/>
                  </a:lnTo>
                  <a:lnTo>
                    <a:pt x="581113" y="969264"/>
                  </a:lnTo>
                  <a:lnTo>
                    <a:pt x="581113" y="958507"/>
                  </a:lnTo>
                  <a:lnTo>
                    <a:pt x="512533" y="958507"/>
                  </a:lnTo>
                  <a:lnTo>
                    <a:pt x="506437" y="956983"/>
                  </a:lnTo>
                  <a:lnTo>
                    <a:pt x="501865" y="955459"/>
                  </a:lnTo>
                  <a:lnTo>
                    <a:pt x="495769" y="949363"/>
                  </a:lnTo>
                  <a:lnTo>
                    <a:pt x="495769" y="889825"/>
                  </a:lnTo>
                  <a:lnTo>
                    <a:pt x="561301" y="889825"/>
                  </a:lnTo>
                  <a:lnTo>
                    <a:pt x="561111" y="907059"/>
                  </a:lnTo>
                  <a:lnTo>
                    <a:pt x="560666" y="913066"/>
                  </a:lnTo>
                  <a:lnTo>
                    <a:pt x="559777" y="917359"/>
                  </a:lnTo>
                  <a:lnTo>
                    <a:pt x="559777" y="921931"/>
                  </a:lnTo>
                  <a:lnTo>
                    <a:pt x="556729" y="923455"/>
                  </a:lnTo>
                  <a:lnTo>
                    <a:pt x="547585" y="923455"/>
                  </a:lnTo>
                  <a:lnTo>
                    <a:pt x="539965" y="920407"/>
                  </a:lnTo>
                  <a:lnTo>
                    <a:pt x="530821" y="912787"/>
                  </a:lnTo>
                  <a:lnTo>
                    <a:pt x="526249" y="921931"/>
                  </a:lnTo>
                  <a:lnTo>
                    <a:pt x="534847" y="927696"/>
                  </a:lnTo>
                  <a:lnTo>
                    <a:pt x="542442" y="931456"/>
                  </a:lnTo>
                  <a:lnTo>
                    <a:pt x="549186" y="933500"/>
                  </a:lnTo>
                  <a:lnTo>
                    <a:pt x="555205" y="934123"/>
                  </a:lnTo>
                  <a:lnTo>
                    <a:pt x="564349" y="934123"/>
                  </a:lnTo>
                  <a:lnTo>
                    <a:pt x="565873" y="931075"/>
                  </a:lnTo>
                  <a:lnTo>
                    <a:pt x="568921" y="928027"/>
                  </a:lnTo>
                  <a:lnTo>
                    <a:pt x="571969" y="921931"/>
                  </a:lnTo>
                  <a:lnTo>
                    <a:pt x="571969" y="906691"/>
                  </a:lnTo>
                  <a:lnTo>
                    <a:pt x="573493" y="899071"/>
                  </a:lnTo>
                  <a:lnTo>
                    <a:pt x="573493" y="889825"/>
                  </a:lnTo>
                  <a:lnTo>
                    <a:pt x="597979" y="889825"/>
                  </a:lnTo>
                  <a:lnTo>
                    <a:pt x="597979" y="880681"/>
                  </a:lnTo>
                  <a:close/>
                </a:path>
                <a:path w="8084820" h="1518285">
                  <a:moveTo>
                    <a:pt x="710857" y="863917"/>
                  </a:moveTo>
                  <a:lnTo>
                    <a:pt x="655891" y="863917"/>
                  </a:lnTo>
                  <a:lnTo>
                    <a:pt x="657415" y="856297"/>
                  </a:lnTo>
                  <a:lnTo>
                    <a:pt x="657415" y="844105"/>
                  </a:lnTo>
                  <a:lnTo>
                    <a:pt x="645223" y="844105"/>
                  </a:lnTo>
                  <a:lnTo>
                    <a:pt x="645223" y="857821"/>
                  </a:lnTo>
                  <a:lnTo>
                    <a:pt x="643699" y="863917"/>
                  </a:lnTo>
                  <a:lnTo>
                    <a:pt x="616267" y="863917"/>
                  </a:lnTo>
                  <a:lnTo>
                    <a:pt x="616267" y="873061"/>
                  </a:lnTo>
                  <a:lnTo>
                    <a:pt x="643699" y="873061"/>
                  </a:lnTo>
                  <a:lnTo>
                    <a:pt x="642251" y="885659"/>
                  </a:lnTo>
                  <a:lnTo>
                    <a:pt x="633031" y="923455"/>
                  </a:lnTo>
                  <a:lnTo>
                    <a:pt x="613219" y="964692"/>
                  </a:lnTo>
                  <a:lnTo>
                    <a:pt x="622363" y="970788"/>
                  </a:lnTo>
                  <a:lnTo>
                    <a:pt x="627811" y="963917"/>
                  </a:lnTo>
                  <a:lnTo>
                    <a:pt x="632841" y="954747"/>
                  </a:lnTo>
                  <a:lnTo>
                    <a:pt x="637578" y="943279"/>
                  </a:lnTo>
                  <a:lnTo>
                    <a:pt x="642175" y="929551"/>
                  </a:lnTo>
                  <a:lnTo>
                    <a:pt x="647103" y="915809"/>
                  </a:lnTo>
                  <a:lnTo>
                    <a:pt x="650748" y="901915"/>
                  </a:lnTo>
                  <a:lnTo>
                    <a:pt x="653529" y="887730"/>
                  </a:lnTo>
                  <a:lnTo>
                    <a:pt x="655891" y="873061"/>
                  </a:lnTo>
                  <a:lnTo>
                    <a:pt x="710857" y="873061"/>
                  </a:lnTo>
                  <a:lnTo>
                    <a:pt x="710857" y="863917"/>
                  </a:lnTo>
                  <a:close/>
                </a:path>
                <a:path w="8084820" h="1518285">
                  <a:moveTo>
                    <a:pt x="741337" y="888301"/>
                  </a:moveTo>
                  <a:lnTo>
                    <a:pt x="739813" y="888301"/>
                  </a:lnTo>
                  <a:lnTo>
                    <a:pt x="736765" y="886777"/>
                  </a:lnTo>
                  <a:lnTo>
                    <a:pt x="733717" y="886777"/>
                  </a:lnTo>
                  <a:lnTo>
                    <a:pt x="719086" y="887044"/>
                  </a:lnTo>
                  <a:lnTo>
                    <a:pt x="704748" y="887730"/>
                  </a:lnTo>
                  <a:lnTo>
                    <a:pt x="675703" y="889825"/>
                  </a:lnTo>
                  <a:lnTo>
                    <a:pt x="675703" y="900595"/>
                  </a:lnTo>
                  <a:lnTo>
                    <a:pt x="706653" y="898499"/>
                  </a:lnTo>
                  <a:lnTo>
                    <a:pt x="721233" y="897813"/>
                  </a:lnTo>
                  <a:lnTo>
                    <a:pt x="735241" y="897547"/>
                  </a:lnTo>
                  <a:lnTo>
                    <a:pt x="741337" y="897547"/>
                  </a:lnTo>
                  <a:lnTo>
                    <a:pt x="741337" y="888301"/>
                  </a:lnTo>
                  <a:close/>
                </a:path>
                <a:path w="8084820" h="1518285">
                  <a:moveTo>
                    <a:pt x="745909" y="955459"/>
                  </a:moveTo>
                  <a:lnTo>
                    <a:pt x="737666" y="956335"/>
                  </a:lnTo>
                  <a:lnTo>
                    <a:pt x="729145" y="956792"/>
                  </a:lnTo>
                  <a:lnTo>
                    <a:pt x="720610" y="956957"/>
                  </a:lnTo>
                  <a:lnTo>
                    <a:pt x="712381" y="956983"/>
                  </a:lnTo>
                  <a:lnTo>
                    <a:pt x="701192" y="956716"/>
                  </a:lnTo>
                  <a:lnTo>
                    <a:pt x="692708" y="956030"/>
                  </a:lnTo>
                  <a:lnTo>
                    <a:pt x="686790" y="955052"/>
                  </a:lnTo>
                  <a:lnTo>
                    <a:pt x="683323" y="953935"/>
                  </a:lnTo>
                  <a:lnTo>
                    <a:pt x="680275" y="950887"/>
                  </a:lnTo>
                  <a:lnTo>
                    <a:pt x="677227" y="949363"/>
                  </a:lnTo>
                  <a:lnTo>
                    <a:pt x="678751" y="946315"/>
                  </a:lnTo>
                  <a:lnTo>
                    <a:pt x="678751" y="941743"/>
                  </a:lnTo>
                  <a:lnTo>
                    <a:pt x="680275" y="937171"/>
                  </a:lnTo>
                  <a:lnTo>
                    <a:pt x="683323" y="931075"/>
                  </a:lnTo>
                  <a:lnTo>
                    <a:pt x="675703" y="926503"/>
                  </a:lnTo>
                  <a:lnTo>
                    <a:pt x="669607" y="932599"/>
                  </a:lnTo>
                  <a:lnTo>
                    <a:pt x="666559" y="940219"/>
                  </a:lnTo>
                  <a:lnTo>
                    <a:pt x="666559" y="952411"/>
                  </a:lnTo>
                  <a:lnTo>
                    <a:pt x="668083" y="955459"/>
                  </a:lnTo>
                  <a:lnTo>
                    <a:pt x="672655" y="960031"/>
                  </a:lnTo>
                  <a:lnTo>
                    <a:pt x="675703" y="963168"/>
                  </a:lnTo>
                  <a:lnTo>
                    <a:pt x="680275" y="964692"/>
                  </a:lnTo>
                  <a:lnTo>
                    <a:pt x="687895" y="966216"/>
                  </a:lnTo>
                  <a:lnTo>
                    <a:pt x="693064" y="966457"/>
                  </a:lnTo>
                  <a:lnTo>
                    <a:pt x="699223" y="966978"/>
                  </a:lnTo>
                  <a:lnTo>
                    <a:pt x="706208" y="967511"/>
                  </a:lnTo>
                  <a:lnTo>
                    <a:pt x="713905" y="967740"/>
                  </a:lnTo>
                  <a:lnTo>
                    <a:pt x="723620" y="967486"/>
                  </a:lnTo>
                  <a:lnTo>
                    <a:pt x="732193" y="966787"/>
                  </a:lnTo>
                  <a:lnTo>
                    <a:pt x="739622" y="965822"/>
                  </a:lnTo>
                  <a:lnTo>
                    <a:pt x="745909" y="964692"/>
                  </a:lnTo>
                  <a:lnTo>
                    <a:pt x="745909" y="956983"/>
                  </a:lnTo>
                  <a:lnTo>
                    <a:pt x="745909" y="955459"/>
                  </a:lnTo>
                  <a:close/>
                </a:path>
                <a:path w="8084820" h="1518285">
                  <a:moveTo>
                    <a:pt x="810006" y="946315"/>
                  </a:moveTo>
                  <a:lnTo>
                    <a:pt x="806958" y="941743"/>
                  </a:lnTo>
                  <a:lnTo>
                    <a:pt x="805434" y="940219"/>
                  </a:lnTo>
                  <a:lnTo>
                    <a:pt x="800862" y="935647"/>
                  </a:lnTo>
                  <a:lnTo>
                    <a:pt x="800862" y="949363"/>
                  </a:lnTo>
                  <a:lnTo>
                    <a:pt x="800862" y="955459"/>
                  </a:lnTo>
                  <a:lnTo>
                    <a:pt x="799338" y="958507"/>
                  </a:lnTo>
                  <a:lnTo>
                    <a:pt x="797814" y="960031"/>
                  </a:lnTo>
                  <a:lnTo>
                    <a:pt x="794766" y="961644"/>
                  </a:lnTo>
                  <a:lnTo>
                    <a:pt x="791629" y="963168"/>
                  </a:lnTo>
                  <a:lnTo>
                    <a:pt x="785533" y="963168"/>
                  </a:lnTo>
                  <a:lnTo>
                    <a:pt x="784009" y="961644"/>
                  </a:lnTo>
                  <a:lnTo>
                    <a:pt x="780961" y="960031"/>
                  </a:lnTo>
                  <a:lnTo>
                    <a:pt x="779437" y="958507"/>
                  </a:lnTo>
                  <a:lnTo>
                    <a:pt x="777913" y="955459"/>
                  </a:lnTo>
                  <a:lnTo>
                    <a:pt x="777913" y="949363"/>
                  </a:lnTo>
                  <a:lnTo>
                    <a:pt x="780961" y="943267"/>
                  </a:lnTo>
                  <a:lnTo>
                    <a:pt x="784009" y="941743"/>
                  </a:lnTo>
                  <a:lnTo>
                    <a:pt x="785533" y="940219"/>
                  </a:lnTo>
                  <a:lnTo>
                    <a:pt x="791629" y="940219"/>
                  </a:lnTo>
                  <a:lnTo>
                    <a:pt x="794766" y="941743"/>
                  </a:lnTo>
                  <a:lnTo>
                    <a:pt x="797814" y="943267"/>
                  </a:lnTo>
                  <a:lnTo>
                    <a:pt x="800862" y="949363"/>
                  </a:lnTo>
                  <a:lnTo>
                    <a:pt x="800862" y="935647"/>
                  </a:lnTo>
                  <a:lnTo>
                    <a:pt x="799338" y="934123"/>
                  </a:lnTo>
                  <a:lnTo>
                    <a:pt x="794766" y="932599"/>
                  </a:lnTo>
                  <a:lnTo>
                    <a:pt x="784009" y="932599"/>
                  </a:lnTo>
                  <a:lnTo>
                    <a:pt x="779437" y="934123"/>
                  </a:lnTo>
                  <a:lnTo>
                    <a:pt x="774865" y="938695"/>
                  </a:lnTo>
                  <a:lnTo>
                    <a:pt x="770293" y="941743"/>
                  </a:lnTo>
                  <a:lnTo>
                    <a:pt x="768769" y="946315"/>
                  </a:lnTo>
                  <a:lnTo>
                    <a:pt x="768769" y="956983"/>
                  </a:lnTo>
                  <a:lnTo>
                    <a:pt x="771817" y="961644"/>
                  </a:lnTo>
                  <a:lnTo>
                    <a:pt x="774865" y="966216"/>
                  </a:lnTo>
                  <a:lnTo>
                    <a:pt x="784009" y="972312"/>
                  </a:lnTo>
                  <a:lnTo>
                    <a:pt x="794766" y="972312"/>
                  </a:lnTo>
                  <a:lnTo>
                    <a:pt x="803910" y="966216"/>
                  </a:lnTo>
                  <a:lnTo>
                    <a:pt x="805942" y="963168"/>
                  </a:lnTo>
                  <a:lnTo>
                    <a:pt x="806958" y="961644"/>
                  </a:lnTo>
                  <a:lnTo>
                    <a:pt x="810006" y="956983"/>
                  </a:lnTo>
                  <a:lnTo>
                    <a:pt x="810006" y="946315"/>
                  </a:lnTo>
                  <a:close/>
                </a:path>
                <a:path w="8084820" h="1518285">
                  <a:moveTo>
                    <a:pt x="3127057" y="625894"/>
                  </a:moveTo>
                  <a:lnTo>
                    <a:pt x="3114865" y="625894"/>
                  </a:lnTo>
                  <a:lnTo>
                    <a:pt x="3114865" y="653326"/>
                  </a:lnTo>
                  <a:lnTo>
                    <a:pt x="3127057" y="653326"/>
                  </a:lnTo>
                  <a:lnTo>
                    <a:pt x="3127057" y="625894"/>
                  </a:lnTo>
                  <a:close/>
                </a:path>
                <a:path w="8084820" h="1518285">
                  <a:moveTo>
                    <a:pt x="3183547" y="625894"/>
                  </a:moveTo>
                  <a:lnTo>
                    <a:pt x="3171253" y="625894"/>
                  </a:lnTo>
                  <a:lnTo>
                    <a:pt x="3171253" y="653326"/>
                  </a:lnTo>
                  <a:lnTo>
                    <a:pt x="3183547" y="653326"/>
                  </a:lnTo>
                  <a:lnTo>
                    <a:pt x="3183547" y="625894"/>
                  </a:lnTo>
                  <a:close/>
                </a:path>
                <a:path w="8084820" h="1518285">
                  <a:moveTo>
                    <a:pt x="3183547" y="616839"/>
                  </a:moveTo>
                  <a:lnTo>
                    <a:pt x="3059912" y="616839"/>
                  </a:lnTo>
                  <a:lnTo>
                    <a:pt x="3059912" y="625729"/>
                  </a:lnTo>
                  <a:lnTo>
                    <a:pt x="3059912" y="653669"/>
                  </a:lnTo>
                  <a:lnTo>
                    <a:pt x="3059912" y="662559"/>
                  </a:lnTo>
                  <a:lnTo>
                    <a:pt x="3059912" y="690499"/>
                  </a:lnTo>
                  <a:lnTo>
                    <a:pt x="3059912" y="699389"/>
                  </a:lnTo>
                  <a:lnTo>
                    <a:pt x="3059912" y="703199"/>
                  </a:lnTo>
                  <a:lnTo>
                    <a:pt x="3072193" y="703199"/>
                  </a:lnTo>
                  <a:lnTo>
                    <a:pt x="3072193" y="699389"/>
                  </a:lnTo>
                  <a:lnTo>
                    <a:pt x="3114865" y="699389"/>
                  </a:lnTo>
                  <a:lnTo>
                    <a:pt x="3114865" y="746379"/>
                  </a:lnTo>
                  <a:lnTo>
                    <a:pt x="3127057" y="746379"/>
                  </a:lnTo>
                  <a:lnTo>
                    <a:pt x="3127057" y="699389"/>
                  </a:lnTo>
                  <a:lnTo>
                    <a:pt x="3171253" y="699389"/>
                  </a:lnTo>
                  <a:lnTo>
                    <a:pt x="3171253" y="703707"/>
                  </a:lnTo>
                  <a:lnTo>
                    <a:pt x="3183547" y="703707"/>
                  </a:lnTo>
                  <a:lnTo>
                    <a:pt x="3183547" y="699389"/>
                  </a:lnTo>
                  <a:lnTo>
                    <a:pt x="3183547" y="699135"/>
                  </a:lnTo>
                  <a:lnTo>
                    <a:pt x="3183547" y="690499"/>
                  </a:lnTo>
                  <a:lnTo>
                    <a:pt x="3072193" y="690499"/>
                  </a:lnTo>
                  <a:lnTo>
                    <a:pt x="3072193" y="662559"/>
                  </a:lnTo>
                  <a:lnTo>
                    <a:pt x="3114865" y="662559"/>
                  </a:lnTo>
                  <a:lnTo>
                    <a:pt x="3114865" y="689991"/>
                  </a:lnTo>
                  <a:lnTo>
                    <a:pt x="3127057" y="689991"/>
                  </a:lnTo>
                  <a:lnTo>
                    <a:pt x="3127057" y="662559"/>
                  </a:lnTo>
                  <a:lnTo>
                    <a:pt x="3171253" y="662559"/>
                  </a:lnTo>
                  <a:lnTo>
                    <a:pt x="3171253" y="689991"/>
                  </a:lnTo>
                  <a:lnTo>
                    <a:pt x="3183547" y="689991"/>
                  </a:lnTo>
                  <a:lnTo>
                    <a:pt x="3183547" y="662559"/>
                  </a:lnTo>
                  <a:lnTo>
                    <a:pt x="3183547" y="653669"/>
                  </a:lnTo>
                  <a:lnTo>
                    <a:pt x="3072193" y="653669"/>
                  </a:lnTo>
                  <a:lnTo>
                    <a:pt x="3072193" y="625729"/>
                  </a:lnTo>
                  <a:lnTo>
                    <a:pt x="3183547" y="625729"/>
                  </a:lnTo>
                  <a:lnTo>
                    <a:pt x="3183547" y="616839"/>
                  </a:lnTo>
                  <a:close/>
                </a:path>
                <a:path w="8084820" h="1518285">
                  <a:moveTo>
                    <a:pt x="5479250" y="85636"/>
                  </a:moveTo>
                  <a:lnTo>
                    <a:pt x="5453342" y="54165"/>
                  </a:lnTo>
                  <a:lnTo>
                    <a:pt x="5453342" y="81064"/>
                  </a:lnTo>
                  <a:lnTo>
                    <a:pt x="5453342" y="93256"/>
                  </a:lnTo>
                  <a:lnTo>
                    <a:pt x="5451818" y="99352"/>
                  </a:lnTo>
                  <a:lnTo>
                    <a:pt x="5447157" y="102400"/>
                  </a:lnTo>
                  <a:lnTo>
                    <a:pt x="5444109" y="105448"/>
                  </a:lnTo>
                  <a:lnTo>
                    <a:pt x="5434965" y="106972"/>
                  </a:lnTo>
                  <a:lnTo>
                    <a:pt x="5416677" y="106972"/>
                  </a:lnTo>
                  <a:lnTo>
                    <a:pt x="5416677" y="68872"/>
                  </a:lnTo>
                  <a:lnTo>
                    <a:pt x="5436489" y="68872"/>
                  </a:lnTo>
                  <a:lnTo>
                    <a:pt x="5444109" y="70396"/>
                  </a:lnTo>
                  <a:lnTo>
                    <a:pt x="5447157" y="73444"/>
                  </a:lnTo>
                  <a:lnTo>
                    <a:pt x="5451818" y="76492"/>
                  </a:lnTo>
                  <a:lnTo>
                    <a:pt x="5453342" y="81064"/>
                  </a:lnTo>
                  <a:lnTo>
                    <a:pt x="5453342" y="54165"/>
                  </a:lnTo>
                  <a:lnTo>
                    <a:pt x="5444693" y="52578"/>
                  </a:lnTo>
                  <a:lnTo>
                    <a:pt x="5434965" y="52019"/>
                  </a:lnTo>
                  <a:lnTo>
                    <a:pt x="5392293" y="52019"/>
                  </a:lnTo>
                  <a:lnTo>
                    <a:pt x="5392293" y="163461"/>
                  </a:lnTo>
                  <a:lnTo>
                    <a:pt x="5416677" y="163461"/>
                  </a:lnTo>
                  <a:lnTo>
                    <a:pt x="5416677" y="125361"/>
                  </a:lnTo>
                  <a:lnTo>
                    <a:pt x="5433441" y="125361"/>
                  </a:lnTo>
                  <a:lnTo>
                    <a:pt x="5472188" y="109207"/>
                  </a:lnTo>
                  <a:lnTo>
                    <a:pt x="5478424" y="94449"/>
                  </a:lnTo>
                  <a:lnTo>
                    <a:pt x="5479250" y="85636"/>
                  </a:lnTo>
                  <a:close/>
                </a:path>
                <a:path w="8084820" h="1518285">
                  <a:moveTo>
                    <a:pt x="5552402" y="78016"/>
                  </a:moveTo>
                  <a:lnTo>
                    <a:pt x="5550878" y="76492"/>
                  </a:lnTo>
                  <a:lnTo>
                    <a:pt x="5543258" y="76492"/>
                  </a:lnTo>
                  <a:lnTo>
                    <a:pt x="5538686" y="78016"/>
                  </a:lnTo>
                  <a:lnTo>
                    <a:pt x="5534114" y="81064"/>
                  </a:lnTo>
                  <a:lnTo>
                    <a:pt x="5529542" y="82588"/>
                  </a:lnTo>
                  <a:lnTo>
                    <a:pt x="5524970" y="87160"/>
                  </a:lnTo>
                  <a:lnTo>
                    <a:pt x="5517350" y="93256"/>
                  </a:lnTo>
                  <a:lnTo>
                    <a:pt x="5517350" y="78016"/>
                  </a:lnTo>
                  <a:lnTo>
                    <a:pt x="5494490" y="78016"/>
                  </a:lnTo>
                  <a:lnTo>
                    <a:pt x="5494490" y="163461"/>
                  </a:lnTo>
                  <a:lnTo>
                    <a:pt x="5517350" y="163461"/>
                  </a:lnTo>
                  <a:lnTo>
                    <a:pt x="5517350" y="103924"/>
                  </a:lnTo>
                  <a:lnTo>
                    <a:pt x="5524970" y="100876"/>
                  </a:lnTo>
                  <a:lnTo>
                    <a:pt x="5531066" y="99352"/>
                  </a:lnTo>
                  <a:lnTo>
                    <a:pt x="5549354" y="99352"/>
                  </a:lnTo>
                  <a:lnTo>
                    <a:pt x="5552402" y="100876"/>
                  </a:lnTo>
                  <a:lnTo>
                    <a:pt x="5552402" y="78016"/>
                  </a:lnTo>
                  <a:close/>
                </a:path>
                <a:path w="8084820" h="1518285">
                  <a:moveTo>
                    <a:pt x="5637847" y="120789"/>
                  </a:moveTo>
                  <a:lnTo>
                    <a:pt x="5637822" y="94703"/>
                  </a:lnTo>
                  <a:lnTo>
                    <a:pt x="5636018" y="90208"/>
                  </a:lnTo>
                  <a:lnTo>
                    <a:pt x="5634799" y="87160"/>
                  </a:lnTo>
                  <a:lnTo>
                    <a:pt x="5596699" y="74968"/>
                  </a:lnTo>
                  <a:lnTo>
                    <a:pt x="5588914" y="75260"/>
                  </a:lnTo>
                  <a:lnTo>
                    <a:pt x="5581269" y="76111"/>
                  </a:lnTo>
                  <a:lnTo>
                    <a:pt x="5573344" y="77546"/>
                  </a:lnTo>
                  <a:lnTo>
                    <a:pt x="5564695" y="79540"/>
                  </a:lnTo>
                  <a:lnTo>
                    <a:pt x="5564695" y="97828"/>
                  </a:lnTo>
                  <a:lnTo>
                    <a:pt x="5566219" y="97828"/>
                  </a:lnTo>
                  <a:lnTo>
                    <a:pt x="5573674" y="94703"/>
                  </a:lnTo>
                  <a:lnTo>
                    <a:pt x="5580126" y="92303"/>
                  </a:lnTo>
                  <a:lnTo>
                    <a:pt x="5585726" y="90754"/>
                  </a:lnTo>
                  <a:lnTo>
                    <a:pt x="5590603" y="90208"/>
                  </a:lnTo>
                  <a:lnTo>
                    <a:pt x="5599747" y="90208"/>
                  </a:lnTo>
                  <a:lnTo>
                    <a:pt x="5605843" y="91732"/>
                  </a:lnTo>
                  <a:lnTo>
                    <a:pt x="5608891" y="94780"/>
                  </a:lnTo>
                  <a:lnTo>
                    <a:pt x="5613463" y="96304"/>
                  </a:lnTo>
                  <a:lnTo>
                    <a:pt x="5614987" y="100876"/>
                  </a:lnTo>
                  <a:lnTo>
                    <a:pt x="5614987" y="108496"/>
                  </a:lnTo>
                  <a:lnTo>
                    <a:pt x="5614987" y="120789"/>
                  </a:lnTo>
                  <a:lnTo>
                    <a:pt x="5614987" y="142125"/>
                  </a:lnTo>
                  <a:lnTo>
                    <a:pt x="5608891" y="148221"/>
                  </a:lnTo>
                  <a:lnTo>
                    <a:pt x="5602795" y="151269"/>
                  </a:lnTo>
                  <a:lnTo>
                    <a:pt x="5592127" y="151269"/>
                  </a:lnTo>
                  <a:lnTo>
                    <a:pt x="5587555" y="149745"/>
                  </a:lnTo>
                  <a:lnTo>
                    <a:pt x="5581459" y="146697"/>
                  </a:lnTo>
                  <a:lnTo>
                    <a:pt x="5581459" y="132981"/>
                  </a:lnTo>
                  <a:lnTo>
                    <a:pt x="5614987" y="120789"/>
                  </a:lnTo>
                  <a:lnTo>
                    <a:pt x="5614987" y="108496"/>
                  </a:lnTo>
                  <a:lnTo>
                    <a:pt x="5575554" y="114541"/>
                  </a:lnTo>
                  <a:lnTo>
                    <a:pt x="5557075" y="140601"/>
                  </a:lnTo>
                  <a:lnTo>
                    <a:pt x="5557075" y="148221"/>
                  </a:lnTo>
                  <a:lnTo>
                    <a:pt x="5560123" y="154317"/>
                  </a:lnTo>
                  <a:lnTo>
                    <a:pt x="5569267" y="163461"/>
                  </a:lnTo>
                  <a:lnTo>
                    <a:pt x="5576887" y="166509"/>
                  </a:lnTo>
                  <a:lnTo>
                    <a:pt x="5589079" y="166509"/>
                  </a:lnTo>
                  <a:lnTo>
                    <a:pt x="5598223" y="163461"/>
                  </a:lnTo>
                  <a:lnTo>
                    <a:pt x="5607367" y="158889"/>
                  </a:lnTo>
                  <a:lnTo>
                    <a:pt x="5614987" y="152793"/>
                  </a:lnTo>
                  <a:lnTo>
                    <a:pt x="5614987" y="163461"/>
                  </a:lnTo>
                  <a:lnTo>
                    <a:pt x="5637847" y="163461"/>
                  </a:lnTo>
                  <a:lnTo>
                    <a:pt x="5637847" y="152793"/>
                  </a:lnTo>
                  <a:lnTo>
                    <a:pt x="5637847" y="151269"/>
                  </a:lnTo>
                  <a:lnTo>
                    <a:pt x="5637847" y="120789"/>
                  </a:lnTo>
                  <a:close/>
                </a:path>
                <a:path w="8084820" h="1518285">
                  <a:moveTo>
                    <a:pt x="5727865" y="81064"/>
                  </a:moveTo>
                  <a:lnTo>
                    <a:pt x="5721007" y="78828"/>
                  </a:lnTo>
                  <a:lnTo>
                    <a:pt x="5714149" y="76873"/>
                  </a:lnTo>
                  <a:lnTo>
                    <a:pt x="5707291" y="75488"/>
                  </a:lnTo>
                  <a:lnTo>
                    <a:pt x="5700433" y="74968"/>
                  </a:lnTo>
                  <a:lnTo>
                    <a:pt x="5690476" y="75806"/>
                  </a:lnTo>
                  <a:lnTo>
                    <a:pt x="5656567" y="101650"/>
                  </a:lnTo>
                  <a:lnTo>
                    <a:pt x="5653087" y="120777"/>
                  </a:lnTo>
                  <a:lnTo>
                    <a:pt x="5653964" y="131381"/>
                  </a:lnTo>
                  <a:lnTo>
                    <a:pt x="5681573" y="163258"/>
                  </a:lnTo>
                  <a:lnTo>
                    <a:pt x="5701957" y="166497"/>
                  </a:lnTo>
                  <a:lnTo>
                    <a:pt x="5707926" y="165950"/>
                  </a:lnTo>
                  <a:lnTo>
                    <a:pt x="5714339" y="164401"/>
                  </a:lnTo>
                  <a:lnTo>
                    <a:pt x="5721020" y="162001"/>
                  </a:lnTo>
                  <a:lnTo>
                    <a:pt x="5727865" y="158877"/>
                  </a:lnTo>
                  <a:lnTo>
                    <a:pt x="5727865" y="139065"/>
                  </a:lnTo>
                  <a:lnTo>
                    <a:pt x="5726341" y="139065"/>
                  </a:lnTo>
                  <a:lnTo>
                    <a:pt x="5720385" y="143954"/>
                  </a:lnTo>
                  <a:lnTo>
                    <a:pt x="5714149" y="147256"/>
                  </a:lnTo>
                  <a:lnTo>
                    <a:pt x="5707900" y="149148"/>
                  </a:lnTo>
                  <a:lnTo>
                    <a:pt x="5701957" y="149733"/>
                  </a:lnTo>
                  <a:lnTo>
                    <a:pt x="5694337" y="149733"/>
                  </a:lnTo>
                  <a:lnTo>
                    <a:pt x="5688241" y="146685"/>
                  </a:lnTo>
                  <a:lnTo>
                    <a:pt x="5679097" y="137541"/>
                  </a:lnTo>
                  <a:lnTo>
                    <a:pt x="5677573" y="129921"/>
                  </a:lnTo>
                  <a:lnTo>
                    <a:pt x="5677573" y="111544"/>
                  </a:lnTo>
                  <a:lnTo>
                    <a:pt x="5679097" y="103924"/>
                  </a:lnTo>
                  <a:lnTo>
                    <a:pt x="5683669" y="99352"/>
                  </a:lnTo>
                  <a:lnTo>
                    <a:pt x="5688241" y="93256"/>
                  </a:lnTo>
                  <a:lnTo>
                    <a:pt x="5694337" y="91732"/>
                  </a:lnTo>
                  <a:lnTo>
                    <a:pt x="5701957" y="91732"/>
                  </a:lnTo>
                  <a:lnTo>
                    <a:pt x="5707900" y="92329"/>
                  </a:lnTo>
                  <a:lnTo>
                    <a:pt x="5714149" y="94208"/>
                  </a:lnTo>
                  <a:lnTo>
                    <a:pt x="5720385" y="97523"/>
                  </a:lnTo>
                  <a:lnTo>
                    <a:pt x="5726341" y="102400"/>
                  </a:lnTo>
                  <a:lnTo>
                    <a:pt x="5727865" y="102400"/>
                  </a:lnTo>
                  <a:lnTo>
                    <a:pt x="5727865" y="81064"/>
                  </a:lnTo>
                  <a:close/>
                </a:path>
                <a:path w="8084820" h="1518285">
                  <a:moveTo>
                    <a:pt x="5795010" y="78016"/>
                  </a:moveTo>
                  <a:lnTo>
                    <a:pt x="5767578" y="78016"/>
                  </a:lnTo>
                  <a:lnTo>
                    <a:pt x="5767578" y="53632"/>
                  </a:lnTo>
                  <a:lnTo>
                    <a:pt x="5744629" y="53632"/>
                  </a:lnTo>
                  <a:lnTo>
                    <a:pt x="5744629" y="78016"/>
                  </a:lnTo>
                  <a:lnTo>
                    <a:pt x="5733961" y="78016"/>
                  </a:lnTo>
                  <a:lnTo>
                    <a:pt x="5733961" y="93256"/>
                  </a:lnTo>
                  <a:lnTo>
                    <a:pt x="5744629" y="93256"/>
                  </a:lnTo>
                  <a:lnTo>
                    <a:pt x="5744629" y="146697"/>
                  </a:lnTo>
                  <a:lnTo>
                    <a:pt x="5747677" y="154317"/>
                  </a:lnTo>
                  <a:lnTo>
                    <a:pt x="5756821" y="163461"/>
                  </a:lnTo>
                  <a:lnTo>
                    <a:pt x="5764530" y="164985"/>
                  </a:lnTo>
                  <a:lnTo>
                    <a:pt x="5788914" y="164985"/>
                  </a:lnTo>
                  <a:lnTo>
                    <a:pt x="5795010" y="163461"/>
                  </a:lnTo>
                  <a:lnTo>
                    <a:pt x="5795010" y="148221"/>
                  </a:lnTo>
                  <a:lnTo>
                    <a:pt x="5793486" y="148221"/>
                  </a:lnTo>
                  <a:lnTo>
                    <a:pt x="5790438" y="149745"/>
                  </a:lnTo>
                  <a:lnTo>
                    <a:pt x="5778246" y="149745"/>
                  </a:lnTo>
                  <a:lnTo>
                    <a:pt x="5773674" y="148221"/>
                  </a:lnTo>
                  <a:lnTo>
                    <a:pt x="5769102" y="143649"/>
                  </a:lnTo>
                  <a:lnTo>
                    <a:pt x="5767578" y="137553"/>
                  </a:lnTo>
                  <a:lnTo>
                    <a:pt x="5767578" y="93256"/>
                  </a:lnTo>
                  <a:lnTo>
                    <a:pt x="5795010" y="93256"/>
                  </a:lnTo>
                  <a:lnTo>
                    <a:pt x="5795010" y="78016"/>
                  </a:lnTo>
                  <a:close/>
                </a:path>
                <a:path w="8084820" h="1518285">
                  <a:moveTo>
                    <a:pt x="5831586" y="78016"/>
                  </a:moveTo>
                  <a:lnTo>
                    <a:pt x="5808726" y="78016"/>
                  </a:lnTo>
                  <a:lnTo>
                    <a:pt x="5808726" y="163449"/>
                  </a:lnTo>
                  <a:lnTo>
                    <a:pt x="5831586" y="163449"/>
                  </a:lnTo>
                  <a:lnTo>
                    <a:pt x="5831586" y="78016"/>
                  </a:lnTo>
                  <a:close/>
                </a:path>
                <a:path w="8084820" h="1518285">
                  <a:moveTo>
                    <a:pt x="5831586" y="46012"/>
                  </a:moveTo>
                  <a:lnTo>
                    <a:pt x="5807202" y="46012"/>
                  </a:lnTo>
                  <a:lnTo>
                    <a:pt x="5807202" y="67348"/>
                  </a:lnTo>
                  <a:lnTo>
                    <a:pt x="5831586" y="67348"/>
                  </a:lnTo>
                  <a:lnTo>
                    <a:pt x="5831586" y="46012"/>
                  </a:lnTo>
                  <a:close/>
                </a:path>
                <a:path w="8084820" h="1518285">
                  <a:moveTo>
                    <a:pt x="5923127" y="81064"/>
                  </a:moveTo>
                  <a:lnTo>
                    <a:pt x="5916269" y="78828"/>
                  </a:lnTo>
                  <a:lnTo>
                    <a:pt x="5909411" y="76873"/>
                  </a:lnTo>
                  <a:lnTo>
                    <a:pt x="5902553" y="75488"/>
                  </a:lnTo>
                  <a:lnTo>
                    <a:pt x="5895695" y="74968"/>
                  </a:lnTo>
                  <a:lnTo>
                    <a:pt x="5885713" y="75806"/>
                  </a:lnTo>
                  <a:lnTo>
                    <a:pt x="5851588" y="101650"/>
                  </a:lnTo>
                  <a:lnTo>
                    <a:pt x="5848350" y="120777"/>
                  </a:lnTo>
                  <a:lnTo>
                    <a:pt x="5849188" y="131381"/>
                  </a:lnTo>
                  <a:lnTo>
                    <a:pt x="5876633" y="163258"/>
                  </a:lnTo>
                  <a:lnTo>
                    <a:pt x="5897219" y="166497"/>
                  </a:lnTo>
                  <a:lnTo>
                    <a:pt x="5902972" y="165950"/>
                  </a:lnTo>
                  <a:lnTo>
                    <a:pt x="5909030" y="164401"/>
                  </a:lnTo>
                  <a:lnTo>
                    <a:pt x="5915647" y="162001"/>
                  </a:lnTo>
                  <a:lnTo>
                    <a:pt x="5923127" y="158877"/>
                  </a:lnTo>
                  <a:lnTo>
                    <a:pt x="5923127" y="139065"/>
                  </a:lnTo>
                  <a:lnTo>
                    <a:pt x="5921603" y="139065"/>
                  </a:lnTo>
                  <a:lnTo>
                    <a:pt x="5915647" y="143954"/>
                  </a:lnTo>
                  <a:lnTo>
                    <a:pt x="5909411" y="147256"/>
                  </a:lnTo>
                  <a:lnTo>
                    <a:pt x="5903163" y="149148"/>
                  </a:lnTo>
                  <a:lnTo>
                    <a:pt x="5897219" y="149733"/>
                  </a:lnTo>
                  <a:lnTo>
                    <a:pt x="5889599" y="149733"/>
                  </a:lnTo>
                  <a:lnTo>
                    <a:pt x="5883503" y="146685"/>
                  </a:lnTo>
                  <a:lnTo>
                    <a:pt x="5874359" y="137541"/>
                  </a:lnTo>
                  <a:lnTo>
                    <a:pt x="5872835" y="129921"/>
                  </a:lnTo>
                  <a:lnTo>
                    <a:pt x="5872835" y="111544"/>
                  </a:lnTo>
                  <a:lnTo>
                    <a:pt x="5874359" y="103924"/>
                  </a:lnTo>
                  <a:lnTo>
                    <a:pt x="5878931" y="99352"/>
                  </a:lnTo>
                  <a:lnTo>
                    <a:pt x="5883503" y="93256"/>
                  </a:lnTo>
                  <a:lnTo>
                    <a:pt x="5889599" y="91732"/>
                  </a:lnTo>
                  <a:lnTo>
                    <a:pt x="5897219" y="91732"/>
                  </a:lnTo>
                  <a:lnTo>
                    <a:pt x="5902947" y="92329"/>
                  </a:lnTo>
                  <a:lnTo>
                    <a:pt x="5908840" y="94208"/>
                  </a:lnTo>
                  <a:lnTo>
                    <a:pt x="5914999" y="97523"/>
                  </a:lnTo>
                  <a:lnTo>
                    <a:pt x="5921603" y="102400"/>
                  </a:lnTo>
                  <a:lnTo>
                    <a:pt x="5923127" y="102400"/>
                  </a:lnTo>
                  <a:lnTo>
                    <a:pt x="5923127" y="81064"/>
                  </a:lnTo>
                  <a:close/>
                </a:path>
                <a:path w="8084820" h="1518285">
                  <a:moveTo>
                    <a:pt x="6016180" y="116205"/>
                  </a:moveTo>
                  <a:lnTo>
                    <a:pt x="5993600" y="77546"/>
                  </a:lnTo>
                  <a:lnTo>
                    <a:pt x="5993219" y="77495"/>
                  </a:lnTo>
                  <a:lnTo>
                    <a:pt x="5993219" y="111544"/>
                  </a:lnTo>
                  <a:lnTo>
                    <a:pt x="5955119" y="111544"/>
                  </a:lnTo>
                  <a:lnTo>
                    <a:pt x="5956503" y="101536"/>
                  </a:lnTo>
                  <a:lnTo>
                    <a:pt x="5960453" y="94399"/>
                  </a:lnTo>
                  <a:lnTo>
                    <a:pt x="5966701" y="90106"/>
                  </a:lnTo>
                  <a:lnTo>
                    <a:pt x="5974931" y="88684"/>
                  </a:lnTo>
                  <a:lnTo>
                    <a:pt x="5982932" y="90106"/>
                  </a:lnTo>
                  <a:lnTo>
                    <a:pt x="5988647" y="94399"/>
                  </a:lnTo>
                  <a:lnTo>
                    <a:pt x="5992076" y="101536"/>
                  </a:lnTo>
                  <a:lnTo>
                    <a:pt x="5993219" y="111544"/>
                  </a:lnTo>
                  <a:lnTo>
                    <a:pt x="5993219" y="77495"/>
                  </a:lnTo>
                  <a:lnTo>
                    <a:pt x="5976455" y="74968"/>
                  </a:lnTo>
                  <a:lnTo>
                    <a:pt x="5966739" y="75806"/>
                  </a:lnTo>
                  <a:lnTo>
                    <a:pt x="5958167" y="78206"/>
                  </a:lnTo>
                  <a:lnTo>
                    <a:pt x="5932881" y="110769"/>
                  </a:lnTo>
                  <a:lnTo>
                    <a:pt x="5932259" y="120777"/>
                  </a:lnTo>
                  <a:lnTo>
                    <a:pt x="5932881" y="131381"/>
                  </a:lnTo>
                  <a:lnTo>
                    <a:pt x="5960453" y="163258"/>
                  </a:lnTo>
                  <a:lnTo>
                    <a:pt x="5981027" y="166497"/>
                  </a:lnTo>
                  <a:lnTo>
                    <a:pt x="5989053" y="165950"/>
                  </a:lnTo>
                  <a:lnTo>
                    <a:pt x="5997219" y="164401"/>
                  </a:lnTo>
                  <a:lnTo>
                    <a:pt x="6005677" y="162001"/>
                  </a:lnTo>
                  <a:lnTo>
                    <a:pt x="6014555" y="158877"/>
                  </a:lnTo>
                  <a:lnTo>
                    <a:pt x="6014555" y="149733"/>
                  </a:lnTo>
                  <a:lnTo>
                    <a:pt x="6014555" y="139065"/>
                  </a:lnTo>
                  <a:lnTo>
                    <a:pt x="6013031" y="139065"/>
                  </a:lnTo>
                  <a:lnTo>
                    <a:pt x="6006160" y="143954"/>
                  </a:lnTo>
                  <a:lnTo>
                    <a:pt x="5999124" y="147256"/>
                  </a:lnTo>
                  <a:lnTo>
                    <a:pt x="5991822" y="149148"/>
                  </a:lnTo>
                  <a:lnTo>
                    <a:pt x="5984075" y="149733"/>
                  </a:lnTo>
                  <a:lnTo>
                    <a:pt x="5971845" y="148259"/>
                  </a:lnTo>
                  <a:lnTo>
                    <a:pt x="5962739" y="143637"/>
                  </a:lnTo>
                  <a:lnTo>
                    <a:pt x="5957074" y="135597"/>
                  </a:lnTo>
                  <a:lnTo>
                    <a:pt x="5955119" y="123825"/>
                  </a:lnTo>
                  <a:lnTo>
                    <a:pt x="6016180" y="123825"/>
                  </a:lnTo>
                  <a:lnTo>
                    <a:pt x="6016180" y="116205"/>
                  </a:lnTo>
                  <a:close/>
                </a:path>
                <a:path w="8084820" h="1518285">
                  <a:moveTo>
                    <a:pt x="8084528" y="306336"/>
                  </a:moveTo>
                  <a:lnTo>
                    <a:pt x="3314420" y="306336"/>
                  </a:lnTo>
                  <a:lnTo>
                    <a:pt x="3314420" y="0"/>
                  </a:lnTo>
                  <a:lnTo>
                    <a:pt x="3303752" y="0"/>
                  </a:lnTo>
                  <a:lnTo>
                    <a:pt x="3303752" y="1517904"/>
                  </a:lnTo>
                  <a:lnTo>
                    <a:pt x="3314420" y="1517904"/>
                  </a:lnTo>
                  <a:lnTo>
                    <a:pt x="3314420" y="317004"/>
                  </a:lnTo>
                  <a:lnTo>
                    <a:pt x="8084528" y="317004"/>
                  </a:lnTo>
                  <a:lnTo>
                    <a:pt x="8084528" y="30633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6" name="object 86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5396770" y="5253894"/>
              <a:ext cx="298989" cy="135826"/>
            </a:xfrm>
            <a:prstGeom prst="rect">
              <a:avLst/>
            </a:prstGeom>
          </p:spPr>
        </p:pic>
        <p:pic>
          <p:nvPicPr>
            <p:cNvPr id="87" name="object 87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5717095" y="5258466"/>
              <a:ext cx="123539" cy="128206"/>
            </a:xfrm>
            <a:prstGeom prst="rect">
              <a:avLst/>
            </a:prstGeom>
          </p:spPr>
        </p:pic>
        <p:pic>
          <p:nvPicPr>
            <p:cNvPr id="88" name="object 88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5869685" y="5253894"/>
              <a:ext cx="283654" cy="135826"/>
            </a:xfrm>
            <a:prstGeom prst="rect">
              <a:avLst/>
            </a:prstGeom>
          </p:spPr>
        </p:pic>
        <p:pic>
          <p:nvPicPr>
            <p:cNvPr id="89" name="object 89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6176295" y="5270658"/>
              <a:ext cx="108299" cy="112966"/>
            </a:xfrm>
            <a:prstGeom prst="rect">
              <a:avLst/>
            </a:prstGeom>
          </p:spPr>
        </p:pic>
        <p:pic>
          <p:nvPicPr>
            <p:cNvPr id="90" name="object 90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6315074" y="5253894"/>
              <a:ext cx="137255" cy="137350"/>
            </a:xfrm>
            <a:prstGeom prst="rect">
              <a:avLst/>
            </a:prstGeom>
          </p:spPr>
        </p:pic>
        <p:pic>
          <p:nvPicPr>
            <p:cNvPr id="91" name="object 91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6473761" y="5259990"/>
              <a:ext cx="132683" cy="126682"/>
            </a:xfrm>
            <a:prstGeom prst="rect">
              <a:avLst/>
            </a:prstGeom>
          </p:spPr>
        </p:pic>
        <p:sp>
          <p:nvSpPr>
            <p:cNvPr id="92" name="object 92"/>
            <p:cNvSpPr/>
            <p:nvPr/>
          </p:nvSpPr>
          <p:spPr>
            <a:xfrm>
              <a:off x="6626250" y="5263045"/>
              <a:ext cx="135890" cy="127000"/>
            </a:xfrm>
            <a:custGeom>
              <a:avLst/>
              <a:gdLst/>
              <a:ahLst/>
              <a:cxnLst/>
              <a:rect l="l" t="t" r="r" b="b"/>
              <a:pathLst>
                <a:path w="135890" h="127000">
                  <a:moveTo>
                    <a:pt x="118960" y="64096"/>
                  </a:moveTo>
                  <a:lnTo>
                    <a:pt x="13716" y="64096"/>
                  </a:lnTo>
                  <a:lnTo>
                    <a:pt x="13716" y="71716"/>
                  </a:lnTo>
                  <a:lnTo>
                    <a:pt x="118960" y="71716"/>
                  </a:lnTo>
                  <a:lnTo>
                    <a:pt x="118960" y="64096"/>
                  </a:lnTo>
                  <a:close/>
                </a:path>
                <a:path w="135890" h="127000">
                  <a:moveTo>
                    <a:pt x="118960" y="42760"/>
                  </a:moveTo>
                  <a:lnTo>
                    <a:pt x="13716" y="42760"/>
                  </a:lnTo>
                  <a:lnTo>
                    <a:pt x="13716" y="51904"/>
                  </a:lnTo>
                  <a:lnTo>
                    <a:pt x="118960" y="51904"/>
                  </a:lnTo>
                  <a:lnTo>
                    <a:pt x="118960" y="42760"/>
                  </a:lnTo>
                  <a:close/>
                </a:path>
                <a:path w="135890" h="127000">
                  <a:moveTo>
                    <a:pt x="120484" y="0"/>
                  </a:moveTo>
                  <a:lnTo>
                    <a:pt x="13716" y="0"/>
                  </a:lnTo>
                  <a:lnTo>
                    <a:pt x="13716" y="7620"/>
                  </a:lnTo>
                  <a:lnTo>
                    <a:pt x="120484" y="7620"/>
                  </a:lnTo>
                  <a:lnTo>
                    <a:pt x="120484" y="0"/>
                  </a:lnTo>
                  <a:close/>
                </a:path>
                <a:path w="135890" h="127000">
                  <a:moveTo>
                    <a:pt x="123532" y="85090"/>
                  </a:moveTo>
                  <a:lnTo>
                    <a:pt x="9144" y="85090"/>
                  </a:lnTo>
                  <a:lnTo>
                    <a:pt x="9144" y="95250"/>
                  </a:lnTo>
                  <a:lnTo>
                    <a:pt x="9144" y="113030"/>
                  </a:lnTo>
                  <a:lnTo>
                    <a:pt x="9144" y="120650"/>
                  </a:lnTo>
                  <a:lnTo>
                    <a:pt x="9144" y="127000"/>
                  </a:lnTo>
                  <a:lnTo>
                    <a:pt x="21336" y="127000"/>
                  </a:lnTo>
                  <a:lnTo>
                    <a:pt x="21336" y="120650"/>
                  </a:lnTo>
                  <a:lnTo>
                    <a:pt x="111340" y="120650"/>
                  </a:lnTo>
                  <a:lnTo>
                    <a:pt x="111340" y="126682"/>
                  </a:lnTo>
                  <a:lnTo>
                    <a:pt x="123532" y="126682"/>
                  </a:lnTo>
                  <a:lnTo>
                    <a:pt x="123532" y="120650"/>
                  </a:lnTo>
                  <a:lnTo>
                    <a:pt x="123532" y="113030"/>
                  </a:lnTo>
                  <a:lnTo>
                    <a:pt x="21336" y="113030"/>
                  </a:lnTo>
                  <a:lnTo>
                    <a:pt x="21336" y="95250"/>
                  </a:lnTo>
                  <a:lnTo>
                    <a:pt x="111340" y="95250"/>
                  </a:lnTo>
                  <a:lnTo>
                    <a:pt x="111340" y="112966"/>
                  </a:lnTo>
                  <a:lnTo>
                    <a:pt x="123532" y="112966"/>
                  </a:lnTo>
                  <a:lnTo>
                    <a:pt x="123532" y="95250"/>
                  </a:lnTo>
                  <a:lnTo>
                    <a:pt x="123532" y="94678"/>
                  </a:lnTo>
                  <a:lnTo>
                    <a:pt x="123532" y="85090"/>
                  </a:lnTo>
                  <a:close/>
                </a:path>
                <a:path w="135890" h="127000">
                  <a:moveTo>
                    <a:pt x="135724" y="21424"/>
                  </a:moveTo>
                  <a:lnTo>
                    <a:pt x="0" y="21424"/>
                  </a:lnTo>
                  <a:lnTo>
                    <a:pt x="0" y="30568"/>
                  </a:lnTo>
                  <a:lnTo>
                    <a:pt x="135724" y="30568"/>
                  </a:lnTo>
                  <a:lnTo>
                    <a:pt x="135724" y="214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3" name="object 93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6787991" y="5266086"/>
              <a:ext cx="114395" cy="120586"/>
            </a:xfrm>
            <a:prstGeom prst="rect">
              <a:avLst/>
            </a:prstGeom>
          </p:spPr>
        </p:pic>
        <p:sp>
          <p:nvSpPr>
            <p:cNvPr id="94" name="object 94"/>
            <p:cNvSpPr/>
            <p:nvPr/>
          </p:nvSpPr>
          <p:spPr>
            <a:xfrm>
              <a:off x="6935914" y="5348573"/>
              <a:ext cx="40005" cy="38100"/>
            </a:xfrm>
            <a:custGeom>
              <a:avLst/>
              <a:gdLst/>
              <a:ahLst/>
              <a:cxnLst/>
              <a:rect l="l" t="t" r="r" b="b"/>
              <a:pathLst>
                <a:path w="40004" h="38100">
                  <a:moveTo>
                    <a:pt x="24384" y="38100"/>
                  </a:moveTo>
                  <a:lnTo>
                    <a:pt x="13716" y="38100"/>
                  </a:lnTo>
                  <a:lnTo>
                    <a:pt x="9144" y="36576"/>
                  </a:lnTo>
                  <a:lnTo>
                    <a:pt x="4572" y="33528"/>
                  </a:lnTo>
                  <a:lnTo>
                    <a:pt x="1524" y="28956"/>
                  </a:lnTo>
                  <a:lnTo>
                    <a:pt x="0" y="24384"/>
                  </a:lnTo>
                  <a:lnTo>
                    <a:pt x="0" y="13716"/>
                  </a:lnTo>
                  <a:lnTo>
                    <a:pt x="1524" y="9144"/>
                  </a:lnTo>
                  <a:lnTo>
                    <a:pt x="9144" y="1524"/>
                  </a:lnTo>
                  <a:lnTo>
                    <a:pt x="13716" y="0"/>
                  </a:lnTo>
                  <a:lnTo>
                    <a:pt x="24384" y="0"/>
                  </a:lnTo>
                  <a:lnTo>
                    <a:pt x="28956" y="1524"/>
                  </a:lnTo>
                  <a:lnTo>
                    <a:pt x="33528" y="6096"/>
                  </a:lnTo>
                  <a:lnTo>
                    <a:pt x="35814" y="7620"/>
                  </a:lnTo>
                  <a:lnTo>
                    <a:pt x="16764" y="7620"/>
                  </a:lnTo>
                  <a:lnTo>
                    <a:pt x="10668" y="10668"/>
                  </a:lnTo>
                  <a:lnTo>
                    <a:pt x="7620" y="16764"/>
                  </a:lnTo>
                  <a:lnTo>
                    <a:pt x="7620" y="22860"/>
                  </a:lnTo>
                  <a:lnTo>
                    <a:pt x="9144" y="24384"/>
                  </a:lnTo>
                  <a:lnTo>
                    <a:pt x="10668" y="27432"/>
                  </a:lnTo>
                  <a:lnTo>
                    <a:pt x="16764" y="30480"/>
                  </a:lnTo>
                  <a:lnTo>
                    <a:pt x="36576" y="30480"/>
                  </a:lnTo>
                  <a:lnTo>
                    <a:pt x="30480" y="36576"/>
                  </a:lnTo>
                  <a:lnTo>
                    <a:pt x="24384" y="38100"/>
                  </a:lnTo>
                  <a:close/>
                </a:path>
                <a:path w="40004" h="38100">
                  <a:moveTo>
                    <a:pt x="36576" y="30480"/>
                  </a:moveTo>
                  <a:lnTo>
                    <a:pt x="22860" y="30480"/>
                  </a:lnTo>
                  <a:lnTo>
                    <a:pt x="25908" y="28956"/>
                  </a:lnTo>
                  <a:lnTo>
                    <a:pt x="27432" y="27432"/>
                  </a:lnTo>
                  <a:lnTo>
                    <a:pt x="28956" y="24384"/>
                  </a:lnTo>
                  <a:lnTo>
                    <a:pt x="30480" y="22860"/>
                  </a:lnTo>
                  <a:lnTo>
                    <a:pt x="30480" y="16764"/>
                  </a:lnTo>
                  <a:lnTo>
                    <a:pt x="27432" y="10668"/>
                  </a:lnTo>
                  <a:lnTo>
                    <a:pt x="25908" y="9144"/>
                  </a:lnTo>
                  <a:lnTo>
                    <a:pt x="22860" y="7620"/>
                  </a:lnTo>
                  <a:lnTo>
                    <a:pt x="35814" y="7620"/>
                  </a:lnTo>
                  <a:lnTo>
                    <a:pt x="38100" y="9144"/>
                  </a:lnTo>
                  <a:lnTo>
                    <a:pt x="39624" y="13716"/>
                  </a:lnTo>
                  <a:lnTo>
                    <a:pt x="39624" y="24384"/>
                  </a:lnTo>
                  <a:lnTo>
                    <a:pt x="38100" y="28956"/>
                  </a:lnTo>
                  <a:lnTo>
                    <a:pt x="36576" y="3048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5" name="object 95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5415058" y="5479732"/>
              <a:ext cx="2475738" cy="140398"/>
            </a:xfrm>
            <a:prstGeom prst="rect">
              <a:avLst/>
            </a:prstGeom>
          </p:spPr>
        </p:pic>
        <p:pic>
          <p:nvPicPr>
            <p:cNvPr id="96" name="object 96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5396770" y="5717857"/>
              <a:ext cx="140398" cy="129730"/>
            </a:xfrm>
            <a:prstGeom prst="rect">
              <a:avLst/>
            </a:prstGeom>
          </p:spPr>
        </p:pic>
        <p:sp>
          <p:nvSpPr>
            <p:cNvPr id="97" name="object 97"/>
            <p:cNvSpPr/>
            <p:nvPr/>
          </p:nvSpPr>
          <p:spPr>
            <a:xfrm>
              <a:off x="5556974" y="5713285"/>
              <a:ext cx="589280" cy="131445"/>
            </a:xfrm>
            <a:custGeom>
              <a:avLst/>
              <a:gdLst/>
              <a:ahLst/>
              <a:cxnLst/>
              <a:rect l="l" t="t" r="r" b="b"/>
              <a:pathLst>
                <a:path w="589279" h="131445">
                  <a:moveTo>
                    <a:pt x="134302" y="53441"/>
                  </a:moveTo>
                  <a:lnTo>
                    <a:pt x="128206" y="44208"/>
                  </a:lnTo>
                  <a:lnTo>
                    <a:pt x="85445" y="61061"/>
                  </a:lnTo>
                  <a:lnTo>
                    <a:pt x="80873" y="53441"/>
                  </a:lnTo>
                  <a:lnTo>
                    <a:pt x="74777" y="50304"/>
                  </a:lnTo>
                  <a:lnTo>
                    <a:pt x="58013" y="50304"/>
                  </a:lnTo>
                  <a:lnTo>
                    <a:pt x="45821" y="53441"/>
                  </a:lnTo>
                  <a:lnTo>
                    <a:pt x="42773" y="53441"/>
                  </a:lnTo>
                  <a:lnTo>
                    <a:pt x="41249" y="54965"/>
                  </a:lnTo>
                  <a:lnTo>
                    <a:pt x="39725" y="54965"/>
                  </a:lnTo>
                  <a:lnTo>
                    <a:pt x="44005" y="48336"/>
                  </a:lnTo>
                  <a:lnTo>
                    <a:pt x="50863" y="36868"/>
                  </a:lnTo>
                  <a:lnTo>
                    <a:pt x="53441" y="32016"/>
                  </a:lnTo>
                  <a:lnTo>
                    <a:pt x="112877" y="32016"/>
                  </a:lnTo>
                  <a:lnTo>
                    <a:pt x="112877" y="22872"/>
                  </a:lnTo>
                  <a:lnTo>
                    <a:pt x="58013" y="22872"/>
                  </a:lnTo>
                  <a:lnTo>
                    <a:pt x="62585" y="4584"/>
                  </a:lnTo>
                  <a:lnTo>
                    <a:pt x="50393" y="4584"/>
                  </a:lnTo>
                  <a:lnTo>
                    <a:pt x="45821" y="22872"/>
                  </a:lnTo>
                  <a:lnTo>
                    <a:pt x="6096" y="22872"/>
                  </a:lnTo>
                  <a:lnTo>
                    <a:pt x="6096" y="32016"/>
                  </a:lnTo>
                  <a:lnTo>
                    <a:pt x="41249" y="32016"/>
                  </a:lnTo>
                  <a:lnTo>
                    <a:pt x="33528" y="45427"/>
                  </a:lnTo>
                  <a:lnTo>
                    <a:pt x="24091" y="58153"/>
                  </a:lnTo>
                  <a:lnTo>
                    <a:pt x="12915" y="70027"/>
                  </a:lnTo>
                  <a:lnTo>
                    <a:pt x="0" y="80873"/>
                  </a:lnTo>
                  <a:lnTo>
                    <a:pt x="6096" y="88493"/>
                  </a:lnTo>
                  <a:lnTo>
                    <a:pt x="19913" y="77825"/>
                  </a:lnTo>
                  <a:lnTo>
                    <a:pt x="26720" y="71780"/>
                  </a:lnTo>
                  <a:lnTo>
                    <a:pt x="33248" y="67157"/>
                  </a:lnTo>
                  <a:lnTo>
                    <a:pt x="39192" y="63677"/>
                  </a:lnTo>
                  <a:lnTo>
                    <a:pt x="44297" y="61061"/>
                  </a:lnTo>
                  <a:lnTo>
                    <a:pt x="51917" y="59537"/>
                  </a:lnTo>
                  <a:lnTo>
                    <a:pt x="58013" y="58013"/>
                  </a:lnTo>
                  <a:lnTo>
                    <a:pt x="68681" y="58013"/>
                  </a:lnTo>
                  <a:lnTo>
                    <a:pt x="73253" y="61061"/>
                  </a:lnTo>
                  <a:lnTo>
                    <a:pt x="74777" y="65633"/>
                  </a:lnTo>
                  <a:lnTo>
                    <a:pt x="63957" y="71323"/>
                  </a:lnTo>
                  <a:lnTo>
                    <a:pt x="54584" y="76873"/>
                  </a:lnTo>
                  <a:lnTo>
                    <a:pt x="46913" y="82130"/>
                  </a:lnTo>
                  <a:lnTo>
                    <a:pt x="41249" y="86969"/>
                  </a:lnTo>
                  <a:lnTo>
                    <a:pt x="35153" y="93065"/>
                  </a:lnTo>
                  <a:lnTo>
                    <a:pt x="32105" y="100685"/>
                  </a:lnTo>
                  <a:lnTo>
                    <a:pt x="32105" y="115925"/>
                  </a:lnTo>
                  <a:lnTo>
                    <a:pt x="73418" y="130949"/>
                  </a:lnTo>
                  <a:lnTo>
                    <a:pt x="90017" y="131267"/>
                  </a:lnTo>
                  <a:lnTo>
                    <a:pt x="111734" y="131076"/>
                  </a:lnTo>
                  <a:lnTo>
                    <a:pt x="121767" y="130619"/>
                  </a:lnTo>
                  <a:lnTo>
                    <a:pt x="131254" y="129743"/>
                  </a:lnTo>
                  <a:lnTo>
                    <a:pt x="129730" y="118973"/>
                  </a:lnTo>
                  <a:lnTo>
                    <a:pt x="119938" y="120103"/>
                  </a:lnTo>
                  <a:lnTo>
                    <a:pt x="108877" y="121119"/>
                  </a:lnTo>
                  <a:lnTo>
                    <a:pt x="96418" y="121843"/>
                  </a:lnTo>
                  <a:lnTo>
                    <a:pt x="82397" y="122123"/>
                  </a:lnTo>
                  <a:lnTo>
                    <a:pt x="71818" y="121818"/>
                  </a:lnTo>
                  <a:lnTo>
                    <a:pt x="42773" y="111353"/>
                  </a:lnTo>
                  <a:lnTo>
                    <a:pt x="42773" y="106781"/>
                  </a:lnTo>
                  <a:lnTo>
                    <a:pt x="45034" y="98996"/>
                  </a:lnTo>
                  <a:lnTo>
                    <a:pt x="51727" y="91351"/>
                  </a:lnTo>
                  <a:lnTo>
                    <a:pt x="62699" y="83426"/>
                  </a:lnTo>
                  <a:lnTo>
                    <a:pt x="77825" y="74777"/>
                  </a:lnTo>
                  <a:lnTo>
                    <a:pt x="77825" y="106781"/>
                  </a:lnTo>
                  <a:lnTo>
                    <a:pt x="88493" y="106781"/>
                  </a:lnTo>
                  <a:lnTo>
                    <a:pt x="88493" y="73253"/>
                  </a:lnTo>
                  <a:lnTo>
                    <a:pt x="86969" y="70205"/>
                  </a:lnTo>
                  <a:lnTo>
                    <a:pt x="125399" y="56273"/>
                  </a:lnTo>
                  <a:lnTo>
                    <a:pt x="134302" y="53441"/>
                  </a:lnTo>
                  <a:close/>
                </a:path>
                <a:path w="589279" h="131445">
                  <a:moveTo>
                    <a:pt x="184505" y="103733"/>
                  </a:moveTo>
                  <a:lnTo>
                    <a:pt x="181076" y="90297"/>
                  </a:lnTo>
                  <a:lnTo>
                    <a:pt x="177647" y="77444"/>
                  </a:lnTo>
                  <a:lnTo>
                    <a:pt x="174218" y="65151"/>
                  </a:lnTo>
                  <a:lnTo>
                    <a:pt x="170789" y="53441"/>
                  </a:lnTo>
                  <a:lnTo>
                    <a:pt x="160121" y="56489"/>
                  </a:lnTo>
                  <a:lnTo>
                    <a:pt x="163550" y="68199"/>
                  </a:lnTo>
                  <a:lnTo>
                    <a:pt x="166979" y="80492"/>
                  </a:lnTo>
                  <a:lnTo>
                    <a:pt x="170408" y="93345"/>
                  </a:lnTo>
                  <a:lnTo>
                    <a:pt x="173837" y="106781"/>
                  </a:lnTo>
                  <a:lnTo>
                    <a:pt x="184505" y="103733"/>
                  </a:lnTo>
                  <a:close/>
                </a:path>
                <a:path w="589279" h="131445">
                  <a:moveTo>
                    <a:pt x="283654" y="54965"/>
                  </a:moveTo>
                  <a:lnTo>
                    <a:pt x="271462" y="53441"/>
                  </a:lnTo>
                  <a:lnTo>
                    <a:pt x="267982" y="66014"/>
                  </a:lnTo>
                  <a:lnTo>
                    <a:pt x="264223" y="78587"/>
                  </a:lnTo>
                  <a:lnTo>
                    <a:pt x="259892" y="91160"/>
                  </a:lnTo>
                  <a:lnTo>
                    <a:pt x="254698" y="103733"/>
                  </a:lnTo>
                  <a:lnTo>
                    <a:pt x="265366" y="106781"/>
                  </a:lnTo>
                  <a:lnTo>
                    <a:pt x="268224" y="100190"/>
                  </a:lnTo>
                  <a:lnTo>
                    <a:pt x="272224" y="89446"/>
                  </a:lnTo>
                  <a:lnTo>
                    <a:pt x="277368" y="74422"/>
                  </a:lnTo>
                  <a:lnTo>
                    <a:pt x="283654" y="54965"/>
                  </a:lnTo>
                  <a:close/>
                </a:path>
                <a:path w="589279" h="131445">
                  <a:moveTo>
                    <a:pt x="289750" y="122110"/>
                  </a:moveTo>
                  <a:lnTo>
                    <a:pt x="242506" y="122110"/>
                  </a:lnTo>
                  <a:lnTo>
                    <a:pt x="242506" y="36576"/>
                  </a:lnTo>
                  <a:lnTo>
                    <a:pt x="285178" y="36576"/>
                  </a:lnTo>
                  <a:lnTo>
                    <a:pt x="285178" y="27432"/>
                  </a:lnTo>
                  <a:lnTo>
                    <a:pt x="251650" y="27432"/>
                  </a:lnTo>
                  <a:lnTo>
                    <a:pt x="255943" y="19773"/>
                  </a:lnTo>
                  <a:lnTo>
                    <a:pt x="259651" y="12954"/>
                  </a:lnTo>
                  <a:lnTo>
                    <a:pt x="262801" y="7289"/>
                  </a:lnTo>
                  <a:lnTo>
                    <a:pt x="265366" y="3048"/>
                  </a:lnTo>
                  <a:lnTo>
                    <a:pt x="253174" y="0"/>
                  </a:lnTo>
                  <a:lnTo>
                    <a:pt x="239458" y="27432"/>
                  </a:lnTo>
                  <a:lnTo>
                    <a:pt x="231838" y="27432"/>
                  </a:lnTo>
                  <a:lnTo>
                    <a:pt x="231838" y="36576"/>
                  </a:lnTo>
                  <a:lnTo>
                    <a:pt x="231838" y="122110"/>
                  </a:lnTo>
                  <a:lnTo>
                    <a:pt x="208978" y="122110"/>
                  </a:lnTo>
                  <a:lnTo>
                    <a:pt x="208978" y="36576"/>
                  </a:lnTo>
                  <a:lnTo>
                    <a:pt x="231838" y="36576"/>
                  </a:lnTo>
                  <a:lnTo>
                    <a:pt x="231838" y="27432"/>
                  </a:lnTo>
                  <a:lnTo>
                    <a:pt x="202882" y="27432"/>
                  </a:lnTo>
                  <a:lnTo>
                    <a:pt x="189166" y="0"/>
                  </a:lnTo>
                  <a:lnTo>
                    <a:pt x="178409" y="4572"/>
                  </a:lnTo>
                  <a:lnTo>
                    <a:pt x="181597" y="9436"/>
                  </a:lnTo>
                  <a:lnTo>
                    <a:pt x="184505" y="14859"/>
                  </a:lnTo>
                  <a:lnTo>
                    <a:pt x="187439" y="20866"/>
                  </a:lnTo>
                  <a:lnTo>
                    <a:pt x="190690" y="27432"/>
                  </a:lnTo>
                  <a:lnTo>
                    <a:pt x="155549" y="27432"/>
                  </a:lnTo>
                  <a:lnTo>
                    <a:pt x="155549" y="36576"/>
                  </a:lnTo>
                  <a:lnTo>
                    <a:pt x="198310" y="36576"/>
                  </a:lnTo>
                  <a:lnTo>
                    <a:pt x="198310" y="122110"/>
                  </a:lnTo>
                  <a:lnTo>
                    <a:pt x="150977" y="122110"/>
                  </a:lnTo>
                  <a:lnTo>
                    <a:pt x="150977" y="131254"/>
                  </a:lnTo>
                  <a:lnTo>
                    <a:pt x="289750" y="131254"/>
                  </a:lnTo>
                  <a:lnTo>
                    <a:pt x="289750" y="122110"/>
                  </a:lnTo>
                  <a:close/>
                </a:path>
                <a:path w="589279" h="131445">
                  <a:moveTo>
                    <a:pt x="407289" y="35052"/>
                  </a:moveTo>
                  <a:lnTo>
                    <a:pt x="404241" y="27432"/>
                  </a:lnTo>
                  <a:lnTo>
                    <a:pt x="399669" y="19812"/>
                  </a:lnTo>
                  <a:lnTo>
                    <a:pt x="396621" y="13716"/>
                  </a:lnTo>
                  <a:lnTo>
                    <a:pt x="387375" y="16764"/>
                  </a:lnTo>
                  <a:lnTo>
                    <a:pt x="391947" y="22860"/>
                  </a:lnTo>
                  <a:lnTo>
                    <a:pt x="395097" y="30480"/>
                  </a:lnTo>
                  <a:lnTo>
                    <a:pt x="398145" y="38100"/>
                  </a:lnTo>
                  <a:lnTo>
                    <a:pt x="407289" y="35052"/>
                  </a:lnTo>
                  <a:close/>
                </a:path>
                <a:path w="589279" h="131445">
                  <a:moveTo>
                    <a:pt x="428625" y="30480"/>
                  </a:moveTo>
                  <a:lnTo>
                    <a:pt x="424053" y="21336"/>
                  </a:lnTo>
                  <a:lnTo>
                    <a:pt x="421005" y="13716"/>
                  </a:lnTo>
                  <a:lnTo>
                    <a:pt x="417957" y="9144"/>
                  </a:lnTo>
                  <a:lnTo>
                    <a:pt x="410337" y="12192"/>
                  </a:lnTo>
                  <a:lnTo>
                    <a:pt x="413385" y="18288"/>
                  </a:lnTo>
                  <a:lnTo>
                    <a:pt x="416433" y="25908"/>
                  </a:lnTo>
                  <a:lnTo>
                    <a:pt x="421005" y="33528"/>
                  </a:lnTo>
                  <a:lnTo>
                    <a:pt x="428625" y="30480"/>
                  </a:lnTo>
                  <a:close/>
                </a:path>
                <a:path w="589279" h="131445">
                  <a:moveTo>
                    <a:pt x="448437" y="109829"/>
                  </a:moveTo>
                  <a:lnTo>
                    <a:pt x="418426" y="84112"/>
                  </a:lnTo>
                  <a:lnTo>
                    <a:pt x="386816" y="51104"/>
                  </a:lnTo>
                  <a:lnTo>
                    <a:pt x="375729" y="38100"/>
                  </a:lnTo>
                  <a:lnTo>
                    <a:pt x="372135" y="33528"/>
                  </a:lnTo>
                  <a:lnTo>
                    <a:pt x="367563" y="28956"/>
                  </a:lnTo>
                  <a:lnTo>
                    <a:pt x="362991" y="27432"/>
                  </a:lnTo>
                  <a:lnTo>
                    <a:pt x="353847" y="27432"/>
                  </a:lnTo>
                  <a:lnTo>
                    <a:pt x="350799" y="28956"/>
                  </a:lnTo>
                  <a:lnTo>
                    <a:pt x="349275" y="28956"/>
                  </a:lnTo>
                  <a:lnTo>
                    <a:pt x="344703" y="33528"/>
                  </a:lnTo>
                  <a:lnTo>
                    <a:pt x="341655" y="39624"/>
                  </a:lnTo>
                  <a:lnTo>
                    <a:pt x="338607" y="42672"/>
                  </a:lnTo>
                  <a:lnTo>
                    <a:pt x="329209" y="57023"/>
                  </a:lnTo>
                  <a:lnTo>
                    <a:pt x="319366" y="70192"/>
                  </a:lnTo>
                  <a:lnTo>
                    <a:pt x="309257" y="82207"/>
                  </a:lnTo>
                  <a:lnTo>
                    <a:pt x="298983" y="93065"/>
                  </a:lnTo>
                  <a:lnTo>
                    <a:pt x="306603" y="100685"/>
                  </a:lnTo>
                  <a:lnTo>
                    <a:pt x="332511" y="71729"/>
                  </a:lnTo>
                  <a:lnTo>
                    <a:pt x="338213" y="62852"/>
                  </a:lnTo>
                  <a:lnTo>
                    <a:pt x="343750" y="54533"/>
                  </a:lnTo>
                  <a:lnTo>
                    <a:pt x="353847" y="39624"/>
                  </a:lnTo>
                  <a:lnTo>
                    <a:pt x="355371" y="38100"/>
                  </a:lnTo>
                  <a:lnTo>
                    <a:pt x="361467" y="38100"/>
                  </a:lnTo>
                  <a:lnTo>
                    <a:pt x="362991" y="39624"/>
                  </a:lnTo>
                  <a:lnTo>
                    <a:pt x="373659" y="51917"/>
                  </a:lnTo>
                  <a:lnTo>
                    <a:pt x="388315" y="68516"/>
                  </a:lnTo>
                  <a:lnTo>
                    <a:pt x="416433" y="99161"/>
                  </a:lnTo>
                  <a:lnTo>
                    <a:pt x="440817" y="120497"/>
                  </a:lnTo>
                  <a:lnTo>
                    <a:pt x="448437" y="109829"/>
                  </a:lnTo>
                  <a:close/>
                </a:path>
                <a:path w="589279" h="131445">
                  <a:moveTo>
                    <a:pt x="588733" y="18288"/>
                  </a:moveTo>
                  <a:lnTo>
                    <a:pt x="459105" y="18288"/>
                  </a:lnTo>
                  <a:lnTo>
                    <a:pt x="459105" y="28956"/>
                  </a:lnTo>
                  <a:lnTo>
                    <a:pt x="533869" y="28956"/>
                  </a:lnTo>
                  <a:lnTo>
                    <a:pt x="527062" y="34061"/>
                  </a:lnTo>
                  <a:lnTo>
                    <a:pt x="502627" y="67919"/>
                  </a:lnTo>
                  <a:lnTo>
                    <a:pt x="500341" y="82397"/>
                  </a:lnTo>
                  <a:lnTo>
                    <a:pt x="500341" y="90017"/>
                  </a:lnTo>
                  <a:lnTo>
                    <a:pt x="501865" y="96113"/>
                  </a:lnTo>
                  <a:lnTo>
                    <a:pt x="504913" y="102209"/>
                  </a:lnTo>
                  <a:lnTo>
                    <a:pt x="506437" y="108305"/>
                  </a:lnTo>
                  <a:lnTo>
                    <a:pt x="515581" y="117449"/>
                  </a:lnTo>
                  <a:lnTo>
                    <a:pt x="521677" y="122110"/>
                  </a:lnTo>
                  <a:lnTo>
                    <a:pt x="526249" y="125158"/>
                  </a:lnTo>
                  <a:lnTo>
                    <a:pt x="533869" y="126682"/>
                  </a:lnTo>
                  <a:lnTo>
                    <a:pt x="539965" y="129730"/>
                  </a:lnTo>
                  <a:lnTo>
                    <a:pt x="546061" y="129730"/>
                  </a:lnTo>
                  <a:lnTo>
                    <a:pt x="552157" y="131254"/>
                  </a:lnTo>
                  <a:lnTo>
                    <a:pt x="576541" y="131254"/>
                  </a:lnTo>
                  <a:lnTo>
                    <a:pt x="576541" y="120497"/>
                  </a:lnTo>
                  <a:lnTo>
                    <a:pt x="558571" y="120205"/>
                  </a:lnTo>
                  <a:lnTo>
                    <a:pt x="550443" y="119354"/>
                  </a:lnTo>
                  <a:lnTo>
                    <a:pt x="514057" y="97637"/>
                  </a:lnTo>
                  <a:lnTo>
                    <a:pt x="512533" y="91541"/>
                  </a:lnTo>
                  <a:lnTo>
                    <a:pt x="512533" y="82397"/>
                  </a:lnTo>
                  <a:lnTo>
                    <a:pt x="531583" y="42887"/>
                  </a:lnTo>
                  <a:lnTo>
                    <a:pt x="552157" y="28956"/>
                  </a:lnTo>
                  <a:lnTo>
                    <a:pt x="588733" y="28956"/>
                  </a:lnTo>
                  <a:lnTo>
                    <a:pt x="588733" y="1828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8" name="object 98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6165628" y="5713285"/>
              <a:ext cx="140303" cy="135826"/>
            </a:xfrm>
            <a:prstGeom prst="rect">
              <a:avLst/>
            </a:prstGeom>
          </p:spPr>
        </p:pic>
        <p:pic>
          <p:nvPicPr>
            <p:cNvPr id="99" name="object 99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6340982" y="5716333"/>
              <a:ext cx="93059" cy="131254"/>
            </a:xfrm>
            <a:prstGeom prst="rect">
              <a:avLst/>
            </a:prstGeom>
          </p:spPr>
        </p:pic>
        <p:sp>
          <p:nvSpPr>
            <p:cNvPr id="100" name="object 100"/>
            <p:cNvSpPr/>
            <p:nvPr/>
          </p:nvSpPr>
          <p:spPr>
            <a:xfrm>
              <a:off x="6476809" y="5806344"/>
              <a:ext cx="40005" cy="40005"/>
            </a:xfrm>
            <a:custGeom>
              <a:avLst/>
              <a:gdLst/>
              <a:ahLst/>
              <a:cxnLst/>
              <a:rect l="l" t="t" r="r" b="b"/>
              <a:pathLst>
                <a:path w="40004" h="40004">
                  <a:moveTo>
                    <a:pt x="26003" y="39719"/>
                  </a:moveTo>
                  <a:lnTo>
                    <a:pt x="13811" y="39719"/>
                  </a:lnTo>
                  <a:lnTo>
                    <a:pt x="9239" y="36671"/>
                  </a:lnTo>
                  <a:lnTo>
                    <a:pt x="1619" y="29051"/>
                  </a:lnTo>
                  <a:lnTo>
                    <a:pt x="0" y="24384"/>
                  </a:lnTo>
                  <a:lnTo>
                    <a:pt x="0" y="13716"/>
                  </a:lnTo>
                  <a:lnTo>
                    <a:pt x="1619" y="9144"/>
                  </a:lnTo>
                  <a:lnTo>
                    <a:pt x="6191" y="6096"/>
                  </a:lnTo>
                  <a:lnTo>
                    <a:pt x="9239" y="1524"/>
                  </a:lnTo>
                  <a:lnTo>
                    <a:pt x="13811" y="0"/>
                  </a:lnTo>
                  <a:lnTo>
                    <a:pt x="26003" y="0"/>
                  </a:lnTo>
                  <a:lnTo>
                    <a:pt x="30575" y="1524"/>
                  </a:lnTo>
                  <a:lnTo>
                    <a:pt x="33623" y="6096"/>
                  </a:lnTo>
                  <a:lnTo>
                    <a:pt x="35909" y="7620"/>
                  </a:lnTo>
                  <a:lnTo>
                    <a:pt x="16859" y="7620"/>
                  </a:lnTo>
                  <a:lnTo>
                    <a:pt x="13811" y="9144"/>
                  </a:lnTo>
                  <a:lnTo>
                    <a:pt x="9239" y="13716"/>
                  </a:lnTo>
                  <a:lnTo>
                    <a:pt x="9239" y="25908"/>
                  </a:lnTo>
                  <a:lnTo>
                    <a:pt x="12287" y="27432"/>
                  </a:lnTo>
                  <a:lnTo>
                    <a:pt x="13811" y="29051"/>
                  </a:lnTo>
                  <a:lnTo>
                    <a:pt x="16859" y="30575"/>
                  </a:lnTo>
                  <a:lnTo>
                    <a:pt x="36671" y="30575"/>
                  </a:lnTo>
                  <a:lnTo>
                    <a:pt x="30575" y="36671"/>
                  </a:lnTo>
                  <a:lnTo>
                    <a:pt x="26003" y="39719"/>
                  </a:lnTo>
                  <a:close/>
                </a:path>
                <a:path w="40004" h="40004">
                  <a:moveTo>
                    <a:pt x="36671" y="30575"/>
                  </a:moveTo>
                  <a:lnTo>
                    <a:pt x="22955" y="30575"/>
                  </a:lnTo>
                  <a:lnTo>
                    <a:pt x="26003" y="29051"/>
                  </a:lnTo>
                  <a:lnTo>
                    <a:pt x="27527" y="27432"/>
                  </a:lnTo>
                  <a:lnTo>
                    <a:pt x="30575" y="25908"/>
                  </a:lnTo>
                  <a:lnTo>
                    <a:pt x="32099" y="22860"/>
                  </a:lnTo>
                  <a:lnTo>
                    <a:pt x="32099" y="16764"/>
                  </a:lnTo>
                  <a:lnTo>
                    <a:pt x="30575" y="13716"/>
                  </a:lnTo>
                  <a:lnTo>
                    <a:pt x="26003" y="9144"/>
                  </a:lnTo>
                  <a:lnTo>
                    <a:pt x="22955" y="7620"/>
                  </a:lnTo>
                  <a:lnTo>
                    <a:pt x="35909" y="7620"/>
                  </a:lnTo>
                  <a:lnTo>
                    <a:pt x="38195" y="9144"/>
                  </a:lnTo>
                  <a:lnTo>
                    <a:pt x="39719" y="13716"/>
                  </a:lnTo>
                  <a:lnTo>
                    <a:pt x="39719" y="24384"/>
                  </a:lnTo>
                  <a:lnTo>
                    <a:pt x="38195" y="29051"/>
                  </a:lnTo>
                  <a:lnTo>
                    <a:pt x="36671" y="3057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1" name="object 101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5402865" y="5940647"/>
              <a:ext cx="1420177" cy="137350"/>
            </a:xfrm>
            <a:prstGeom prst="rect">
              <a:avLst/>
            </a:prstGeom>
          </p:spPr>
        </p:pic>
        <p:sp>
          <p:nvSpPr>
            <p:cNvPr id="102" name="object 102"/>
            <p:cNvSpPr/>
            <p:nvPr/>
          </p:nvSpPr>
          <p:spPr>
            <a:xfrm>
              <a:off x="5396763" y="6171069"/>
              <a:ext cx="748030" cy="134620"/>
            </a:xfrm>
            <a:custGeom>
              <a:avLst/>
              <a:gdLst/>
              <a:ahLst/>
              <a:cxnLst/>
              <a:rect l="l" t="t" r="r" b="b"/>
              <a:pathLst>
                <a:path w="748029" h="134620">
                  <a:moveTo>
                    <a:pt x="48869" y="90106"/>
                  </a:moveTo>
                  <a:lnTo>
                    <a:pt x="44297" y="91630"/>
                  </a:lnTo>
                  <a:lnTo>
                    <a:pt x="38201" y="93154"/>
                  </a:lnTo>
                  <a:lnTo>
                    <a:pt x="30480" y="94678"/>
                  </a:lnTo>
                  <a:lnTo>
                    <a:pt x="30480" y="41236"/>
                  </a:lnTo>
                  <a:lnTo>
                    <a:pt x="44297" y="41236"/>
                  </a:lnTo>
                  <a:lnTo>
                    <a:pt x="44297" y="32092"/>
                  </a:lnTo>
                  <a:lnTo>
                    <a:pt x="30480" y="32092"/>
                  </a:lnTo>
                  <a:lnTo>
                    <a:pt x="30480" y="0"/>
                  </a:lnTo>
                  <a:lnTo>
                    <a:pt x="19812" y="0"/>
                  </a:lnTo>
                  <a:lnTo>
                    <a:pt x="19812" y="32092"/>
                  </a:lnTo>
                  <a:lnTo>
                    <a:pt x="4572" y="32092"/>
                  </a:lnTo>
                  <a:lnTo>
                    <a:pt x="4572" y="41236"/>
                  </a:lnTo>
                  <a:lnTo>
                    <a:pt x="19812" y="41236"/>
                  </a:lnTo>
                  <a:lnTo>
                    <a:pt x="19812" y="96202"/>
                  </a:lnTo>
                  <a:lnTo>
                    <a:pt x="13716" y="97726"/>
                  </a:lnTo>
                  <a:lnTo>
                    <a:pt x="6096" y="99250"/>
                  </a:lnTo>
                  <a:lnTo>
                    <a:pt x="0" y="100774"/>
                  </a:lnTo>
                  <a:lnTo>
                    <a:pt x="3048" y="111442"/>
                  </a:lnTo>
                  <a:lnTo>
                    <a:pt x="18135" y="108026"/>
                  </a:lnTo>
                  <a:lnTo>
                    <a:pt x="31102" y="104775"/>
                  </a:lnTo>
                  <a:lnTo>
                    <a:pt x="41490" y="101790"/>
                  </a:lnTo>
                  <a:lnTo>
                    <a:pt x="48869" y="99250"/>
                  </a:lnTo>
                  <a:lnTo>
                    <a:pt x="48869" y="94678"/>
                  </a:lnTo>
                  <a:lnTo>
                    <a:pt x="48869" y="90106"/>
                  </a:lnTo>
                  <a:close/>
                </a:path>
                <a:path w="748029" h="134620">
                  <a:moveTo>
                    <a:pt x="146494" y="100774"/>
                  </a:moveTo>
                  <a:lnTo>
                    <a:pt x="135737" y="99250"/>
                  </a:lnTo>
                  <a:lnTo>
                    <a:pt x="135737" y="108394"/>
                  </a:lnTo>
                  <a:lnTo>
                    <a:pt x="134213" y="112966"/>
                  </a:lnTo>
                  <a:lnTo>
                    <a:pt x="134213" y="119062"/>
                  </a:lnTo>
                  <a:lnTo>
                    <a:pt x="132689" y="119062"/>
                  </a:lnTo>
                  <a:lnTo>
                    <a:pt x="132689" y="120586"/>
                  </a:lnTo>
                  <a:lnTo>
                    <a:pt x="131165" y="122110"/>
                  </a:lnTo>
                  <a:lnTo>
                    <a:pt x="128117" y="122110"/>
                  </a:lnTo>
                  <a:lnTo>
                    <a:pt x="123571" y="123634"/>
                  </a:lnTo>
                  <a:lnTo>
                    <a:pt x="88226" y="123609"/>
                  </a:lnTo>
                  <a:lnTo>
                    <a:pt x="67157" y="117538"/>
                  </a:lnTo>
                  <a:lnTo>
                    <a:pt x="67157" y="51904"/>
                  </a:lnTo>
                  <a:lnTo>
                    <a:pt x="67157" y="48856"/>
                  </a:lnTo>
                  <a:lnTo>
                    <a:pt x="90017" y="42760"/>
                  </a:lnTo>
                  <a:lnTo>
                    <a:pt x="90017" y="105346"/>
                  </a:lnTo>
                  <a:lnTo>
                    <a:pt x="102209" y="105346"/>
                  </a:lnTo>
                  <a:lnTo>
                    <a:pt x="102209" y="42760"/>
                  </a:lnTo>
                  <a:lnTo>
                    <a:pt x="102209" y="39712"/>
                  </a:lnTo>
                  <a:lnTo>
                    <a:pt x="126593" y="32092"/>
                  </a:lnTo>
                  <a:lnTo>
                    <a:pt x="126593" y="82486"/>
                  </a:lnTo>
                  <a:lnTo>
                    <a:pt x="123545" y="84010"/>
                  </a:lnTo>
                  <a:lnTo>
                    <a:pt x="108305" y="84010"/>
                  </a:lnTo>
                  <a:lnTo>
                    <a:pt x="109829" y="94678"/>
                  </a:lnTo>
                  <a:lnTo>
                    <a:pt x="126593" y="94678"/>
                  </a:lnTo>
                  <a:lnTo>
                    <a:pt x="131165" y="93154"/>
                  </a:lnTo>
                  <a:lnTo>
                    <a:pt x="132689" y="90106"/>
                  </a:lnTo>
                  <a:lnTo>
                    <a:pt x="135737" y="88582"/>
                  </a:lnTo>
                  <a:lnTo>
                    <a:pt x="137261" y="84010"/>
                  </a:lnTo>
                  <a:lnTo>
                    <a:pt x="137261" y="32092"/>
                  </a:lnTo>
                  <a:lnTo>
                    <a:pt x="137261" y="30568"/>
                  </a:lnTo>
                  <a:lnTo>
                    <a:pt x="137261" y="22948"/>
                  </a:lnTo>
                  <a:lnTo>
                    <a:pt x="134213" y="21424"/>
                  </a:lnTo>
                  <a:lnTo>
                    <a:pt x="102209" y="30568"/>
                  </a:lnTo>
                  <a:lnTo>
                    <a:pt x="102209" y="0"/>
                  </a:lnTo>
                  <a:lnTo>
                    <a:pt x="90017" y="0"/>
                  </a:lnTo>
                  <a:lnTo>
                    <a:pt x="90017" y="33616"/>
                  </a:lnTo>
                  <a:lnTo>
                    <a:pt x="67157" y="39712"/>
                  </a:lnTo>
                  <a:lnTo>
                    <a:pt x="67157" y="6096"/>
                  </a:lnTo>
                  <a:lnTo>
                    <a:pt x="56489" y="6096"/>
                  </a:lnTo>
                  <a:lnTo>
                    <a:pt x="56489" y="42760"/>
                  </a:lnTo>
                  <a:lnTo>
                    <a:pt x="41249" y="47332"/>
                  </a:lnTo>
                  <a:lnTo>
                    <a:pt x="44297" y="56476"/>
                  </a:lnTo>
                  <a:lnTo>
                    <a:pt x="56489" y="51904"/>
                  </a:lnTo>
                  <a:lnTo>
                    <a:pt x="56489" y="123634"/>
                  </a:lnTo>
                  <a:lnTo>
                    <a:pt x="59537" y="126682"/>
                  </a:lnTo>
                  <a:lnTo>
                    <a:pt x="61061" y="129730"/>
                  </a:lnTo>
                  <a:lnTo>
                    <a:pt x="64109" y="131254"/>
                  </a:lnTo>
                  <a:lnTo>
                    <a:pt x="67157" y="131254"/>
                  </a:lnTo>
                  <a:lnTo>
                    <a:pt x="71729" y="132778"/>
                  </a:lnTo>
                  <a:lnTo>
                    <a:pt x="128117" y="132778"/>
                  </a:lnTo>
                  <a:lnTo>
                    <a:pt x="131165" y="131254"/>
                  </a:lnTo>
                  <a:lnTo>
                    <a:pt x="135737" y="131254"/>
                  </a:lnTo>
                  <a:lnTo>
                    <a:pt x="138785" y="129730"/>
                  </a:lnTo>
                  <a:lnTo>
                    <a:pt x="140398" y="128206"/>
                  </a:lnTo>
                  <a:lnTo>
                    <a:pt x="144970" y="123634"/>
                  </a:lnTo>
                  <a:lnTo>
                    <a:pt x="146494" y="122110"/>
                  </a:lnTo>
                  <a:lnTo>
                    <a:pt x="146494" y="100774"/>
                  </a:lnTo>
                  <a:close/>
                </a:path>
                <a:path w="748029" h="134620">
                  <a:moveTo>
                    <a:pt x="285280" y="10655"/>
                  </a:moveTo>
                  <a:lnTo>
                    <a:pt x="172402" y="10655"/>
                  </a:lnTo>
                  <a:lnTo>
                    <a:pt x="172402" y="19900"/>
                  </a:lnTo>
                  <a:lnTo>
                    <a:pt x="285280" y="19900"/>
                  </a:lnTo>
                  <a:lnTo>
                    <a:pt x="285280" y="10655"/>
                  </a:lnTo>
                  <a:close/>
                </a:path>
                <a:path w="748029" h="134620">
                  <a:moveTo>
                    <a:pt x="294424" y="99237"/>
                  </a:moveTo>
                  <a:lnTo>
                    <a:pt x="283756" y="97713"/>
                  </a:lnTo>
                  <a:lnTo>
                    <a:pt x="283756" y="114477"/>
                  </a:lnTo>
                  <a:lnTo>
                    <a:pt x="282232" y="117525"/>
                  </a:lnTo>
                  <a:lnTo>
                    <a:pt x="282232" y="120573"/>
                  </a:lnTo>
                  <a:lnTo>
                    <a:pt x="280708" y="122097"/>
                  </a:lnTo>
                  <a:lnTo>
                    <a:pt x="274612" y="122097"/>
                  </a:lnTo>
                  <a:lnTo>
                    <a:pt x="270040" y="123621"/>
                  </a:lnTo>
                  <a:lnTo>
                    <a:pt x="262420" y="123621"/>
                  </a:lnTo>
                  <a:lnTo>
                    <a:pt x="259372" y="122097"/>
                  </a:lnTo>
                  <a:lnTo>
                    <a:pt x="251752" y="122097"/>
                  </a:lnTo>
                  <a:lnTo>
                    <a:pt x="250228" y="120573"/>
                  </a:lnTo>
                  <a:lnTo>
                    <a:pt x="250228" y="119049"/>
                  </a:lnTo>
                  <a:lnTo>
                    <a:pt x="248704" y="117525"/>
                  </a:lnTo>
                  <a:lnTo>
                    <a:pt x="248704" y="64096"/>
                  </a:lnTo>
                  <a:lnTo>
                    <a:pt x="292900" y="64096"/>
                  </a:lnTo>
                  <a:lnTo>
                    <a:pt x="292900" y="54952"/>
                  </a:lnTo>
                  <a:lnTo>
                    <a:pt x="163258" y="54952"/>
                  </a:lnTo>
                  <a:lnTo>
                    <a:pt x="163258" y="64096"/>
                  </a:lnTo>
                  <a:lnTo>
                    <a:pt x="199834" y="64096"/>
                  </a:lnTo>
                  <a:lnTo>
                    <a:pt x="198996" y="74345"/>
                  </a:lnTo>
                  <a:lnTo>
                    <a:pt x="181622" y="109740"/>
                  </a:lnTo>
                  <a:lnTo>
                    <a:pt x="158686" y="126669"/>
                  </a:lnTo>
                  <a:lnTo>
                    <a:pt x="163258" y="134289"/>
                  </a:lnTo>
                  <a:lnTo>
                    <a:pt x="183311" y="122059"/>
                  </a:lnTo>
                  <a:lnTo>
                    <a:pt x="197929" y="106095"/>
                  </a:lnTo>
                  <a:lnTo>
                    <a:pt x="207403" y="86677"/>
                  </a:lnTo>
                  <a:lnTo>
                    <a:pt x="212026" y="64096"/>
                  </a:lnTo>
                  <a:lnTo>
                    <a:pt x="237934" y="64096"/>
                  </a:lnTo>
                  <a:lnTo>
                    <a:pt x="237934" y="123621"/>
                  </a:lnTo>
                  <a:lnTo>
                    <a:pt x="239458" y="125145"/>
                  </a:lnTo>
                  <a:lnTo>
                    <a:pt x="239458" y="126669"/>
                  </a:lnTo>
                  <a:lnTo>
                    <a:pt x="242506" y="129717"/>
                  </a:lnTo>
                  <a:lnTo>
                    <a:pt x="244132" y="129717"/>
                  </a:lnTo>
                  <a:lnTo>
                    <a:pt x="245656" y="131241"/>
                  </a:lnTo>
                  <a:lnTo>
                    <a:pt x="251752" y="131241"/>
                  </a:lnTo>
                  <a:lnTo>
                    <a:pt x="256324" y="132765"/>
                  </a:lnTo>
                  <a:lnTo>
                    <a:pt x="279184" y="132765"/>
                  </a:lnTo>
                  <a:lnTo>
                    <a:pt x="286804" y="131241"/>
                  </a:lnTo>
                  <a:lnTo>
                    <a:pt x="289852" y="129717"/>
                  </a:lnTo>
                  <a:lnTo>
                    <a:pt x="292900" y="126669"/>
                  </a:lnTo>
                  <a:lnTo>
                    <a:pt x="294424" y="123621"/>
                  </a:lnTo>
                  <a:lnTo>
                    <a:pt x="294424" y="99237"/>
                  </a:lnTo>
                  <a:close/>
                </a:path>
                <a:path w="748029" h="134620">
                  <a:moveTo>
                    <a:pt x="451586" y="68668"/>
                  </a:moveTo>
                  <a:lnTo>
                    <a:pt x="433197" y="30568"/>
                  </a:lnTo>
                  <a:lnTo>
                    <a:pt x="385953" y="15328"/>
                  </a:lnTo>
                  <a:lnTo>
                    <a:pt x="375285" y="16370"/>
                  </a:lnTo>
                  <a:lnTo>
                    <a:pt x="375285" y="25996"/>
                  </a:lnTo>
                  <a:lnTo>
                    <a:pt x="374472" y="41452"/>
                  </a:lnTo>
                  <a:lnTo>
                    <a:pt x="364617" y="82473"/>
                  </a:lnTo>
                  <a:lnTo>
                    <a:pt x="340144" y="108381"/>
                  </a:lnTo>
                  <a:lnTo>
                    <a:pt x="334048" y="108381"/>
                  </a:lnTo>
                  <a:lnTo>
                    <a:pt x="331000" y="106857"/>
                  </a:lnTo>
                  <a:lnTo>
                    <a:pt x="327952" y="100761"/>
                  </a:lnTo>
                  <a:lnTo>
                    <a:pt x="324904" y="96189"/>
                  </a:lnTo>
                  <a:lnTo>
                    <a:pt x="323380" y="90093"/>
                  </a:lnTo>
                  <a:lnTo>
                    <a:pt x="323494" y="81076"/>
                  </a:lnTo>
                  <a:lnTo>
                    <a:pt x="324256" y="72428"/>
                  </a:lnTo>
                  <a:lnTo>
                    <a:pt x="346951" y="38646"/>
                  </a:lnTo>
                  <a:lnTo>
                    <a:pt x="375285" y="25996"/>
                  </a:lnTo>
                  <a:lnTo>
                    <a:pt x="375285" y="16370"/>
                  </a:lnTo>
                  <a:lnTo>
                    <a:pt x="334048" y="36664"/>
                  </a:lnTo>
                  <a:lnTo>
                    <a:pt x="312610" y="70142"/>
                  </a:lnTo>
                  <a:lnTo>
                    <a:pt x="311188" y="82473"/>
                  </a:lnTo>
                  <a:lnTo>
                    <a:pt x="311734" y="89954"/>
                  </a:lnTo>
                  <a:lnTo>
                    <a:pt x="331000" y="119049"/>
                  </a:lnTo>
                  <a:lnTo>
                    <a:pt x="338620" y="119049"/>
                  </a:lnTo>
                  <a:lnTo>
                    <a:pt x="348411" y="117360"/>
                  </a:lnTo>
                  <a:lnTo>
                    <a:pt x="357174" y="112382"/>
                  </a:lnTo>
                  <a:lnTo>
                    <a:pt x="361061" y="108381"/>
                  </a:lnTo>
                  <a:lnTo>
                    <a:pt x="365074" y="104267"/>
                  </a:lnTo>
                  <a:lnTo>
                    <a:pt x="382714" y="62395"/>
                  </a:lnTo>
                  <a:lnTo>
                    <a:pt x="387477" y="25996"/>
                  </a:lnTo>
                  <a:lnTo>
                    <a:pt x="399211" y="26835"/>
                  </a:lnTo>
                  <a:lnTo>
                    <a:pt x="435864" y="51904"/>
                  </a:lnTo>
                  <a:lnTo>
                    <a:pt x="439293" y="70192"/>
                  </a:lnTo>
                  <a:lnTo>
                    <a:pt x="438175" y="81076"/>
                  </a:lnTo>
                  <a:lnTo>
                    <a:pt x="413105" y="110477"/>
                  </a:lnTo>
                  <a:lnTo>
                    <a:pt x="381381" y="119049"/>
                  </a:lnTo>
                  <a:lnTo>
                    <a:pt x="384429" y="129717"/>
                  </a:lnTo>
                  <a:lnTo>
                    <a:pt x="422579" y="118364"/>
                  </a:lnTo>
                  <a:lnTo>
                    <a:pt x="450418" y="81826"/>
                  </a:lnTo>
                  <a:lnTo>
                    <a:pt x="451586" y="68668"/>
                  </a:lnTo>
                  <a:close/>
                </a:path>
                <a:path w="748029" h="134620">
                  <a:moveTo>
                    <a:pt x="604075" y="58000"/>
                  </a:moveTo>
                  <a:lnTo>
                    <a:pt x="544550" y="58000"/>
                  </a:lnTo>
                  <a:lnTo>
                    <a:pt x="544550" y="25996"/>
                  </a:lnTo>
                  <a:lnTo>
                    <a:pt x="558571" y="23710"/>
                  </a:lnTo>
                  <a:lnTo>
                    <a:pt x="570725" y="21424"/>
                  </a:lnTo>
                  <a:lnTo>
                    <a:pt x="580859" y="19138"/>
                  </a:lnTo>
                  <a:lnTo>
                    <a:pt x="588835" y="16852"/>
                  </a:lnTo>
                  <a:lnTo>
                    <a:pt x="581215" y="6096"/>
                  </a:lnTo>
                  <a:lnTo>
                    <a:pt x="572350" y="9271"/>
                  </a:lnTo>
                  <a:lnTo>
                    <a:pt x="561771" y="12039"/>
                  </a:lnTo>
                  <a:lnTo>
                    <a:pt x="520776" y="18859"/>
                  </a:lnTo>
                  <a:lnTo>
                    <a:pt x="477494" y="21424"/>
                  </a:lnTo>
                  <a:lnTo>
                    <a:pt x="479018" y="32092"/>
                  </a:lnTo>
                  <a:lnTo>
                    <a:pt x="509117" y="29806"/>
                  </a:lnTo>
                  <a:lnTo>
                    <a:pt x="532358" y="27520"/>
                  </a:lnTo>
                  <a:lnTo>
                    <a:pt x="532358" y="58000"/>
                  </a:lnTo>
                  <a:lnTo>
                    <a:pt x="463778" y="58000"/>
                  </a:lnTo>
                  <a:lnTo>
                    <a:pt x="463778" y="68668"/>
                  </a:lnTo>
                  <a:lnTo>
                    <a:pt x="532358" y="68668"/>
                  </a:lnTo>
                  <a:lnTo>
                    <a:pt x="532358" y="77812"/>
                  </a:lnTo>
                  <a:lnTo>
                    <a:pt x="507974" y="114490"/>
                  </a:lnTo>
                  <a:lnTo>
                    <a:pt x="488162" y="122110"/>
                  </a:lnTo>
                  <a:lnTo>
                    <a:pt x="482066" y="123634"/>
                  </a:lnTo>
                  <a:lnTo>
                    <a:pt x="486638" y="132778"/>
                  </a:lnTo>
                  <a:lnTo>
                    <a:pt x="493471" y="131368"/>
                  </a:lnTo>
                  <a:lnTo>
                    <a:pt x="500164" y="129540"/>
                  </a:lnTo>
                  <a:lnTo>
                    <a:pt x="530834" y="109918"/>
                  </a:lnTo>
                  <a:lnTo>
                    <a:pt x="536930" y="103822"/>
                  </a:lnTo>
                  <a:lnTo>
                    <a:pt x="539978" y="99250"/>
                  </a:lnTo>
                  <a:lnTo>
                    <a:pt x="541502" y="93154"/>
                  </a:lnTo>
                  <a:lnTo>
                    <a:pt x="544550" y="87058"/>
                  </a:lnTo>
                  <a:lnTo>
                    <a:pt x="544550" y="68668"/>
                  </a:lnTo>
                  <a:lnTo>
                    <a:pt x="604075" y="68668"/>
                  </a:lnTo>
                  <a:lnTo>
                    <a:pt x="604075" y="58000"/>
                  </a:lnTo>
                  <a:close/>
                </a:path>
                <a:path w="748029" h="134620">
                  <a:moveTo>
                    <a:pt x="747991" y="65138"/>
                  </a:moveTo>
                  <a:lnTo>
                    <a:pt x="624547" y="65138"/>
                  </a:lnTo>
                  <a:lnTo>
                    <a:pt x="624547" y="77330"/>
                  </a:lnTo>
                  <a:lnTo>
                    <a:pt x="747991" y="77330"/>
                  </a:lnTo>
                  <a:lnTo>
                    <a:pt x="747991" y="6513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3" name="object 103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6164103" y="6178676"/>
              <a:ext cx="141827" cy="123634"/>
            </a:xfrm>
            <a:prstGeom prst="rect">
              <a:avLst/>
            </a:prstGeom>
          </p:spPr>
        </p:pic>
        <p:sp>
          <p:nvSpPr>
            <p:cNvPr id="104" name="object 104"/>
            <p:cNvSpPr/>
            <p:nvPr/>
          </p:nvSpPr>
          <p:spPr>
            <a:xfrm>
              <a:off x="6330315" y="6175629"/>
              <a:ext cx="882015" cy="131445"/>
            </a:xfrm>
            <a:custGeom>
              <a:avLst/>
              <a:gdLst/>
              <a:ahLst/>
              <a:cxnLst/>
              <a:rect l="l" t="t" r="r" b="b"/>
              <a:pathLst>
                <a:path w="882015" h="131445">
                  <a:moveTo>
                    <a:pt x="21336" y="6108"/>
                  </a:moveTo>
                  <a:lnTo>
                    <a:pt x="2476" y="39903"/>
                  </a:lnTo>
                  <a:lnTo>
                    <a:pt x="0" y="71729"/>
                  </a:lnTo>
                  <a:lnTo>
                    <a:pt x="546" y="86118"/>
                  </a:lnTo>
                  <a:lnTo>
                    <a:pt x="2095" y="99631"/>
                  </a:lnTo>
                  <a:lnTo>
                    <a:pt x="4495" y="112547"/>
                  </a:lnTo>
                  <a:lnTo>
                    <a:pt x="7620" y="125171"/>
                  </a:lnTo>
                  <a:lnTo>
                    <a:pt x="18288" y="123647"/>
                  </a:lnTo>
                  <a:lnTo>
                    <a:pt x="15405" y="111061"/>
                  </a:lnTo>
                  <a:lnTo>
                    <a:pt x="13525" y="98488"/>
                  </a:lnTo>
                  <a:lnTo>
                    <a:pt x="12496" y="85877"/>
                  </a:lnTo>
                  <a:lnTo>
                    <a:pt x="12192" y="73253"/>
                  </a:lnTo>
                  <a:lnTo>
                    <a:pt x="12763" y="56984"/>
                  </a:lnTo>
                  <a:lnTo>
                    <a:pt x="14478" y="40284"/>
                  </a:lnTo>
                  <a:lnTo>
                    <a:pt x="17335" y="23279"/>
                  </a:lnTo>
                  <a:lnTo>
                    <a:pt x="21336" y="6108"/>
                  </a:lnTo>
                  <a:close/>
                </a:path>
                <a:path w="882015" h="131445">
                  <a:moveTo>
                    <a:pt x="118960" y="13817"/>
                  </a:moveTo>
                  <a:lnTo>
                    <a:pt x="103720" y="13817"/>
                  </a:lnTo>
                  <a:lnTo>
                    <a:pt x="90525" y="14084"/>
                  </a:lnTo>
                  <a:lnTo>
                    <a:pt x="75907" y="14770"/>
                  </a:lnTo>
                  <a:lnTo>
                    <a:pt x="41236" y="16865"/>
                  </a:lnTo>
                  <a:lnTo>
                    <a:pt x="41236" y="26009"/>
                  </a:lnTo>
                  <a:lnTo>
                    <a:pt x="60121" y="25133"/>
                  </a:lnTo>
                  <a:lnTo>
                    <a:pt x="75717" y="24676"/>
                  </a:lnTo>
                  <a:lnTo>
                    <a:pt x="88176" y="24511"/>
                  </a:lnTo>
                  <a:lnTo>
                    <a:pt x="97624" y="24485"/>
                  </a:lnTo>
                  <a:lnTo>
                    <a:pt x="118960" y="24485"/>
                  </a:lnTo>
                  <a:lnTo>
                    <a:pt x="118960" y="13817"/>
                  </a:lnTo>
                  <a:close/>
                </a:path>
                <a:path w="882015" h="131445">
                  <a:moveTo>
                    <a:pt x="120484" y="108407"/>
                  </a:moveTo>
                  <a:lnTo>
                    <a:pt x="113360" y="109524"/>
                  </a:lnTo>
                  <a:lnTo>
                    <a:pt x="105816" y="110502"/>
                  </a:lnTo>
                  <a:lnTo>
                    <a:pt x="97980" y="111188"/>
                  </a:lnTo>
                  <a:lnTo>
                    <a:pt x="90004" y="111455"/>
                  </a:lnTo>
                  <a:lnTo>
                    <a:pt x="80860" y="111455"/>
                  </a:lnTo>
                  <a:lnTo>
                    <a:pt x="71716" y="109931"/>
                  </a:lnTo>
                  <a:lnTo>
                    <a:pt x="67144" y="109931"/>
                  </a:lnTo>
                  <a:lnTo>
                    <a:pt x="48856" y="99263"/>
                  </a:lnTo>
                  <a:lnTo>
                    <a:pt x="48856" y="87071"/>
                  </a:lnTo>
                  <a:lnTo>
                    <a:pt x="51904" y="80975"/>
                  </a:lnTo>
                  <a:lnTo>
                    <a:pt x="58000" y="73253"/>
                  </a:lnTo>
                  <a:lnTo>
                    <a:pt x="48856" y="68681"/>
                  </a:lnTo>
                  <a:lnTo>
                    <a:pt x="43980" y="75590"/>
                  </a:lnTo>
                  <a:lnTo>
                    <a:pt x="40665" y="82486"/>
                  </a:lnTo>
                  <a:lnTo>
                    <a:pt x="38785" y="89344"/>
                  </a:lnTo>
                  <a:lnTo>
                    <a:pt x="38188" y="96215"/>
                  </a:lnTo>
                  <a:lnTo>
                    <a:pt x="38188" y="102311"/>
                  </a:lnTo>
                  <a:lnTo>
                    <a:pt x="71907" y="120408"/>
                  </a:lnTo>
                  <a:lnTo>
                    <a:pt x="90004" y="120599"/>
                  </a:lnTo>
                  <a:lnTo>
                    <a:pt x="97129" y="120573"/>
                  </a:lnTo>
                  <a:lnTo>
                    <a:pt x="104673" y="120408"/>
                  </a:lnTo>
                  <a:lnTo>
                    <a:pt x="112509" y="119951"/>
                  </a:lnTo>
                  <a:lnTo>
                    <a:pt x="120484" y="119075"/>
                  </a:lnTo>
                  <a:lnTo>
                    <a:pt x="120484" y="111455"/>
                  </a:lnTo>
                  <a:lnTo>
                    <a:pt x="120484" y="108407"/>
                  </a:lnTo>
                  <a:close/>
                </a:path>
                <a:path w="882015" h="131445">
                  <a:moveTo>
                    <a:pt x="268503" y="58013"/>
                  </a:moveTo>
                  <a:lnTo>
                    <a:pt x="256311" y="58013"/>
                  </a:lnTo>
                  <a:lnTo>
                    <a:pt x="256311" y="65633"/>
                  </a:lnTo>
                  <a:lnTo>
                    <a:pt x="256311" y="77914"/>
                  </a:lnTo>
                  <a:lnTo>
                    <a:pt x="256311" y="85534"/>
                  </a:lnTo>
                  <a:lnTo>
                    <a:pt x="256311" y="96202"/>
                  </a:lnTo>
                  <a:lnTo>
                    <a:pt x="189166" y="96202"/>
                  </a:lnTo>
                  <a:lnTo>
                    <a:pt x="189166" y="85534"/>
                  </a:lnTo>
                  <a:lnTo>
                    <a:pt x="256311" y="85534"/>
                  </a:lnTo>
                  <a:lnTo>
                    <a:pt x="256311" y="77914"/>
                  </a:lnTo>
                  <a:lnTo>
                    <a:pt x="189166" y="77914"/>
                  </a:lnTo>
                  <a:lnTo>
                    <a:pt x="189166" y="65633"/>
                  </a:lnTo>
                  <a:lnTo>
                    <a:pt x="256311" y="65633"/>
                  </a:lnTo>
                  <a:lnTo>
                    <a:pt x="256311" y="58013"/>
                  </a:lnTo>
                  <a:lnTo>
                    <a:pt x="178498" y="58013"/>
                  </a:lnTo>
                  <a:lnTo>
                    <a:pt x="178498" y="131254"/>
                  </a:lnTo>
                  <a:lnTo>
                    <a:pt x="189166" y="131254"/>
                  </a:lnTo>
                  <a:lnTo>
                    <a:pt x="189166" y="103822"/>
                  </a:lnTo>
                  <a:lnTo>
                    <a:pt x="256311" y="103822"/>
                  </a:lnTo>
                  <a:lnTo>
                    <a:pt x="256311" y="116014"/>
                  </a:lnTo>
                  <a:lnTo>
                    <a:pt x="253263" y="119062"/>
                  </a:lnTo>
                  <a:lnTo>
                    <a:pt x="236410" y="119062"/>
                  </a:lnTo>
                  <a:lnTo>
                    <a:pt x="236410" y="129730"/>
                  </a:lnTo>
                  <a:lnTo>
                    <a:pt x="259359" y="129730"/>
                  </a:lnTo>
                  <a:lnTo>
                    <a:pt x="260883" y="128206"/>
                  </a:lnTo>
                  <a:lnTo>
                    <a:pt x="263931" y="126682"/>
                  </a:lnTo>
                  <a:lnTo>
                    <a:pt x="268503" y="122110"/>
                  </a:lnTo>
                  <a:lnTo>
                    <a:pt x="268503" y="103822"/>
                  </a:lnTo>
                  <a:lnTo>
                    <a:pt x="268503" y="96202"/>
                  </a:lnTo>
                  <a:lnTo>
                    <a:pt x="268503" y="85534"/>
                  </a:lnTo>
                  <a:lnTo>
                    <a:pt x="268503" y="77914"/>
                  </a:lnTo>
                  <a:lnTo>
                    <a:pt x="268503" y="65633"/>
                  </a:lnTo>
                  <a:lnTo>
                    <a:pt x="268503" y="58013"/>
                  </a:lnTo>
                  <a:close/>
                </a:path>
                <a:path w="882015" h="131445">
                  <a:moveTo>
                    <a:pt x="268503" y="19913"/>
                  </a:moveTo>
                  <a:lnTo>
                    <a:pt x="257835" y="19913"/>
                  </a:lnTo>
                  <a:lnTo>
                    <a:pt x="257835" y="27533"/>
                  </a:lnTo>
                  <a:lnTo>
                    <a:pt x="257835" y="39725"/>
                  </a:lnTo>
                  <a:lnTo>
                    <a:pt x="163258" y="39725"/>
                  </a:lnTo>
                  <a:lnTo>
                    <a:pt x="163258" y="27533"/>
                  </a:lnTo>
                  <a:lnTo>
                    <a:pt x="257835" y="27533"/>
                  </a:lnTo>
                  <a:lnTo>
                    <a:pt x="257835" y="19913"/>
                  </a:lnTo>
                  <a:lnTo>
                    <a:pt x="152590" y="19913"/>
                  </a:lnTo>
                  <a:lnTo>
                    <a:pt x="152590" y="61061"/>
                  </a:lnTo>
                  <a:lnTo>
                    <a:pt x="152298" y="70192"/>
                  </a:lnTo>
                  <a:lnTo>
                    <a:pt x="142481" y="112204"/>
                  </a:lnTo>
                  <a:lnTo>
                    <a:pt x="135724" y="123634"/>
                  </a:lnTo>
                  <a:lnTo>
                    <a:pt x="143446" y="129730"/>
                  </a:lnTo>
                  <a:lnTo>
                    <a:pt x="160032" y="90436"/>
                  </a:lnTo>
                  <a:lnTo>
                    <a:pt x="163258" y="47345"/>
                  </a:lnTo>
                  <a:lnTo>
                    <a:pt x="268503" y="47345"/>
                  </a:lnTo>
                  <a:lnTo>
                    <a:pt x="268503" y="39725"/>
                  </a:lnTo>
                  <a:lnTo>
                    <a:pt x="268503" y="27533"/>
                  </a:lnTo>
                  <a:lnTo>
                    <a:pt x="268503" y="19913"/>
                  </a:lnTo>
                  <a:close/>
                </a:path>
                <a:path w="882015" h="131445">
                  <a:moveTo>
                    <a:pt x="274599" y="0"/>
                  </a:moveTo>
                  <a:lnTo>
                    <a:pt x="144970" y="0"/>
                  </a:lnTo>
                  <a:lnTo>
                    <a:pt x="144970" y="7620"/>
                  </a:lnTo>
                  <a:lnTo>
                    <a:pt x="274599" y="7620"/>
                  </a:lnTo>
                  <a:lnTo>
                    <a:pt x="274599" y="0"/>
                  </a:lnTo>
                  <a:close/>
                </a:path>
                <a:path w="882015" h="131445">
                  <a:moveTo>
                    <a:pt x="431660" y="120586"/>
                  </a:moveTo>
                  <a:lnTo>
                    <a:pt x="400037" y="93154"/>
                  </a:lnTo>
                  <a:lnTo>
                    <a:pt x="392036" y="82486"/>
                  </a:lnTo>
                  <a:lnTo>
                    <a:pt x="387464" y="76301"/>
                  </a:lnTo>
                  <a:lnTo>
                    <a:pt x="382892" y="68681"/>
                  </a:lnTo>
                  <a:lnTo>
                    <a:pt x="376796" y="53441"/>
                  </a:lnTo>
                  <a:lnTo>
                    <a:pt x="372224" y="35153"/>
                  </a:lnTo>
                  <a:lnTo>
                    <a:pt x="372224" y="1524"/>
                  </a:lnTo>
                  <a:lnTo>
                    <a:pt x="318795" y="1524"/>
                  </a:lnTo>
                  <a:lnTo>
                    <a:pt x="318795" y="12293"/>
                  </a:lnTo>
                  <a:lnTo>
                    <a:pt x="358508" y="12293"/>
                  </a:lnTo>
                  <a:lnTo>
                    <a:pt x="358508" y="27533"/>
                  </a:lnTo>
                  <a:lnTo>
                    <a:pt x="348830" y="68084"/>
                  </a:lnTo>
                  <a:lnTo>
                    <a:pt x="321271" y="103632"/>
                  </a:lnTo>
                  <a:lnTo>
                    <a:pt x="292887" y="120586"/>
                  </a:lnTo>
                  <a:lnTo>
                    <a:pt x="298983" y="129730"/>
                  </a:lnTo>
                  <a:lnTo>
                    <a:pt x="322973" y="115709"/>
                  </a:lnTo>
                  <a:lnTo>
                    <a:pt x="342277" y="98679"/>
                  </a:lnTo>
                  <a:lnTo>
                    <a:pt x="356717" y="78473"/>
                  </a:lnTo>
                  <a:lnTo>
                    <a:pt x="366128" y="54965"/>
                  </a:lnTo>
                  <a:lnTo>
                    <a:pt x="374751" y="75907"/>
                  </a:lnTo>
                  <a:lnTo>
                    <a:pt x="387083" y="95250"/>
                  </a:lnTo>
                  <a:lnTo>
                    <a:pt x="403428" y="113131"/>
                  </a:lnTo>
                  <a:lnTo>
                    <a:pt x="424040" y="129730"/>
                  </a:lnTo>
                  <a:lnTo>
                    <a:pt x="431660" y="120586"/>
                  </a:lnTo>
                  <a:close/>
                </a:path>
                <a:path w="882015" h="131445">
                  <a:moveTo>
                    <a:pt x="590359" y="116027"/>
                  </a:moveTo>
                  <a:lnTo>
                    <a:pt x="587311" y="105359"/>
                  </a:lnTo>
                  <a:lnTo>
                    <a:pt x="578167" y="111455"/>
                  </a:lnTo>
                  <a:lnTo>
                    <a:pt x="572071" y="112979"/>
                  </a:lnTo>
                  <a:lnTo>
                    <a:pt x="562927" y="112979"/>
                  </a:lnTo>
                  <a:lnTo>
                    <a:pt x="559879" y="109931"/>
                  </a:lnTo>
                  <a:lnTo>
                    <a:pt x="559879" y="97739"/>
                  </a:lnTo>
                  <a:lnTo>
                    <a:pt x="561403" y="87071"/>
                  </a:lnTo>
                  <a:lnTo>
                    <a:pt x="565975" y="38201"/>
                  </a:lnTo>
                  <a:lnTo>
                    <a:pt x="565975" y="29057"/>
                  </a:lnTo>
                  <a:lnTo>
                    <a:pt x="562927" y="22961"/>
                  </a:lnTo>
                  <a:lnTo>
                    <a:pt x="558355" y="19913"/>
                  </a:lnTo>
                  <a:lnTo>
                    <a:pt x="553783" y="15341"/>
                  </a:lnTo>
                  <a:lnTo>
                    <a:pt x="549109" y="13817"/>
                  </a:lnTo>
                  <a:lnTo>
                    <a:pt x="541489" y="13817"/>
                  </a:lnTo>
                  <a:lnTo>
                    <a:pt x="501865" y="33248"/>
                  </a:lnTo>
                  <a:lnTo>
                    <a:pt x="488149" y="45821"/>
                  </a:lnTo>
                  <a:lnTo>
                    <a:pt x="488149" y="12"/>
                  </a:lnTo>
                  <a:lnTo>
                    <a:pt x="475957" y="12"/>
                  </a:lnTo>
                  <a:lnTo>
                    <a:pt x="475957" y="22961"/>
                  </a:lnTo>
                  <a:lnTo>
                    <a:pt x="448437" y="22961"/>
                  </a:lnTo>
                  <a:lnTo>
                    <a:pt x="448437" y="33629"/>
                  </a:lnTo>
                  <a:lnTo>
                    <a:pt x="475957" y="33629"/>
                  </a:lnTo>
                  <a:lnTo>
                    <a:pt x="475957" y="48869"/>
                  </a:lnTo>
                  <a:lnTo>
                    <a:pt x="456768" y="83832"/>
                  </a:lnTo>
                  <a:lnTo>
                    <a:pt x="442341" y="102311"/>
                  </a:lnTo>
                  <a:lnTo>
                    <a:pt x="450049" y="109931"/>
                  </a:lnTo>
                  <a:lnTo>
                    <a:pt x="465861" y="88011"/>
                  </a:lnTo>
                  <a:lnTo>
                    <a:pt x="471690" y="79235"/>
                  </a:lnTo>
                  <a:lnTo>
                    <a:pt x="475957" y="71729"/>
                  </a:lnTo>
                  <a:lnTo>
                    <a:pt x="475957" y="126695"/>
                  </a:lnTo>
                  <a:lnTo>
                    <a:pt x="488149" y="126695"/>
                  </a:lnTo>
                  <a:lnTo>
                    <a:pt x="488149" y="59537"/>
                  </a:lnTo>
                  <a:lnTo>
                    <a:pt x="504418" y="44411"/>
                  </a:lnTo>
                  <a:lnTo>
                    <a:pt x="518820" y="33439"/>
                  </a:lnTo>
                  <a:lnTo>
                    <a:pt x="531228" y="26746"/>
                  </a:lnTo>
                  <a:lnTo>
                    <a:pt x="541489" y="24485"/>
                  </a:lnTo>
                  <a:lnTo>
                    <a:pt x="546061" y="24485"/>
                  </a:lnTo>
                  <a:lnTo>
                    <a:pt x="549109" y="26009"/>
                  </a:lnTo>
                  <a:lnTo>
                    <a:pt x="553783" y="30581"/>
                  </a:lnTo>
                  <a:lnTo>
                    <a:pt x="553593" y="51727"/>
                  </a:lnTo>
                  <a:lnTo>
                    <a:pt x="553135" y="60464"/>
                  </a:lnTo>
                  <a:lnTo>
                    <a:pt x="552259" y="70205"/>
                  </a:lnTo>
                  <a:lnTo>
                    <a:pt x="548741" y="95250"/>
                  </a:lnTo>
                  <a:lnTo>
                    <a:pt x="547585" y="105359"/>
                  </a:lnTo>
                  <a:lnTo>
                    <a:pt x="547585" y="111455"/>
                  </a:lnTo>
                  <a:lnTo>
                    <a:pt x="549109" y="116027"/>
                  </a:lnTo>
                  <a:lnTo>
                    <a:pt x="555307" y="122123"/>
                  </a:lnTo>
                  <a:lnTo>
                    <a:pt x="559879" y="123647"/>
                  </a:lnTo>
                  <a:lnTo>
                    <a:pt x="564451" y="123647"/>
                  </a:lnTo>
                  <a:lnTo>
                    <a:pt x="571068" y="123088"/>
                  </a:lnTo>
                  <a:lnTo>
                    <a:pt x="577405" y="121551"/>
                  </a:lnTo>
                  <a:lnTo>
                    <a:pt x="583730" y="119138"/>
                  </a:lnTo>
                  <a:lnTo>
                    <a:pt x="590359" y="116027"/>
                  </a:lnTo>
                  <a:close/>
                </a:path>
                <a:path w="882015" h="131445">
                  <a:moveTo>
                    <a:pt x="738276" y="18389"/>
                  </a:moveTo>
                  <a:lnTo>
                    <a:pt x="691032" y="18389"/>
                  </a:lnTo>
                  <a:lnTo>
                    <a:pt x="691032" y="12"/>
                  </a:lnTo>
                  <a:lnTo>
                    <a:pt x="678840" y="12"/>
                  </a:lnTo>
                  <a:lnTo>
                    <a:pt x="678840" y="18389"/>
                  </a:lnTo>
                  <a:lnTo>
                    <a:pt x="604062" y="18389"/>
                  </a:lnTo>
                  <a:lnTo>
                    <a:pt x="604062" y="27533"/>
                  </a:lnTo>
                  <a:lnTo>
                    <a:pt x="678840" y="27533"/>
                  </a:lnTo>
                  <a:lnTo>
                    <a:pt x="678840" y="45821"/>
                  </a:lnTo>
                  <a:lnTo>
                    <a:pt x="678840" y="58013"/>
                  </a:lnTo>
                  <a:lnTo>
                    <a:pt x="678840" y="68681"/>
                  </a:lnTo>
                  <a:lnTo>
                    <a:pt x="677316" y="73253"/>
                  </a:lnTo>
                  <a:lnTo>
                    <a:pt x="674268" y="76301"/>
                  </a:lnTo>
                  <a:lnTo>
                    <a:pt x="669696" y="80975"/>
                  </a:lnTo>
                  <a:lnTo>
                    <a:pt x="665124" y="82499"/>
                  </a:lnTo>
                  <a:lnTo>
                    <a:pt x="654354" y="82499"/>
                  </a:lnTo>
                  <a:lnTo>
                    <a:pt x="651306" y="80975"/>
                  </a:lnTo>
                  <a:lnTo>
                    <a:pt x="648258" y="77927"/>
                  </a:lnTo>
                  <a:lnTo>
                    <a:pt x="645210" y="74777"/>
                  </a:lnTo>
                  <a:lnTo>
                    <a:pt x="645210" y="67157"/>
                  </a:lnTo>
                  <a:lnTo>
                    <a:pt x="643686" y="62585"/>
                  </a:lnTo>
                  <a:lnTo>
                    <a:pt x="646734" y="58013"/>
                  </a:lnTo>
                  <a:lnTo>
                    <a:pt x="649782" y="54965"/>
                  </a:lnTo>
                  <a:lnTo>
                    <a:pt x="652830" y="50393"/>
                  </a:lnTo>
                  <a:lnTo>
                    <a:pt x="657504" y="48869"/>
                  </a:lnTo>
                  <a:lnTo>
                    <a:pt x="669696" y="48869"/>
                  </a:lnTo>
                  <a:lnTo>
                    <a:pt x="675792" y="51917"/>
                  </a:lnTo>
                  <a:lnTo>
                    <a:pt x="678840" y="58013"/>
                  </a:lnTo>
                  <a:lnTo>
                    <a:pt x="678840" y="45821"/>
                  </a:lnTo>
                  <a:lnTo>
                    <a:pt x="674268" y="41249"/>
                  </a:lnTo>
                  <a:lnTo>
                    <a:pt x="668172" y="39725"/>
                  </a:lnTo>
                  <a:lnTo>
                    <a:pt x="654354" y="39725"/>
                  </a:lnTo>
                  <a:lnTo>
                    <a:pt x="646734" y="42773"/>
                  </a:lnTo>
                  <a:lnTo>
                    <a:pt x="636066" y="53441"/>
                  </a:lnTo>
                  <a:lnTo>
                    <a:pt x="633018" y="59537"/>
                  </a:lnTo>
                  <a:lnTo>
                    <a:pt x="633018" y="74777"/>
                  </a:lnTo>
                  <a:lnTo>
                    <a:pt x="636066" y="80975"/>
                  </a:lnTo>
                  <a:lnTo>
                    <a:pt x="645210" y="90119"/>
                  </a:lnTo>
                  <a:lnTo>
                    <a:pt x="651306" y="91643"/>
                  </a:lnTo>
                  <a:lnTo>
                    <a:pt x="665124" y="91643"/>
                  </a:lnTo>
                  <a:lnTo>
                    <a:pt x="671220" y="90119"/>
                  </a:lnTo>
                  <a:lnTo>
                    <a:pt x="680364" y="84023"/>
                  </a:lnTo>
                  <a:lnTo>
                    <a:pt x="681380" y="82499"/>
                  </a:lnTo>
                  <a:lnTo>
                    <a:pt x="683412" y="79451"/>
                  </a:lnTo>
                  <a:lnTo>
                    <a:pt x="684936" y="73253"/>
                  </a:lnTo>
                  <a:lnTo>
                    <a:pt x="684936" y="77927"/>
                  </a:lnTo>
                  <a:lnTo>
                    <a:pt x="658596" y="114312"/>
                  </a:lnTo>
                  <a:lnTo>
                    <a:pt x="642162" y="117551"/>
                  </a:lnTo>
                  <a:lnTo>
                    <a:pt x="645210" y="128219"/>
                  </a:lnTo>
                  <a:lnTo>
                    <a:pt x="681888" y="112979"/>
                  </a:lnTo>
                  <a:lnTo>
                    <a:pt x="695604" y="79451"/>
                  </a:lnTo>
                  <a:lnTo>
                    <a:pt x="695604" y="73253"/>
                  </a:lnTo>
                  <a:lnTo>
                    <a:pt x="695604" y="70205"/>
                  </a:lnTo>
                  <a:lnTo>
                    <a:pt x="694080" y="61061"/>
                  </a:lnTo>
                  <a:lnTo>
                    <a:pt x="691032" y="56489"/>
                  </a:lnTo>
                  <a:lnTo>
                    <a:pt x="691032" y="48869"/>
                  </a:lnTo>
                  <a:lnTo>
                    <a:pt x="691032" y="45821"/>
                  </a:lnTo>
                  <a:lnTo>
                    <a:pt x="691032" y="27533"/>
                  </a:lnTo>
                  <a:lnTo>
                    <a:pt x="738276" y="27533"/>
                  </a:lnTo>
                  <a:lnTo>
                    <a:pt x="738276" y="18389"/>
                  </a:lnTo>
                  <a:close/>
                </a:path>
                <a:path w="882015" h="131445">
                  <a:moveTo>
                    <a:pt x="881722" y="87058"/>
                  </a:moveTo>
                  <a:lnTo>
                    <a:pt x="865327" y="58013"/>
                  </a:lnTo>
                  <a:lnTo>
                    <a:pt x="860552" y="55295"/>
                  </a:lnTo>
                  <a:lnTo>
                    <a:pt x="852106" y="51917"/>
                  </a:lnTo>
                  <a:lnTo>
                    <a:pt x="842835" y="49682"/>
                  </a:lnTo>
                  <a:lnTo>
                    <a:pt x="832853" y="48869"/>
                  </a:lnTo>
                  <a:lnTo>
                    <a:pt x="826757" y="48869"/>
                  </a:lnTo>
                  <a:lnTo>
                    <a:pt x="814565" y="51917"/>
                  </a:lnTo>
                  <a:lnTo>
                    <a:pt x="866482" y="15341"/>
                  </a:lnTo>
                  <a:lnTo>
                    <a:pt x="861822" y="7620"/>
                  </a:lnTo>
                  <a:lnTo>
                    <a:pt x="770369" y="7620"/>
                  </a:lnTo>
                  <a:lnTo>
                    <a:pt x="770369" y="16865"/>
                  </a:lnTo>
                  <a:lnTo>
                    <a:pt x="845058" y="16865"/>
                  </a:lnTo>
                  <a:lnTo>
                    <a:pt x="823950" y="32842"/>
                  </a:lnTo>
                  <a:lnTo>
                    <a:pt x="801992" y="48691"/>
                  </a:lnTo>
                  <a:lnTo>
                    <a:pt x="779437" y="64274"/>
                  </a:lnTo>
                  <a:lnTo>
                    <a:pt x="756564" y="79438"/>
                  </a:lnTo>
                  <a:lnTo>
                    <a:pt x="762749" y="88582"/>
                  </a:lnTo>
                  <a:lnTo>
                    <a:pt x="765797" y="84010"/>
                  </a:lnTo>
                  <a:lnTo>
                    <a:pt x="773417" y="79438"/>
                  </a:lnTo>
                  <a:lnTo>
                    <a:pt x="782561" y="73253"/>
                  </a:lnTo>
                  <a:lnTo>
                    <a:pt x="823709" y="58013"/>
                  </a:lnTo>
                  <a:lnTo>
                    <a:pt x="831329" y="58013"/>
                  </a:lnTo>
                  <a:lnTo>
                    <a:pt x="869530" y="77914"/>
                  </a:lnTo>
                  <a:lnTo>
                    <a:pt x="869530" y="87058"/>
                  </a:lnTo>
                  <a:lnTo>
                    <a:pt x="867803" y="97370"/>
                  </a:lnTo>
                  <a:lnTo>
                    <a:pt x="862622" y="105537"/>
                  </a:lnTo>
                  <a:lnTo>
                    <a:pt x="854024" y="111709"/>
                  </a:lnTo>
                  <a:lnTo>
                    <a:pt x="842010" y="116014"/>
                  </a:lnTo>
                  <a:lnTo>
                    <a:pt x="840473" y="106870"/>
                  </a:lnTo>
                  <a:lnTo>
                    <a:pt x="835901" y="99250"/>
                  </a:lnTo>
                  <a:lnTo>
                    <a:pt x="831837" y="96202"/>
                  </a:lnTo>
                  <a:lnTo>
                    <a:pt x="829805" y="94678"/>
                  </a:lnTo>
                  <a:lnTo>
                    <a:pt x="829805" y="117538"/>
                  </a:lnTo>
                  <a:lnTo>
                    <a:pt x="825233" y="119062"/>
                  </a:lnTo>
                  <a:lnTo>
                    <a:pt x="817613" y="119062"/>
                  </a:lnTo>
                  <a:lnTo>
                    <a:pt x="806500" y="118237"/>
                  </a:lnTo>
                  <a:lnTo>
                    <a:pt x="798372" y="115824"/>
                  </a:lnTo>
                  <a:lnTo>
                    <a:pt x="793407" y="112001"/>
                  </a:lnTo>
                  <a:lnTo>
                    <a:pt x="791705" y="106870"/>
                  </a:lnTo>
                  <a:lnTo>
                    <a:pt x="791705" y="103822"/>
                  </a:lnTo>
                  <a:lnTo>
                    <a:pt x="793229" y="100774"/>
                  </a:lnTo>
                  <a:lnTo>
                    <a:pt x="799325" y="97726"/>
                  </a:lnTo>
                  <a:lnTo>
                    <a:pt x="803897" y="96202"/>
                  </a:lnTo>
                  <a:lnTo>
                    <a:pt x="806945" y="96202"/>
                  </a:lnTo>
                  <a:lnTo>
                    <a:pt x="815454" y="97612"/>
                  </a:lnTo>
                  <a:lnTo>
                    <a:pt x="822375" y="101727"/>
                  </a:lnTo>
                  <a:lnTo>
                    <a:pt x="827316" y="108419"/>
                  </a:lnTo>
                  <a:lnTo>
                    <a:pt x="829805" y="117538"/>
                  </a:lnTo>
                  <a:lnTo>
                    <a:pt x="829805" y="94678"/>
                  </a:lnTo>
                  <a:lnTo>
                    <a:pt x="823709" y="90106"/>
                  </a:lnTo>
                  <a:lnTo>
                    <a:pt x="816089" y="87058"/>
                  </a:lnTo>
                  <a:lnTo>
                    <a:pt x="799325" y="87058"/>
                  </a:lnTo>
                  <a:lnTo>
                    <a:pt x="794753" y="88582"/>
                  </a:lnTo>
                  <a:lnTo>
                    <a:pt x="788657" y="93154"/>
                  </a:lnTo>
                  <a:lnTo>
                    <a:pt x="784085" y="96202"/>
                  </a:lnTo>
                  <a:lnTo>
                    <a:pt x="781037" y="100774"/>
                  </a:lnTo>
                  <a:lnTo>
                    <a:pt x="781037" y="106870"/>
                  </a:lnTo>
                  <a:lnTo>
                    <a:pt x="819137" y="128206"/>
                  </a:lnTo>
                  <a:lnTo>
                    <a:pt x="833145" y="127622"/>
                  </a:lnTo>
                  <a:lnTo>
                    <a:pt x="845439" y="125730"/>
                  </a:lnTo>
                  <a:lnTo>
                    <a:pt x="856043" y="122428"/>
                  </a:lnTo>
                  <a:lnTo>
                    <a:pt x="862177" y="119062"/>
                  </a:lnTo>
                  <a:lnTo>
                    <a:pt x="864958" y="117538"/>
                  </a:lnTo>
                  <a:lnTo>
                    <a:pt x="866749" y="116014"/>
                  </a:lnTo>
                  <a:lnTo>
                    <a:pt x="872083" y="111493"/>
                  </a:lnTo>
                  <a:lnTo>
                    <a:pt x="877341" y="104584"/>
                  </a:lnTo>
                  <a:lnTo>
                    <a:pt x="880605" y="96545"/>
                  </a:lnTo>
                  <a:lnTo>
                    <a:pt x="881722" y="8705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5" name="object 105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7330916" y="6169533"/>
              <a:ext cx="184689" cy="138874"/>
            </a:xfrm>
            <a:prstGeom prst="rect">
              <a:avLst/>
            </a:prstGeom>
          </p:spPr>
        </p:pic>
        <p:pic>
          <p:nvPicPr>
            <p:cNvPr id="106" name="object 106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7541513" y="6169533"/>
              <a:ext cx="498824" cy="13887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43484" y="371856"/>
            <a:ext cx="9827260" cy="6680200"/>
            <a:chOff x="443484" y="371856"/>
            <a:chExt cx="9827260" cy="6680200"/>
          </a:xfrm>
        </p:grpSpPr>
        <p:sp>
          <p:nvSpPr>
            <p:cNvPr id="3" name="object 3"/>
            <p:cNvSpPr/>
            <p:nvPr/>
          </p:nvSpPr>
          <p:spPr>
            <a:xfrm>
              <a:off x="443484" y="371856"/>
              <a:ext cx="9827260" cy="6680200"/>
            </a:xfrm>
            <a:custGeom>
              <a:avLst/>
              <a:gdLst/>
              <a:ahLst/>
              <a:cxnLst/>
              <a:rect l="l" t="t" r="r" b="b"/>
              <a:pathLst>
                <a:path w="9827260" h="6680200">
                  <a:moveTo>
                    <a:pt x="9826751" y="6679692"/>
                  </a:moveTo>
                  <a:lnTo>
                    <a:pt x="0" y="6679692"/>
                  </a:lnTo>
                  <a:lnTo>
                    <a:pt x="0" y="0"/>
                  </a:lnTo>
                  <a:lnTo>
                    <a:pt x="9826751" y="0"/>
                  </a:lnTo>
                  <a:lnTo>
                    <a:pt x="9826751" y="6679692"/>
                  </a:lnTo>
                  <a:close/>
                </a:path>
              </a:pathLst>
            </a:custGeom>
            <a:solidFill>
              <a:srgbClr val="F4F4D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573500" y="4870894"/>
              <a:ext cx="9568815" cy="1984375"/>
            </a:xfrm>
            <a:custGeom>
              <a:avLst/>
              <a:gdLst/>
              <a:ahLst/>
              <a:cxnLst/>
              <a:rect l="l" t="t" r="r" b="b"/>
              <a:pathLst>
                <a:path w="9568815" h="1984375">
                  <a:moveTo>
                    <a:pt x="0" y="0"/>
                  </a:moveTo>
                  <a:lnTo>
                    <a:pt x="9568815" y="0"/>
                  </a:lnTo>
                  <a:lnTo>
                    <a:pt x="9568815" y="1983866"/>
                  </a:lnTo>
                  <a:lnTo>
                    <a:pt x="0" y="1983866"/>
                  </a:lnTo>
                  <a:lnTo>
                    <a:pt x="0" y="0"/>
                  </a:lnTo>
                  <a:close/>
                </a:path>
              </a:pathLst>
            </a:custGeom>
            <a:ln w="10677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04825" y="469677"/>
              <a:ext cx="85439" cy="111347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0076" y="494061"/>
              <a:ext cx="77819" cy="90011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710171" y="468159"/>
              <a:ext cx="116839" cy="114300"/>
            </a:xfrm>
            <a:custGeom>
              <a:avLst/>
              <a:gdLst/>
              <a:ahLst/>
              <a:cxnLst/>
              <a:rect l="l" t="t" r="r" b="b"/>
              <a:pathLst>
                <a:path w="116840" h="114300">
                  <a:moveTo>
                    <a:pt x="18300" y="92671"/>
                  </a:moveTo>
                  <a:lnTo>
                    <a:pt x="0" y="92671"/>
                  </a:lnTo>
                  <a:lnTo>
                    <a:pt x="0" y="114007"/>
                  </a:lnTo>
                  <a:lnTo>
                    <a:pt x="18300" y="114007"/>
                  </a:lnTo>
                  <a:lnTo>
                    <a:pt x="18300" y="92671"/>
                  </a:lnTo>
                  <a:close/>
                </a:path>
                <a:path w="116840" h="114300">
                  <a:moveTo>
                    <a:pt x="116497" y="102196"/>
                  </a:moveTo>
                  <a:lnTo>
                    <a:pt x="92113" y="102196"/>
                  </a:lnTo>
                  <a:lnTo>
                    <a:pt x="92113" y="0"/>
                  </a:lnTo>
                  <a:lnTo>
                    <a:pt x="82969" y="0"/>
                  </a:lnTo>
                  <a:lnTo>
                    <a:pt x="81445" y="6096"/>
                  </a:lnTo>
                  <a:lnTo>
                    <a:pt x="79921" y="10668"/>
                  </a:lnTo>
                  <a:lnTo>
                    <a:pt x="75349" y="12192"/>
                  </a:lnTo>
                  <a:lnTo>
                    <a:pt x="72301" y="15240"/>
                  </a:lnTo>
                  <a:lnTo>
                    <a:pt x="64592" y="16764"/>
                  </a:lnTo>
                  <a:lnTo>
                    <a:pt x="55448" y="16764"/>
                  </a:lnTo>
                  <a:lnTo>
                    <a:pt x="55448" y="25908"/>
                  </a:lnTo>
                  <a:lnTo>
                    <a:pt x="79921" y="25908"/>
                  </a:lnTo>
                  <a:lnTo>
                    <a:pt x="79921" y="102196"/>
                  </a:lnTo>
                  <a:lnTo>
                    <a:pt x="55448" y="102196"/>
                  </a:lnTo>
                  <a:lnTo>
                    <a:pt x="55448" y="112864"/>
                  </a:lnTo>
                  <a:lnTo>
                    <a:pt x="116497" y="112864"/>
                  </a:lnTo>
                  <a:lnTo>
                    <a:pt x="116497" y="1021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49534" y="466629"/>
              <a:ext cx="172402" cy="117443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080659" y="463581"/>
              <a:ext cx="265366" cy="120491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372028" y="472725"/>
              <a:ext cx="289750" cy="140398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716737" y="454437"/>
              <a:ext cx="459105" cy="135731"/>
            </a:xfrm>
            <a:prstGeom prst="rect">
              <a:avLst/>
            </a:prstGeom>
          </p:spPr>
        </p:pic>
      </p:grpSp>
      <p:graphicFrame>
        <p:nvGraphicFramePr>
          <p:cNvPr id="12" name="object 12"/>
          <p:cNvGraphicFramePr>
            <a:graphicFrameLocks noGrp="1"/>
          </p:cNvGraphicFramePr>
          <p:nvPr/>
        </p:nvGraphicFramePr>
        <p:xfrm>
          <a:off x="2467255" y="876390"/>
          <a:ext cx="5797550" cy="376047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152140"/>
                <a:gridCol w="2628900"/>
              </a:tblGrid>
              <a:tr h="322078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4F4D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4F4DB"/>
                    </a:solidFill>
                  </a:tcPr>
                </a:tc>
              </a:tr>
              <a:tr h="50968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000000"/>
                      </a:solidFill>
                      <a:prstDash val="solid"/>
                    </a:lnB>
                    <a:solidFill>
                      <a:srgbClr val="F4F4D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000000"/>
                      </a:solidFill>
                      <a:prstDash val="solid"/>
                    </a:lnB>
                    <a:solidFill>
                      <a:srgbClr val="F4F4DB"/>
                    </a:solidFill>
                  </a:tcPr>
                </a:tc>
              </a:tr>
            </a:tbl>
          </a:graphicData>
        </a:graphic>
      </p:graphicFrame>
      <p:pic>
        <p:nvPicPr>
          <p:cNvPr id="13" name="object 13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735732" y="1164050"/>
            <a:ext cx="2574874" cy="2459202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5640895" y="2412396"/>
            <a:ext cx="147923" cy="134207"/>
          </a:xfrm>
          <a:prstGeom prst="rect">
            <a:avLst/>
          </a:prstGeom>
        </p:spPr>
      </p:pic>
      <p:sp>
        <p:nvSpPr>
          <p:cNvPr id="15" name="object 15"/>
          <p:cNvSpPr/>
          <p:nvPr/>
        </p:nvSpPr>
        <p:spPr>
          <a:xfrm>
            <a:off x="5854446" y="2468880"/>
            <a:ext cx="27940" cy="27940"/>
          </a:xfrm>
          <a:custGeom>
            <a:avLst/>
            <a:gdLst/>
            <a:ahLst/>
            <a:cxnLst/>
            <a:rect l="l" t="t" r="r" b="b"/>
            <a:pathLst>
              <a:path w="27939" h="27939">
                <a:moveTo>
                  <a:pt x="18288" y="27431"/>
                </a:moveTo>
                <a:lnTo>
                  <a:pt x="10668" y="27431"/>
                </a:lnTo>
                <a:lnTo>
                  <a:pt x="4572" y="24383"/>
                </a:lnTo>
                <a:lnTo>
                  <a:pt x="1524" y="21335"/>
                </a:lnTo>
                <a:lnTo>
                  <a:pt x="0" y="18287"/>
                </a:lnTo>
                <a:lnTo>
                  <a:pt x="0" y="13715"/>
                </a:lnTo>
                <a:lnTo>
                  <a:pt x="0" y="10667"/>
                </a:lnTo>
                <a:lnTo>
                  <a:pt x="1524" y="7619"/>
                </a:lnTo>
                <a:lnTo>
                  <a:pt x="7620" y="1523"/>
                </a:lnTo>
                <a:lnTo>
                  <a:pt x="10668" y="0"/>
                </a:lnTo>
                <a:lnTo>
                  <a:pt x="18288" y="0"/>
                </a:lnTo>
                <a:lnTo>
                  <a:pt x="21336" y="1523"/>
                </a:lnTo>
                <a:lnTo>
                  <a:pt x="24384" y="4571"/>
                </a:lnTo>
                <a:lnTo>
                  <a:pt x="27432" y="10667"/>
                </a:lnTo>
                <a:lnTo>
                  <a:pt x="27432" y="18287"/>
                </a:lnTo>
                <a:lnTo>
                  <a:pt x="24384" y="24383"/>
                </a:lnTo>
                <a:lnTo>
                  <a:pt x="18288" y="2743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6" name="object 16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5947410" y="2410872"/>
            <a:ext cx="144970" cy="135731"/>
          </a:xfrm>
          <a:prstGeom prst="rect">
            <a:avLst/>
          </a:prstGeom>
        </p:spPr>
      </p:pic>
      <p:sp>
        <p:nvSpPr>
          <p:cNvPr id="17" name="object 17"/>
          <p:cNvSpPr/>
          <p:nvPr/>
        </p:nvSpPr>
        <p:spPr>
          <a:xfrm>
            <a:off x="6159531" y="2468880"/>
            <a:ext cx="27940" cy="27940"/>
          </a:xfrm>
          <a:custGeom>
            <a:avLst/>
            <a:gdLst/>
            <a:ahLst/>
            <a:cxnLst/>
            <a:rect l="l" t="t" r="r" b="b"/>
            <a:pathLst>
              <a:path w="27939" h="27939">
                <a:moveTo>
                  <a:pt x="18288" y="27431"/>
                </a:moveTo>
                <a:lnTo>
                  <a:pt x="10668" y="27431"/>
                </a:lnTo>
                <a:lnTo>
                  <a:pt x="4572" y="24383"/>
                </a:lnTo>
                <a:lnTo>
                  <a:pt x="1524" y="21335"/>
                </a:lnTo>
                <a:lnTo>
                  <a:pt x="0" y="18287"/>
                </a:lnTo>
                <a:lnTo>
                  <a:pt x="0" y="13715"/>
                </a:lnTo>
                <a:lnTo>
                  <a:pt x="0" y="10667"/>
                </a:lnTo>
                <a:lnTo>
                  <a:pt x="1524" y="7619"/>
                </a:lnTo>
                <a:lnTo>
                  <a:pt x="7620" y="1523"/>
                </a:lnTo>
                <a:lnTo>
                  <a:pt x="10668" y="0"/>
                </a:lnTo>
                <a:lnTo>
                  <a:pt x="18288" y="0"/>
                </a:lnTo>
                <a:lnTo>
                  <a:pt x="21336" y="1523"/>
                </a:lnTo>
                <a:lnTo>
                  <a:pt x="24384" y="4571"/>
                </a:lnTo>
                <a:lnTo>
                  <a:pt x="27432" y="10667"/>
                </a:lnTo>
                <a:lnTo>
                  <a:pt x="27432" y="18287"/>
                </a:lnTo>
                <a:lnTo>
                  <a:pt x="24384" y="24383"/>
                </a:lnTo>
                <a:lnTo>
                  <a:pt x="18288" y="2743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8" name="object 18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6250971" y="2412396"/>
            <a:ext cx="148018" cy="134207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3886676" y="4171950"/>
            <a:ext cx="298894" cy="111347"/>
          </a:xfrm>
          <a:prstGeom prst="rect">
            <a:avLst/>
          </a:prstGeom>
        </p:spPr>
      </p:pic>
      <p:grpSp>
        <p:nvGrpSpPr>
          <p:cNvPr id="20" name="object 20"/>
          <p:cNvGrpSpPr/>
          <p:nvPr/>
        </p:nvGrpSpPr>
        <p:grpSpPr>
          <a:xfrm>
            <a:off x="3814953" y="4394739"/>
            <a:ext cx="451484" cy="149860"/>
            <a:chOff x="3814953" y="4394739"/>
            <a:chExt cx="451484" cy="149860"/>
          </a:xfrm>
        </p:grpSpPr>
        <p:pic>
          <p:nvPicPr>
            <p:cNvPr id="21" name="object 2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814953" y="4394739"/>
              <a:ext cx="221170" cy="120586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4059935" y="4395216"/>
              <a:ext cx="13970" cy="117475"/>
            </a:xfrm>
            <a:custGeom>
              <a:avLst/>
              <a:gdLst/>
              <a:ahLst/>
              <a:cxnLst/>
              <a:rect l="l" t="t" r="r" b="b"/>
              <a:pathLst>
                <a:path w="13970" h="117475">
                  <a:moveTo>
                    <a:pt x="13716" y="117348"/>
                  </a:moveTo>
                  <a:lnTo>
                    <a:pt x="0" y="117348"/>
                  </a:lnTo>
                  <a:lnTo>
                    <a:pt x="0" y="0"/>
                  </a:lnTo>
                  <a:lnTo>
                    <a:pt x="13716" y="0"/>
                  </a:lnTo>
                  <a:lnTo>
                    <a:pt x="13716" y="11734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3" name="object 23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098702" y="4397692"/>
              <a:ext cx="167735" cy="146589"/>
            </a:xfrm>
            <a:prstGeom prst="rect">
              <a:avLst/>
            </a:prstGeom>
          </p:spPr>
        </p:pic>
      </p:grpSp>
      <p:grpSp>
        <p:nvGrpSpPr>
          <p:cNvPr id="24" name="object 24"/>
          <p:cNvGrpSpPr/>
          <p:nvPr/>
        </p:nvGrpSpPr>
        <p:grpSpPr>
          <a:xfrm>
            <a:off x="5657659" y="4168902"/>
            <a:ext cx="276225" cy="120650"/>
            <a:chOff x="5657659" y="4168902"/>
            <a:chExt cx="276225" cy="120650"/>
          </a:xfrm>
        </p:grpSpPr>
        <p:pic>
          <p:nvPicPr>
            <p:cNvPr id="25" name="object 25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657659" y="4168902"/>
              <a:ext cx="114395" cy="120491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799486" y="4176522"/>
              <a:ext cx="134207" cy="112871"/>
            </a:xfrm>
            <a:prstGeom prst="rect">
              <a:avLst/>
            </a:prstGeom>
          </p:spPr>
        </p:pic>
      </p:grpSp>
      <p:grpSp>
        <p:nvGrpSpPr>
          <p:cNvPr id="27" name="object 27"/>
          <p:cNvGrpSpPr/>
          <p:nvPr/>
        </p:nvGrpSpPr>
        <p:grpSpPr>
          <a:xfrm>
            <a:off x="5656135" y="4399311"/>
            <a:ext cx="280670" cy="120650"/>
            <a:chOff x="5656135" y="4399311"/>
            <a:chExt cx="280670" cy="120650"/>
          </a:xfrm>
        </p:grpSpPr>
        <p:pic>
          <p:nvPicPr>
            <p:cNvPr id="28" name="object 28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656135" y="4400835"/>
              <a:ext cx="122015" cy="119062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808630" y="4399311"/>
              <a:ext cx="128111" cy="119062"/>
            </a:xfrm>
            <a:prstGeom prst="rect">
              <a:avLst/>
            </a:prstGeom>
          </p:spPr>
        </p:pic>
      </p:grpSp>
      <p:sp>
        <p:nvSpPr>
          <p:cNvPr id="30" name="object 30"/>
          <p:cNvSpPr/>
          <p:nvPr/>
        </p:nvSpPr>
        <p:spPr>
          <a:xfrm>
            <a:off x="577595" y="5180076"/>
            <a:ext cx="1432560" cy="10795"/>
          </a:xfrm>
          <a:custGeom>
            <a:avLst/>
            <a:gdLst/>
            <a:ahLst/>
            <a:cxnLst/>
            <a:rect l="l" t="t" r="r" b="b"/>
            <a:pathLst>
              <a:path w="1432560" h="10795">
                <a:moveTo>
                  <a:pt x="1432559" y="10667"/>
                </a:moveTo>
                <a:lnTo>
                  <a:pt x="0" y="10667"/>
                </a:lnTo>
                <a:lnTo>
                  <a:pt x="0" y="0"/>
                </a:lnTo>
                <a:lnTo>
                  <a:pt x="1432559" y="0"/>
                </a:lnTo>
                <a:lnTo>
                  <a:pt x="1432559" y="1066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1" name="object 31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1040225" y="4919662"/>
            <a:ext cx="501872" cy="120586"/>
          </a:xfrm>
          <a:prstGeom prst="rect">
            <a:avLst/>
          </a:prstGeom>
        </p:spPr>
      </p:pic>
      <p:pic>
        <p:nvPicPr>
          <p:cNvPr id="32" name="object 32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1140904" y="5253894"/>
            <a:ext cx="297465" cy="135826"/>
          </a:xfrm>
          <a:prstGeom prst="rect">
            <a:avLst/>
          </a:prstGeom>
        </p:spPr>
      </p:pic>
      <p:pic>
        <p:nvPicPr>
          <p:cNvPr id="33" name="object 33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1140904" y="5484304"/>
            <a:ext cx="285273" cy="134302"/>
          </a:xfrm>
          <a:prstGeom prst="rect">
            <a:avLst/>
          </a:prstGeom>
        </p:spPr>
      </p:pic>
      <p:grpSp>
        <p:nvGrpSpPr>
          <p:cNvPr id="34" name="object 34"/>
          <p:cNvGrpSpPr/>
          <p:nvPr/>
        </p:nvGrpSpPr>
        <p:grpSpPr>
          <a:xfrm>
            <a:off x="2008632" y="4875276"/>
            <a:ext cx="8129270" cy="1976755"/>
            <a:chOff x="2008632" y="4875276"/>
            <a:chExt cx="8129270" cy="1976755"/>
          </a:xfrm>
        </p:grpSpPr>
        <p:sp>
          <p:nvSpPr>
            <p:cNvPr id="35" name="object 35"/>
            <p:cNvSpPr/>
            <p:nvPr/>
          </p:nvSpPr>
          <p:spPr>
            <a:xfrm>
              <a:off x="2008632" y="4875276"/>
              <a:ext cx="3350260" cy="1976755"/>
            </a:xfrm>
            <a:custGeom>
              <a:avLst/>
              <a:gdLst/>
              <a:ahLst/>
              <a:cxnLst/>
              <a:rect l="l" t="t" r="r" b="b"/>
              <a:pathLst>
                <a:path w="3350260" h="1976754">
                  <a:moveTo>
                    <a:pt x="1363980" y="120789"/>
                  </a:moveTo>
                  <a:lnTo>
                    <a:pt x="1359408" y="111544"/>
                  </a:lnTo>
                  <a:lnTo>
                    <a:pt x="1357884" y="110020"/>
                  </a:lnTo>
                  <a:lnTo>
                    <a:pt x="1356360" y="106972"/>
                  </a:lnTo>
                  <a:lnTo>
                    <a:pt x="1353210" y="103924"/>
                  </a:lnTo>
                  <a:lnTo>
                    <a:pt x="1350162" y="102400"/>
                  </a:lnTo>
                  <a:lnTo>
                    <a:pt x="1345590" y="100876"/>
                  </a:lnTo>
                  <a:lnTo>
                    <a:pt x="1341018" y="97828"/>
                  </a:lnTo>
                  <a:lnTo>
                    <a:pt x="1333398" y="96304"/>
                  </a:lnTo>
                  <a:lnTo>
                    <a:pt x="1327302" y="94780"/>
                  </a:lnTo>
                  <a:lnTo>
                    <a:pt x="1319682" y="93256"/>
                  </a:lnTo>
                  <a:lnTo>
                    <a:pt x="1315110" y="91732"/>
                  </a:lnTo>
                  <a:lnTo>
                    <a:pt x="1309014" y="91732"/>
                  </a:lnTo>
                  <a:lnTo>
                    <a:pt x="1304442" y="88684"/>
                  </a:lnTo>
                  <a:lnTo>
                    <a:pt x="1302918" y="87160"/>
                  </a:lnTo>
                  <a:lnTo>
                    <a:pt x="1299870" y="85636"/>
                  </a:lnTo>
                  <a:lnTo>
                    <a:pt x="1298346" y="82588"/>
                  </a:lnTo>
                  <a:lnTo>
                    <a:pt x="1298346" y="74968"/>
                  </a:lnTo>
                  <a:lnTo>
                    <a:pt x="1301394" y="71920"/>
                  </a:lnTo>
                  <a:lnTo>
                    <a:pt x="1305966" y="68872"/>
                  </a:lnTo>
                  <a:lnTo>
                    <a:pt x="1309014" y="67348"/>
                  </a:lnTo>
                  <a:lnTo>
                    <a:pt x="1315110" y="65824"/>
                  </a:lnTo>
                  <a:lnTo>
                    <a:pt x="1321206" y="65824"/>
                  </a:lnTo>
                  <a:lnTo>
                    <a:pt x="1331188" y="66662"/>
                  </a:lnTo>
                  <a:lnTo>
                    <a:pt x="1340459" y="69062"/>
                  </a:lnTo>
                  <a:lnTo>
                    <a:pt x="1348892" y="72898"/>
                  </a:lnTo>
                  <a:lnTo>
                    <a:pt x="1356360" y="78016"/>
                  </a:lnTo>
                  <a:lnTo>
                    <a:pt x="1359408" y="78016"/>
                  </a:lnTo>
                  <a:lnTo>
                    <a:pt x="1359408" y="55156"/>
                  </a:lnTo>
                  <a:lnTo>
                    <a:pt x="1350149" y="52031"/>
                  </a:lnTo>
                  <a:lnTo>
                    <a:pt x="1340650" y="49631"/>
                  </a:lnTo>
                  <a:lnTo>
                    <a:pt x="1330591" y="48082"/>
                  </a:lnTo>
                  <a:lnTo>
                    <a:pt x="1319682" y="47536"/>
                  </a:lnTo>
                  <a:lnTo>
                    <a:pt x="1309941" y="48133"/>
                  </a:lnTo>
                  <a:lnTo>
                    <a:pt x="1277200" y="68681"/>
                  </a:lnTo>
                  <a:lnTo>
                    <a:pt x="1273962" y="82588"/>
                  </a:lnTo>
                  <a:lnTo>
                    <a:pt x="1273962" y="90208"/>
                  </a:lnTo>
                  <a:lnTo>
                    <a:pt x="1302918" y="114693"/>
                  </a:lnTo>
                  <a:lnTo>
                    <a:pt x="1313586" y="117741"/>
                  </a:lnTo>
                  <a:lnTo>
                    <a:pt x="1319682" y="119265"/>
                  </a:lnTo>
                  <a:lnTo>
                    <a:pt x="1324254" y="119265"/>
                  </a:lnTo>
                  <a:lnTo>
                    <a:pt x="1330350" y="120789"/>
                  </a:lnTo>
                  <a:lnTo>
                    <a:pt x="1333398" y="122313"/>
                  </a:lnTo>
                  <a:lnTo>
                    <a:pt x="1337970" y="126885"/>
                  </a:lnTo>
                  <a:lnTo>
                    <a:pt x="1337970" y="137553"/>
                  </a:lnTo>
                  <a:lnTo>
                    <a:pt x="1336446" y="140601"/>
                  </a:lnTo>
                  <a:lnTo>
                    <a:pt x="1331874" y="143649"/>
                  </a:lnTo>
                  <a:lnTo>
                    <a:pt x="1322730" y="146697"/>
                  </a:lnTo>
                  <a:lnTo>
                    <a:pt x="1309014" y="146697"/>
                  </a:lnTo>
                  <a:lnTo>
                    <a:pt x="1301394" y="145173"/>
                  </a:lnTo>
                  <a:lnTo>
                    <a:pt x="1295298" y="142125"/>
                  </a:lnTo>
                  <a:lnTo>
                    <a:pt x="1287678" y="140601"/>
                  </a:lnTo>
                  <a:lnTo>
                    <a:pt x="1275486" y="131457"/>
                  </a:lnTo>
                  <a:lnTo>
                    <a:pt x="1272438" y="131457"/>
                  </a:lnTo>
                  <a:lnTo>
                    <a:pt x="1272438" y="155841"/>
                  </a:lnTo>
                  <a:lnTo>
                    <a:pt x="1282966" y="159842"/>
                  </a:lnTo>
                  <a:lnTo>
                    <a:pt x="1293774" y="162699"/>
                  </a:lnTo>
                  <a:lnTo>
                    <a:pt x="1304582" y="164414"/>
                  </a:lnTo>
                  <a:lnTo>
                    <a:pt x="1315110" y="164985"/>
                  </a:lnTo>
                  <a:lnTo>
                    <a:pt x="1325727" y="164172"/>
                  </a:lnTo>
                  <a:lnTo>
                    <a:pt x="1360538" y="143078"/>
                  </a:lnTo>
                  <a:lnTo>
                    <a:pt x="1363980" y="128409"/>
                  </a:lnTo>
                  <a:lnTo>
                    <a:pt x="1363980" y="120789"/>
                  </a:lnTo>
                  <a:close/>
                </a:path>
                <a:path w="3350260" h="1976754">
                  <a:moveTo>
                    <a:pt x="1458556" y="114681"/>
                  </a:moveTo>
                  <a:lnTo>
                    <a:pt x="1435976" y="76022"/>
                  </a:lnTo>
                  <a:lnTo>
                    <a:pt x="1435608" y="75971"/>
                  </a:lnTo>
                  <a:lnTo>
                    <a:pt x="1435608" y="110020"/>
                  </a:lnTo>
                  <a:lnTo>
                    <a:pt x="1397508" y="110020"/>
                  </a:lnTo>
                  <a:lnTo>
                    <a:pt x="1398879" y="100012"/>
                  </a:lnTo>
                  <a:lnTo>
                    <a:pt x="1402842" y="92875"/>
                  </a:lnTo>
                  <a:lnTo>
                    <a:pt x="1409077" y="88582"/>
                  </a:lnTo>
                  <a:lnTo>
                    <a:pt x="1417320" y="87160"/>
                  </a:lnTo>
                  <a:lnTo>
                    <a:pt x="1425321" y="88582"/>
                  </a:lnTo>
                  <a:lnTo>
                    <a:pt x="1431036" y="92875"/>
                  </a:lnTo>
                  <a:lnTo>
                    <a:pt x="1434465" y="100012"/>
                  </a:lnTo>
                  <a:lnTo>
                    <a:pt x="1435608" y="110020"/>
                  </a:lnTo>
                  <a:lnTo>
                    <a:pt x="1435608" y="75971"/>
                  </a:lnTo>
                  <a:lnTo>
                    <a:pt x="1418844" y="73444"/>
                  </a:lnTo>
                  <a:lnTo>
                    <a:pt x="1409128" y="74282"/>
                  </a:lnTo>
                  <a:lnTo>
                    <a:pt x="1400556" y="76682"/>
                  </a:lnTo>
                  <a:lnTo>
                    <a:pt x="1375257" y="109245"/>
                  </a:lnTo>
                  <a:lnTo>
                    <a:pt x="1374648" y="119253"/>
                  </a:lnTo>
                  <a:lnTo>
                    <a:pt x="1375257" y="129857"/>
                  </a:lnTo>
                  <a:lnTo>
                    <a:pt x="1402842" y="161734"/>
                  </a:lnTo>
                  <a:lnTo>
                    <a:pt x="1423416" y="164973"/>
                  </a:lnTo>
                  <a:lnTo>
                    <a:pt x="1431429" y="164426"/>
                  </a:lnTo>
                  <a:lnTo>
                    <a:pt x="1439608" y="162877"/>
                  </a:lnTo>
                  <a:lnTo>
                    <a:pt x="1448054" y="160477"/>
                  </a:lnTo>
                  <a:lnTo>
                    <a:pt x="1456944" y="157353"/>
                  </a:lnTo>
                  <a:lnTo>
                    <a:pt x="1456944" y="148209"/>
                  </a:lnTo>
                  <a:lnTo>
                    <a:pt x="1456944" y="137541"/>
                  </a:lnTo>
                  <a:lnTo>
                    <a:pt x="1455420" y="137541"/>
                  </a:lnTo>
                  <a:lnTo>
                    <a:pt x="1448536" y="142430"/>
                  </a:lnTo>
                  <a:lnTo>
                    <a:pt x="1441513" y="145732"/>
                  </a:lnTo>
                  <a:lnTo>
                    <a:pt x="1434198" y="147624"/>
                  </a:lnTo>
                  <a:lnTo>
                    <a:pt x="1426464" y="148209"/>
                  </a:lnTo>
                  <a:lnTo>
                    <a:pt x="1414221" y="146735"/>
                  </a:lnTo>
                  <a:lnTo>
                    <a:pt x="1405128" y="142113"/>
                  </a:lnTo>
                  <a:lnTo>
                    <a:pt x="1399451" y="134073"/>
                  </a:lnTo>
                  <a:lnTo>
                    <a:pt x="1397508" y="122301"/>
                  </a:lnTo>
                  <a:lnTo>
                    <a:pt x="1458556" y="122301"/>
                  </a:lnTo>
                  <a:lnTo>
                    <a:pt x="1458556" y="114681"/>
                  </a:lnTo>
                  <a:close/>
                </a:path>
                <a:path w="3350260" h="1976754">
                  <a:moveTo>
                    <a:pt x="1556092" y="105448"/>
                  </a:moveTo>
                  <a:lnTo>
                    <a:pt x="1554378" y="91452"/>
                  </a:lnTo>
                  <a:lnTo>
                    <a:pt x="1549234" y="81445"/>
                  </a:lnTo>
                  <a:lnTo>
                    <a:pt x="1540662" y="75450"/>
                  </a:lnTo>
                  <a:lnTo>
                    <a:pt x="1528660" y="73444"/>
                  </a:lnTo>
                  <a:lnTo>
                    <a:pt x="1524088" y="73444"/>
                  </a:lnTo>
                  <a:lnTo>
                    <a:pt x="1510372" y="78016"/>
                  </a:lnTo>
                  <a:lnTo>
                    <a:pt x="1505800" y="82588"/>
                  </a:lnTo>
                  <a:lnTo>
                    <a:pt x="1498180" y="88684"/>
                  </a:lnTo>
                  <a:lnTo>
                    <a:pt x="1498180" y="76492"/>
                  </a:lnTo>
                  <a:lnTo>
                    <a:pt x="1475320" y="76492"/>
                  </a:lnTo>
                  <a:lnTo>
                    <a:pt x="1475320" y="161937"/>
                  </a:lnTo>
                  <a:lnTo>
                    <a:pt x="1498180" y="161937"/>
                  </a:lnTo>
                  <a:lnTo>
                    <a:pt x="1498180" y="99352"/>
                  </a:lnTo>
                  <a:lnTo>
                    <a:pt x="1505800" y="94780"/>
                  </a:lnTo>
                  <a:lnTo>
                    <a:pt x="1511896" y="91732"/>
                  </a:lnTo>
                  <a:lnTo>
                    <a:pt x="1522564" y="91732"/>
                  </a:lnTo>
                  <a:lnTo>
                    <a:pt x="1527136" y="93256"/>
                  </a:lnTo>
                  <a:lnTo>
                    <a:pt x="1528660" y="96304"/>
                  </a:lnTo>
                  <a:lnTo>
                    <a:pt x="1531708" y="99352"/>
                  </a:lnTo>
                  <a:lnTo>
                    <a:pt x="1533232" y="106972"/>
                  </a:lnTo>
                  <a:lnTo>
                    <a:pt x="1533232" y="161937"/>
                  </a:lnTo>
                  <a:lnTo>
                    <a:pt x="1556092" y="161937"/>
                  </a:lnTo>
                  <a:lnTo>
                    <a:pt x="1556092" y="105448"/>
                  </a:lnTo>
                  <a:close/>
                </a:path>
                <a:path w="3350260" h="1976754">
                  <a:moveTo>
                    <a:pt x="1629346" y="76492"/>
                  </a:moveTo>
                  <a:lnTo>
                    <a:pt x="1603438" y="76492"/>
                  </a:lnTo>
                  <a:lnTo>
                    <a:pt x="1603438" y="52108"/>
                  </a:lnTo>
                  <a:lnTo>
                    <a:pt x="1580578" y="52108"/>
                  </a:lnTo>
                  <a:lnTo>
                    <a:pt x="1580578" y="76492"/>
                  </a:lnTo>
                  <a:lnTo>
                    <a:pt x="1569910" y="76492"/>
                  </a:lnTo>
                  <a:lnTo>
                    <a:pt x="1569910" y="91732"/>
                  </a:lnTo>
                  <a:lnTo>
                    <a:pt x="1580578" y="91732"/>
                  </a:lnTo>
                  <a:lnTo>
                    <a:pt x="1580578" y="145173"/>
                  </a:lnTo>
                  <a:lnTo>
                    <a:pt x="1583626" y="152793"/>
                  </a:lnTo>
                  <a:lnTo>
                    <a:pt x="1592770" y="161937"/>
                  </a:lnTo>
                  <a:lnTo>
                    <a:pt x="1600390" y="163461"/>
                  </a:lnTo>
                  <a:lnTo>
                    <a:pt x="1623250" y="163461"/>
                  </a:lnTo>
                  <a:lnTo>
                    <a:pt x="1629346" y="161937"/>
                  </a:lnTo>
                  <a:lnTo>
                    <a:pt x="1629346" y="146697"/>
                  </a:lnTo>
                  <a:lnTo>
                    <a:pt x="1626298" y="148221"/>
                  </a:lnTo>
                  <a:lnTo>
                    <a:pt x="1614106" y="148221"/>
                  </a:lnTo>
                  <a:lnTo>
                    <a:pt x="1609534" y="146697"/>
                  </a:lnTo>
                  <a:lnTo>
                    <a:pt x="1606486" y="145173"/>
                  </a:lnTo>
                  <a:lnTo>
                    <a:pt x="1604962" y="142125"/>
                  </a:lnTo>
                  <a:lnTo>
                    <a:pt x="1603438" y="136029"/>
                  </a:lnTo>
                  <a:lnTo>
                    <a:pt x="1603438" y="91732"/>
                  </a:lnTo>
                  <a:lnTo>
                    <a:pt x="1629346" y="91732"/>
                  </a:lnTo>
                  <a:lnTo>
                    <a:pt x="1629346" y="76492"/>
                  </a:lnTo>
                  <a:close/>
                </a:path>
                <a:path w="3350260" h="1976754">
                  <a:moveTo>
                    <a:pt x="1720875" y="114681"/>
                  </a:moveTo>
                  <a:lnTo>
                    <a:pt x="1699653" y="76022"/>
                  </a:lnTo>
                  <a:lnTo>
                    <a:pt x="1698015" y="75780"/>
                  </a:lnTo>
                  <a:lnTo>
                    <a:pt x="1698015" y="110020"/>
                  </a:lnTo>
                  <a:lnTo>
                    <a:pt x="1659813" y="110020"/>
                  </a:lnTo>
                  <a:lnTo>
                    <a:pt x="1661858" y="100012"/>
                  </a:lnTo>
                  <a:lnTo>
                    <a:pt x="1665770" y="92875"/>
                  </a:lnTo>
                  <a:lnTo>
                    <a:pt x="1671688" y="88582"/>
                  </a:lnTo>
                  <a:lnTo>
                    <a:pt x="1679727" y="87160"/>
                  </a:lnTo>
                  <a:lnTo>
                    <a:pt x="1687728" y="88582"/>
                  </a:lnTo>
                  <a:lnTo>
                    <a:pt x="1693443" y="92875"/>
                  </a:lnTo>
                  <a:lnTo>
                    <a:pt x="1696872" y="100012"/>
                  </a:lnTo>
                  <a:lnTo>
                    <a:pt x="1698015" y="110020"/>
                  </a:lnTo>
                  <a:lnTo>
                    <a:pt x="1698015" y="75780"/>
                  </a:lnTo>
                  <a:lnTo>
                    <a:pt x="1682775" y="73444"/>
                  </a:lnTo>
                  <a:lnTo>
                    <a:pt x="1672805" y="74282"/>
                  </a:lnTo>
                  <a:lnTo>
                    <a:pt x="1663674" y="76682"/>
                  </a:lnTo>
                  <a:lnTo>
                    <a:pt x="1637792" y="109245"/>
                  </a:lnTo>
                  <a:lnTo>
                    <a:pt x="1636953" y="119253"/>
                  </a:lnTo>
                  <a:lnTo>
                    <a:pt x="1637792" y="129857"/>
                  </a:lnTo>
                  <a:lnTo>
                    <a:pt x="1665389" y="161734"/>
                  </a:lnTo>
                  <a:lnTo>
                    <a:pt x="1687347" y="164973"/>
                  </a:lnTo>
                  <a:lnTo>
                    <a:pt x="1694700" y="164426"/>
                  </a:lnTo>
                  <a:lnTo>
                    <a:pt x="1702777" y="162877"/>
                  </a:lnTo>
                  <a:lnTo>
                    <a:pt x="1711134" y="160477"/>
                  </a:lnTo>
                  <a:lnTo>
                    <a:pt x="1719351" y="157353"/>
                  </a:lnTo>
                  <a:lnTo>
                    <a:pt x="1719351" y="148209"/>
                  </a:lnTo>
                  <a:lnTo>
                    <a:pt x="1719351" y="137541"/>
                  </a:lnTo>
                  <a:lnTo>
                    <a:pt x="1711617" y="142430"/>
                  </a:lnTo>
                  <a:lnTo>
                    <a:pt x="1704301" y="145732"/>
                  </a:lnTo>
                  <a:lnTo>
                    <a:pt x="1697278" y="147624"/>
                  </a:lnTo>
                  <a:lnTo>
                    <a:pt x="1690395" y="148209"/>
                  </a:lnTo>
                  <a:lnTo>
                    <a:pt x="1677479" y="146735"/>
                  </a:lnTo>
                  <a:lnTo>
                    <a:pt x="1668246" y="142113"/>
                  </a:lnTo>
                  <a:lnTo>
                    <a:pt x="1662455" y="134073"/>
                  </a:lnTo>
                  <a:lnTo>
                    <a:pt x="1659813" y="122301"/>
                  </a:lnTo>
                  <a:lnTo>
                    <a:pt x="1720875" y="122301"/>
                  </a:lnTo>
                  <a:lnTo>
                    <a:pt x="1720875" y="114681"/>
                  </a:lnTo>
                  <a:close/>
                </a:path>
                <a:path w="3350260" h="1976754">
                  <a:moveTo>
                    <a:pt x="1818500" y="105448"/>
                  </a:moveTo>
                  <a:lnTo>
                    <a:pt x="1816785" y="91452"/>
                  </a:lnTo>
                  <a:lnTo>
                    <a:pt x="1811642" y="81445"/>
                  </a:lnTo>
                  <a:lnTo>
                    <a:pt x="1803069" y="75450"/>
                  </a:lnTo>
                  <a:lnTo>
                    <a:pt x="1791068" y="73444"/>
                  </a:lnTo>
                  <a:lnTo>
                    <a:pt x="1786496" y="73444"/>
                  </a:lnTo>
                  <a:lnTo>
                    <a:pt x="1781924" y="74968"/>
                  </a:lnTo>
                  <a:lnTo>
                    <a:pt x="1778876" y="76492"/>
                  </a:lnTo>
                  <a:lnTo>
                    <a:pt x="1774304" y="78016"/>
                  </a:lnTo>
                  <a:lnTo>
                    <a:pt x="1768119" y="82588"/>
                  </a:lnTo>
                  <a:lnTo>
                    <a:pt x="1760499" y="88684"/>
                  </a:lnTo>
                  <a:lnTo>
                    <a:pt x="1760499" y="76492"/>
                  </a:lnTo>
                  <a:lnTo>
                    <a:pt x="1737639" y="76492"/>
                  </a:lnTo>
                  <a:lnTo>
                    <a:pt x="1737639" y="161937"/>
                  </a:lnTo>
                  <a:lnTo>
                    <a:pt x="1760499" y="161937"/>
                  </a:lnTo>
                  <a:lnTo>
                    <a:pt x="1760499" y="99352"/>
                  </a:lnTo>
                  <a:lnTo>
                    <a:pt x="1768119" y="94780"/>
                  </a:lnTo>
                  <a:lnTo>
                    <a:pt x="1774304" y="91732"/>
                  </a:lnTo>
                  <a:lnTo>
                    <a:pt x="1784972" y="91732"/>
                  </a:lnTo>
                  <a:lnTo>
                    <a:pt x="1789544" y="93256"/>
                  </a:lnTo>
                  <a:lnTo>
                    <a:pt x="1792592" y="96304"/>
                  </a:lnTo>
                  <a:lnTo>
                    <a:pt x="1794116" y="99352"/>
                  </a:lnTo>
                  <a:lnTo>
                    <a:pt x="1795640" y="106972"/>
                  </a:lnTo>
                  <a:lnTo>
                    <a:pt x="1795640" y="161937"/>
                  </a:lnTo>
                  <a:lnTo>
                    <a:pt x="1818500" y="161937"/>
                  </a:lnTo>
                  <a:lnTo>
                    <a:pt x="1818500" y="105448"/>
                  </a:lnTo>
                  <a:close/>
                </a:path>
                <a:path w="3350260" h="1976754">
                  <a:moveTo>
                    <a:pt x="1910041" y="79540"/>
                  </a:moveTo>
                  <a:lnTo>
                    <a:pt x="1903183" y="77304"/>
                  </a:lnTo>
                  <a:lnTo>
                    <a:pt x="1896325" y="75349"/>
                  </a:lnTo>
                  <a:lnTo>
                    <a:pt x="1889467" y="73964"/>
                  </a:lnTo>
                  <a:lnTo>
                    <a:pt x="1882609" y="73444"/>
                  </a:lnTo>
                  <a:lnTo>
                    <a:pt x="1872602" y="74282"/>
                  </a:lnTo>
                  <a:lnTo>
                    <a:pt x="1838706" y="100126"/>
                  </a:lnTo>
                  <a:lnTo>
                    <a:pt x="1835277" y="119253"/>
                  </a:lnTo>
                  <a:lnTo>
                    <a:pt x="1836102" y="129857"/>
                  </a:lnTo>
                  <a:lnTo>
                    <a:pt x="1863471" y="161734"/>
                  </a:lnTo>
                  <a:lnTo>
                    <a:pt x="1884133" y="164973"/>
                  </a:lnTo>
                  <a:lnTo>
                    <a:pt x="1889899" y="164426"/>
                  </a:lnTo>
                  <a:lnTo>
                    <a:pt x="1895944" y="162877"/>
                  </a:lnTo>
                  <a:lnTo>
                    <a:pt x="1902561" y="160477"/>
                  </a:lnTo>
                  <a:lnTo>
                    <a:pt x="1910041" y="157353"/>
                  </a:lnTo>
                  <a:lnTo>
                    <a:pt x="1910041" y="137541"/>
                  </a:lnTo>
                  <a:lnTo>
                    <a:pt x="1908517" y="137541"/>
                  </a:lnTo>
                  <a:lnTo>
                    <a:pt x="1902561" y="142430"/>
                  </a:lnTo>
                  <a:lnTo>
                    <a:pt x="1896325" y="145732"/>
                  </a:lnTo>
                  <a:lnTo>
                    <a:pt x="1890090" y="147624"/>
                  </a:lnTo>
                  <a:lnTo>
                    <a:pt x="1884133" y="148209"/>
                  </a:lnTo>
                  <a:lnTo>
                    <a:pt x="1876513" y="148209"/>
                  </a:lnTo>
                  <a:lnTo>
                    <a:pt x="1870329" y="145161"/>
                  </a:lnTo>
                  <a:lnTo>
                    <a:pt x="1861185" y="136017"/>
                  </a:lnTo>
                  <a:lnTo>
                    <a:pt x="1859661" y="128397"/>
                  </a:lnTo>
                  <a:lnTo>
                    <a:pt x="1859661" y="110020"/>
                  </a:lnTo>
                  <a:lnTo>
                    <a:pt x="1861185" y="102400"/>
                  </a:lnTo>
                  <a:lnTo>
                    <a:pt x="1865757" y="97828"/>
                  </a:lnTo>
                  <a:lnTo>
                    <a:pt x="1870329" y="91732"/>
                  </a:lnTo>
                  <a:lnTo>
                    <a:pt x="1876513" y="90208"/>
                  </a:lnTo>
                  <a:lnTo>
                    <a:pt x="1884133" y="90208"/>
                  </a:lnTo>
                  <a:lnTo>
                    <a:pt x="1889874" y="90805"/>
                  </a:lnTo>
                  <a:lnTo>
                    <a:pt x="1895754" y="92684"/>
                  </a:lnTo>
                  <a:lnTo>
                    <a:pt x="1901926" y="95999"/>
                  </a:lnTo>
                  <a:lnTo>
                    <a:pt x="1908517" y="100876"/>
                  </a:lnTo>
                  <a:lnTo>
                    <a:pt x="1910041" y="100876"/>
                  </a:lnTo>
                  <a:lnTo>
                    <a:pt x="1910041" y="79540"/>
                  </a:lnTo>
                  <a:close/>
                </a:path>
                <a:path w="3350260" h="1976754">
                  <a:moveTo>
                    <a:pt x="2003094" y="114681"/>
                  </a:moveTo>
                  <a:lnTo>
                    <a:pt x="2002497" y="110020"/>
                  </a:lnTo>
                  <a:lnTo>
                    <a:pt x="2000796" y="96634"/>
                  </a:lnTo>
                  <a:lnTo>
                    <a:pt x="1995614" y="87160"/>
                  </a:lnTo>
                  <a:lnTo>
                    <a:pt x="1993760" y="83743"/>
                  </a:lnTo>
                  <a:lnTo>
                    <a:pt x="1981847" y="76022"/>
                  </a:lnTo>
                  <a:lnTo>
                    <a:pt x="1980234" y="75780"/>
                  </a:lnTo>
                  <a:lnTo>
                    <a:pt x="1980234" y="110020"/>
                  </a:lnTo>
                  <a:lnTo>
                    <a:pt x="1942045" y="110020"/>
                  </a:lnTo>
                  <a:lnTo>
                    <a:pt x="1943430" y="100012"/>
                  </a:lnTo>
                  <a:lnTo>
                    <a:pt x="1947379" y="92875"/>
                  </a:lnTo>
                  <a:lnTo>
                    <a:pt x="1953615" y="88582"/>
                  </a:lnTo>
                  <a:lnTo>
                    <a:pt x="1961857" y="87160"/>
                  </a:lnTo>
                  <a:lnTo>
                    <a:pt x="1969871" y="88582"/>
                  </a:lnTo>
                  <a:lnTo>
                    <a:pt x="1975624" y="92875"/>
                  </a:lnTo>
                  <a:lnTo>
                    <a:pt x="1979079" y="100012"/>
                  </a:lnTo>
                  <a:lnTo>
                    <a:pt x="1980234" y="110020"/>
                  </a:lnTo>
                  <a:lnTo>
                    <a:pt x="1980234" y="75780"/>
                  </a:lnTo>
                  <a:lnTo>
                    <a:pt x="1964905" y="73444"/>
                  </a:lnTo>
                  <a:lnTo>
                    <a:pt x="1954314" y="74282"/>
                  </a:lnTo>
                  <a:lnTo>
                    <a:pt x="1945284" y="76682"/>
                  </a:lnTo>
                  <a:lnTo>
                    <a:pt x="1919808" y="109245"/>
                  </a:lnTo>
                  <a:lnTo>
                    <a:pt x="1919185" y="119253"/>
                  </a:lnTo>
                  <a:lnTo>
                    <a:pt x="1920024" y="129857"/>
                  </a:lnTo>
                  <a:lnTo>
                    <a:pt x="1947379" y="161734"/>
                  </a:lnTo>
                  <a:lnTo>
                    <a:pt x="1967953" y="164973"/>
                  </a:lnTo>
                  <a:lnTo>
                    <a:pt x="1976031" y="164426"/>
                  </a:lnTo>
                  <a:lnTo>
                    <a:pt x="1984235" y="162877"/>
                  </a:lnTo>
                  <a:lnTo>
                    <a:pt x="1992693" y="160477"/>
                  </a:lnTo>
                  <a:lnTo>
                    <a:pt x="2001570" y="157353"/>
                  </a:lnTo>
                  <a:lnTo>
                    <a:pt x="2001570" y="148209"/>
                  </a:lnTo>
                  <a:lnTo>
                    <a:pt x="2001570" y="137541"/>
                  </a:lnTo>
                  <a:lnTo>
                    <a:pt x="2000046" y="137541"/>
                  </a:lnTo>
                  <a:lnTo>
                    <a:pt x="1993176" y="142430"/>
                  </a:lnTo>
                  <a:lnTo>
                    <a:pt x="1986140" y="145732"/>
                  </a:lnTo>
                  <a:lnTo>
                    <a:pt x="1978799" y="147624"/>
                  </a:lnTo>
                  <a:lnTo>
                    <a:pt x="1971001" y="148209"/>
                  </a:lnTo>
                  <a:lnTo>
                    <a:pt x="1958975" y="146735"/>
                  </a:lnTo>
                  <a:lnTo>
                    <a:pt x="1950237" y="142113"/>
                  </a:lnTo>
                  <a:lnTo>
                    <a:pt x="1944636" y="134073"/>
                  </a:lnTo>
                  <a:lnTo>
                    <a:pt x="1942045" y="122301"/>
                  </a:lnTo>
                  <a:lnTo>
                    <a:pt x="2003094" y="122301"/>
                  </a:lnTo>
                  <a:lnTo>
                    <a:pt x="2003094" y="114681"/>
                  </a:lnTo>
                  <a:close/>
                </a:path>
                <a:path w="3350260" h="1976754">
                  <a:moveTo>
                    <a:pt x="2088540" y="129933"/>
                  </a:moveTo>
                  <a:lnTo>
                    <a:pt x="2087016" y="123837"/>
                  </a:lnTo>
                  <a:lnTo>
                    <a:pt x="2082444" y="120789"/>
                  </a:lnTo>
                  <a:lnTo>
                    <a:pt x="2079396" y="116116"/>
                  </a:lnTo>
                  <a:lnTo>
                    <a:pt x="2074722" y="114592"/>
                  </a:lnTo>
                  <a:lnTo>
                    <a:pt x="2068626" y="113068"/>
                  </a:lnTo>
                  <a:lnTo>
                    <a:pt x="2062530" y="110020"/>
                  </a:lnTo>
                  <a:lnTo>
                    <a:pt x="2056434" y="110020"/>
                  </a:lnTo>
                  <a:lnTo>
                    <a:pt x="2050338" y="108496"/>
                  </a:lnTo>
                  <a:lnTo>
                    <a:pt x="2045766" y="106972"/>
                  </a:lnTo>
                  <a:lnTo>
                    <a:pt x="2042718" y="105448"/>
                  </a:lnTo>
                  <a:lnTo>
                    <a:pt x="2041194" y="105448"/>
                  </a:lnTo>
                  <a:lnTo>
                    <a:pt x="2038146" y="103924"/>
                  </a:lnTo>
                  <a:lnTo>
                    <a:pt x="2038146" y="94780"/>
                  </a:lnTo>
                  <a:lnTo>
                    <a:pt x="2039670" y="93256"/>
                  </a:lnTo>
                  <a:lnTo>
                    <a:pt x="2045766" y="90208"/>
                  </a:lnTo>
                  <a:lnTo>
                    <a:pt x="2050338" y="88684"/>
                  </a:lnTo>
                  <a:lnTo>
                    <a:pt x="2054910" y="88684"/>
                  </a:lnTo>
                  <a:lnTo>
                    <a:pt x="2061794" y="89281"/>
                  </a:lnTo>
                  <a:lnTo>
                    <a:pt x="2068830" y="91160"/>
                  </a:lnTo>
                  <a:lnTo>
                    <a:pt x="2076170" y="94475"/>
                  </a:lnTo>
                  <a:lnTo>
                    <a:pt x="2083968" y="99352"/>
                  </a:lnTo>
                  <a:lnTo>
                    <a:pt x="2083968" y="88684"/>
                  </a:lnTo>
                  <a:lnTo>
                    <a:pt x="2083968" y="79540"/>
                  </a:lnTo>
                  <a:lnTo>
                    <a:pt x="2077669" y="76657"/>
                  </a:lnTo>
                  <a:lnTo>
                    <a:pt x="2070544" y="74777"/>
                  </a:lnTo>
                  <a:lnTo>
                    <a:pt x="2062873" y="73748"/>
                  </a:lnTo>
                  <a:lnTo>
                    <a:pt x="2054910" y="73444"/>
                  </a:lnTo>
                  <a:lnTo>
                    <a:pt x="2046325" y="73990"/>
                  </a:lnTo>
                  <a:lnTo>
                    <a:pt x="2015286" y="93256"/>
                  </a:lnTo>
                  <a:lnTo>
                    <a:pt x="2015286" y="110020"/>
                  </a:lnTo>
                  <a:lnTo>
                    <a:pt x="2016810" y="113068"/>
                  </a:lnTo>
                  <a:lnTo>
                    <a:pt x="2018334" y="117640"/>
                  </a:lnTo>
                  <a:lnTo>
                    <a:pt x="2021382" y="119164"/>
                  </a:lnTo>
                  <a:lnTo>
                    <a:pt x="2024430" y="122313"/>
                  </a:lnTo>
                  <a:lnTo>
                    <a:pt x="2027478" y="125361"/>
                  </a:lnTo>
                  <a:lnTo>
                    <a:pt x="2032050" y="126885"/>
                  </a:lnTo>
                  <a:lnTo>
                    <a:pt x="2044242" y="129933"/>
                  </a:lnTo>
                  <a:lnTo>
                    <a:pt x="2048814" y="129933"/>
                  </a:lnTo>
                  <a:lnTo>
                    <a:pt x="2051862" y="131457"/>
                  </a:lnTo>
                  <a:lnTo>
                    <a:pt x="2056434" y="131457"/>
                  </a:lnTo>
                  <a:lnTo>
                    <a:pt x="2061006" y="132981"/>
                  </a:lnTo>
                  <a:lnTo>
                    <a:pt x="2064054" y="136029"/>
                  </a:lnTo>
                  <a:lnTo>
                    <a:pt x="2064054" y="146697"/>
                  </a:lnTo>
                  <a:lnTo>
                    <a:pt x="2059482" y="149745"/>
                  </a:lnTo>
                  <a:lnTo>
                    <a:pt x="2047290" y="149745"/>
                  </a:lnTo>
                  <a:lnTo>
                    <a:pt x="2039289" y="148907"/>
                  </a:lnTo>
                  <a:lnTo>
                    <a:pt x="2031288" y="146507"/>
                  </a:lnTo>
                  <a:lnTo>
                    <a:pt x="2023287" y="142671"/>
                  </a:lnTo>
                  <a:lnTo>
                    <a:pt x="2015286" y="137553"/>
                  </a:lnTo>
                  <a:lnTo>
                    <a:pt x="2013762" y="137553"/>
                  </a:lnTo>
                  <a:lnTo>
                    <a:pt x="2013762" y="158889"/>
                  </a:lnTo>
                  <a:lnTo>
                    <a:pt x="2021154" y="161124"/>
                  </a:lnTo>
                  <a:lnTo>
                    <a:pt x="2029383" y="163080"/>
                  </a:lnTo>
                  <a:lnTo>
                    <a:pt x="2038197" y="164452"/>
                  </a:lnTo>
                  <a:lnTo>
                    <a:pt x="2047290" y="164985"/>
                  </a:lnTo>
                  <a:lnTo>
                    <a:pt x="2056130" y="164426"/>
                  </a:lnTo>
                  <a:lnTo>
                    <a:pt x="2085111" y="149745"/>
                  </a:lnTo>
                  <a:lnTo>
                    <a:pt x="2088540" y="145173"/>
                  </a:lnTo>
                  <a:lnTo>
                    <a:pt x="2088540" y="129933"/>
                  </a:lnTo>
                  <a:close/>
                </a:path>
                <a:path w="3350260" h="1976754">
                  <a:moveTo>
                    <a:pt x="3349739" y="304812"/>
                  </a:moveTo>
                  <a:lnTo>
                    <a:pt x="10668" y="304812"/>
                  </a:lnTo>
                  <a:lnTo>
                    <a:pt x="10668" y="0"/>
                  </a:lnTo>
                  <a:lnTo>
                    <a:pt x="0" y="0"/>
                  </a:lnTo>
                  <a:lnTo>
                    <a:pt x="0" y="1976628"/>
                  </a:lnTo>
                  <a:lnTo>
                    <a:pt x="10668" y="1976628"/>
                  </a:lnTo>
                  <a:lnTo>
                    <a:pt x="10668" y="315480"/>
                  </a:lnTo>
                  <a:lnTo>
                    <a:pt x="3349739" y="315480"/>
                  </a:lnTo>
                  <a:lnTo>
                    <a:pt x="3349739" y="30481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6" name="object 36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2047017" y="5253894"/>
              <a:ext cx="147923" cy="137350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2214753" y="5247799"/>
              <a:ext cx="442436" cy="138874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2677001" y="5269134"/>
              <a:ext cx="115919" cy="119062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2814243" y="5250853"/>
              <a:ext cx="651510" cy="139065"/>
            </a:xfrm>
            <a:custGeom>
              <a:avLst/>
              <a:gdLst/>
              <a:ahLst/>
              <a:cxnLst/>
              <a:rect l="l" t="t" r="r" b="b"/>
              <a:pathLst>
                <a:path w="651510" h="139064">
                  <a:moveTo>
                    <a:pt x="97637" y="58000"/>
                  </a:moveTo>
                  <a:lnTo>
                    <a:pt x="94589" y="50380"/>
                  </a:lnTo>
                  <a:lnTo>
                    <a:pt x="92557" y="47332"/>
                  </a:lnTo>
                  <a:lnTo>
                    <a:pt x="91541" y="45808"/>
                  </a:lnTo>
                  <a:lnTo>
                    <a:pt x="86969" y="41236"/>
                  </a:lnTo>
                  <a:lnTo>
                    <a:pt x="80873" y="38188"/>
                  </a:lnTo>
                  <a:lnTo>
                    <a:pt x="45821" y="38188"/>
                  </a:lnTo>
                  <a:lnTo>
                    <a:pt x="45821" y="9144"/>
                  </a:lnTo>
                  <a:lnTo>
                    <a:pt x="35153" y="9144"/>
                  </a:lnTo>
                  <a:lnTo>
                    <a:pt x="35001" y="16764"/>
                  </a:lnTo>
                  <a:lnTo>
                    <a:pt x="34874" y="21336"/>
                  </a:lnTo>
                  <a:lnTo>
                    <a:pt x="34391" y="29616"/>
                  </a:lnTo>
                  <a:lnTo>
                    <a:pt x="33883" y="35902"/>
                  </a:lnTo>
                  <a:lnTo>
                    <a:pt x="33629" y="39712"/>
                  </a:lnTo>
                  <a:lnTo>
                    <a:pt x="3048" y="39712"/>
                  </a:lnTo>
                  <a:lnTo>
                    <a:pt x="3048" y="48856"/>
                  </a:lnTo>
                  <a:lnTo>
                    <a:pt x="32105" y="48856"/>
                  </a:lnTo>
                  <a:lnTo>
                    <a:pt x="30365" y="62915"/>
                  </a:lnTo>
                  <a:lnTo>
                    <a:pt x="15278" y="107327"/>
                  </a:lnTo>
                  <a:lnTo>
                    <a:pt x="0" y="129730"/>
                  </a:lnTo>
                  <a:lnTo>
                    <a:pt x="9144" y="135826"/>
                  </a:lnTo>
                  <a:lnTo>
                    <a:pt x="32105" y="96202"/>
                  </a:lnTo>
                  <a:lnTo>
                    <a:pt x="44297" y="47332"/>
                  </a:lnTo>
                  <a:lnTo>
                    <a:pt x="74777" y="47332"/>
                  </a:lnTo>
                  <a:lnTo>
                    <a:pt x="79349" y="48856"/>
                  </a:lnTo>
                  <a:lnTo>
                    <a:pt x="80873" y="51904"/>
                  </a:lnTo>
                  <a:lnTo>
                    <a:pt x="83921" y="54952"/>
                  </a:lnTo>
                  <a:lnTo>
                    <a:pt x="85382" y="60794"/>
                  </a:lnTo>
                  <a:lnTo>
                    <a:pt x="85267" y="75539"/>
                  </a:lnTo>
                  <a:lnTo>
                    <a:pt x="85178" y="78155"/>
                  </a:lnTo>
                  <a:lnTo>
                    <a:pt x="76301" y="117538"/>
                  </a:lnTo>
                  <a:lnTo>
                    <a:pt x="74777" y="122110"/>
                  </a:lnTo>
                  <a:lnTo>
                    <a:pt x="71729" y="123634"/>
                  </a:lnTo>
                  <a:lnTo>
                    <a:pt x="65633" y="123634"/>
                  </a:lnTo>
                  <a:lnTo>
                    <a:pt x="62585" y="122110"/>
                  </a:lnTo>
                  <a:lnTo>
                    <a:pt x="58013" y="120586"/>
                  </a:lnTo>
                  <a:lnTo>
                    <a:pt x="51917" y="119062"/>
                  </a:lnTo>
                  <a:lnTo>
                    <a:pt x="48869" y="117538"/>
                  </a:lnTo>
                  <a:lnTo>
                    <a:pt x="45821" y="117538"/>
                  </a:lnTo>
                  <a:lnTo>
                    <a:pt x="68681" y="135826"/>
                  </a:lnTo>
                  <a:lnTo>
                    <a:pt x="76085" y="134442"/>
                  </a:lnTo>
                  <a:lnTo>
                    <a:pt x="95542" y="93103"/>
                  </a:lnTo>
                  <a:lnTo>
                    <a:pt x="97637" y="65620"/>
                  </a:lnTo>
                  <a:lnTo>
                    <a:pt x="97637" y="58000"/>
                  </a:lnTo>
                  <a:close/>
                </a:path>
                <a:path w="651510" h="139064">
                  <a:moveTo>
                    <a:pt x="123545" y="24384"/>
                  </a:moveTo>
                  <a:lnTo>
                    <a:pt x="117449" y="9144"/>
                  </a:lnTo>
                  <a:lnTo>
                    <a:pt x="112877" y="3048"/>
                  </a:lnTo>
                  <a:lnTo>
                    <a:pt x="105257" y="6096"/>
                  </a:lnTo>
                  <a:lnTo>
                    <a:pt x="108305" y="12192"/>
                  </a:lnTo>
                  <a:lnTo>
                    <a:pt x="112877" y="19812"/>
                  </a:lnTo>
                  <a:lnTo>
                    <a:pt x="115925" y="27520"/>
                  </a:lnTo>
                  <a:lnTo>
                    <a:pt x="123545" y="24384"/>
                  </a:lnTo>
                  <a:close/>
                </a:path>
                <a:path w="651510" h="139064">
                  <a:moveTo>
                    <a:pt x="137350" y="85432"/>
                  </a:moveTo>
                  <a:lnTo>
                    <a:pt x="120472" y="43332"/>
                  </a:lnTo>
                  <a:lnTo>
                    <a:pt x="105257" y="24384"/>
                  </a:lnTo>
                  <a:lnTo>
                    <a:pt x="96113" y="29044"/>
                  </a:lnTo>
                  <a:lnTo>
                    <a:pt x="105587" y="41122"/>
                  </a:lnTo>
                  <a:lnTo>
                    <a:pt x="113639" y="54762"/>
                  </a:lnTo>
                  <a:lnTo>
                    <a:pt x="120548" y="70408"/>
                  </a:lnTo>
                  <a:lnTo>
                    <a:pt x="126593" y="88480"/>
                  </a:lnTo>
                  <a:lnTo>
                    <a:pt x="137350" y="85432"/>
                  </a:lnTo>
                  <a:close/>
                </a:path>
                <a:path w="651510" h="139064">
                  <a:moveTo>
                    <a:pt x="146494" y="21336"/>
                  </a:moveTo>
                  <a:lnTo>
                    <a:pt x="141922" y="12192"/>
                  </a:lnTo>
                  <a:lnTo>
                    <a:pt x="137350" y="4572"/>
                  </a:lnTo>
                  <a:lnTo>
                    <a:pt x="134213" y="0"/>
                  </a:lnTo>
                  <a:lnTo>
                    <a:pt x="126593" y="3048"/>
                  </a:lnTo>
                  <a:lnTo>
                    <a:pt x="129641" y="9144"/>
                  </a:lnTo>
                  <a:lnTo>
                    <a:pt x="134213" y="16764"/>
                  </a:lnTo>
                  <a:lnTo>
                    <a:pt x="137350" y="24384"/>
                  </a:lnTo>
                  <a:lnTo>
                    <a:pt x="146494" y="21336"/>
                  </a:lnTo>
                  <a:close/>
                </a:path>
                <a:path w="651510" h="139064">
                  <a:moveTo>
                    <a:pt x="292900" y="125666"/>
                  </a:moveTo>
                  <a:lnTo>
                    <a:pt x="225742" y="125666"/>
                  </a:lnTo>
                  <a:lnTo>
                    <a:pt x="225742" y="58356"/>
                  </a:lnTo>
                  <a:lnTo>
                    <a:pt x="280708" y="58356"/>
                  </a:lnTo>
                  <a:lnTo>
                    <a:pt x="280708" y="49466"/>
                  </a:lnTo>
                  <a:lnTo>
                    <a:pt x="225742" y="49466"/>
                  </a:lnTo>
                  <a:lnTo>
                    <a:pt x="225742" y="6286"/>
                  </a:lnTo>
                  <a:lnTo>
                    <a:pt x="213550" y="6286"/>
                  </a:lnTo>
                  <a:lnTo>
                    <a:pt x="213550" y="49466"/>
                  </a:lnTo>
                  <a:lnTo>
                    <a:pt x="213550" y="58356"/>
                  </a:lnTo>
                  <a:lnTo>
                    <a:pt x="213550" y="125666"/>
                  </a:lnTo>
                  <a:lnTo>
                    <a:pt x="155638" y="125666"/>
                  </a:lnTo>
                  <a:lnTo>
                    <a:pt x="155638" y="135826"/>
                  </a:lnTo>
                  <a:lnTo>
                    <a:pt x="292900" y="135826"/>
                  </a:lnTo>
                  <a:lnTo>
                    <a:pt x="292900" y="125666"/>
                  </a:lnTo>
                  <a:close/>
                </a:path>
                <a:path w="651510" h="139064">
                  <a:moveTo>
                    <a:pt x="447014" y="82384"/>
                  </a:moveTo>
                  <a:lnTo>
                    <a:pt x="384429" y="82384"/>
                  </a:lnTo>
                  <a:lnTo>
                    <a:pt x="384429" y="56476"/>
                  </a:lnTo>
                  <a:lnTo>
                    <a:pt x="439293" y="56476"/>
                  </a:lnTo>
                  <a:lnTo>
                    <a:pt x="439293" y="47332"/>
                  </a:lnTo>
                  <a:lnTo>
                    <a:pt x="384429" y="47332"/>
                  </a:lnTo>
                  <a:lnTo>
                    <a:pt x="384429" y="21336"/>
                  </a:lnTo>
                  <a:lnTo>
                    <a:pt x="399554" y="20167"/>
                  </a:lnTo>
                  <a:lnTo>
                    <a:pt x="412813" y="18859"/>
                  </a:lnTo>
                  <a:lnTo>
                    <a:pt x="424078" y="17259"/>
                  </a:lnTo>
                  <a:lnTo>
                    <a:pt x="433197" y="15240"/>
                  </a:lnTo>
                  <a:lnTo>
                    <a:pt x="428625" y="6096"/>
                  </a:lnTo>
                  <a:lnTo>
                    <a:pt x="408012" y="10121"/>
                  </a:lnTo>
                  <a:lnTo>
                    <a:pt x="382524" y="13144"/>
                  </a:lnTo>
                  <a:lnTo>
                    <a:pt x="351866" y="15316"/>
                  </a:lnTo>
                  <a:lnTo>
                    <a:pt x="315760" y="16764"/>
                  </a:lnTo>
                  <a:lnTo>
                    <a:pt x="317284" y="25996"/>
                  </a:lnTo>
                  <a:lnTo>
                    <a:pt x="330187" y="25730"/>
                  </a:lnTo>
                  <a:lnTo>
                    <a:pt x="343814" y="25006"/>
                  </a:lnTo>
                  <a:lnTo>
                    <a:pt x="373761" y="22860"/>
                  </a:lnTo>
                  <a:lnTo>
                    <a:pt x="373761" y="47332"/>
                  </a:lnTo>
                  <a:lnTo>
                    <a:pt x="312712" y="47332"/>
                  </a:lnTo>
                  <a:lnTo>
                    <a:pt x="312712" y="56476"/>
                  </a:lnTo>
                  <a:lnTo>
                    <a:pt x="373761" y="56476"/>
                  </a:lnTo>
                  <a:lnTo>
                    <a:pt x="373761" y="82384"/>
                  </a:lnTo>
                  <a:lnTo>
                    <a:pt x="306616" y="82384"/>
                  </a:lnTo>
                  <a:lnTo>
                    <a:pt x="306616" y="93052"/>
                  </a:lnTo>
                  <a:lnTo>
                    <a:pt x="373761" y="93052"/>
                  </a:lnTo>
                  <a:lnTo>
                    <a:pt x="373761" y="125158"/>
                  </a:lnTo>
                  <a:lnTo>
                    <a:pt x="372237" y="125158"/>
                  </a:lnTo>
                  <a:lnTo>
                    <a:pt x="369189" y="128206"/>
                  </a:lnTo>
                  <a:lnTo>
                    <a:pt x="346329" y="128206"/>
                  </a:lnTo>
                  <a:lnTo>
                    <a:pt x="347853" y="138874"/>
                  </a:lnTo>
                  <a:lnTo>
                    <a:pt x="373761" y="138874"/>
                  </a:lnTo>
                  <a:lnTo>
                    <a:pt x="379857" y="135826"/>
                  </a:lnTo>
                  <a:lnTo>
                    <a:pt x="382905" y="132778"/>
                  </a:lnTo>
                  <a:lnTo>
                    <a:pt x="384429" y="129730"/>
                  </a:lnTo>
                  <a:lnTo>
                    <a:pt x="384429" y="93052"/>
                  </a:lnTo>
                  <a:lnTo>
                    <a:pt x="447014" y="93052"/>
                  </a:lnTo>
                  <a:lnTo>
                    <a:pt x="447014" y="82384"/>
                  </a:lnTo>
                  <a:close/>
                </a:path>
                <a:path w="651510" h="139064">
                  <a:moveTo>
                    <a:pt x="572084" y="65620"/>
                  </a:moveTo>
                  <a:lnTo>
                    <a:pt x="565988" y="50380"/>
                  </a:lnTo>
                  <a:lnTo>
                    <a:pt x="561416" y="44284"/>
                  </a:lnTo>
                  <a:lnTo>
                    <a:pt x="553796" y="47332"/>
                  </a:lnTo>
                  <a:lnTo>
                    <a:pt x="556844" y="53428"/>
                  </a:lnTo>
                  <a:lnTo>
                    <a:pt x="559892" y="61048"/>
                  </a:lnTo>
                  <a:lnTo>
                    <a:pt x="564464" y="68668"/>
                  </a:lnTo>
                  <a:lnTo>
                    <a:pt x="572084" y="65620"/>
                  </a:lnTo>
                  <a:close/>
                </a:path>
                <a:path w="651510" h="139064">
                  <a:moveTo>
                    <a:pt x="590372" y="22860"/>
                  </a:moveTo>
                  <a:lnTo>
                    <a:pt x="460730" y="22860"/>
                  </a:lnTo>
                  <a:lnTo>
                    <a:pt x="460730" y="33616"/>
                  </a:lnTo>
                  <a:lnTo>
                    <a:pt x="535406" y="33616"/>
                  </a:lnTo>
                  <a:lnTo>
                    <a:pt x="528840" y="38506"/>
                  </a:lnTo>
                  <a:lnTo>
                    <a:pt x="505688" y="72478"/>
                  </a:lnTo>
                  <a:lnTo>
                    <a:pt x="503402" y="86956"/>
                  </a:lnTo>
                  <a:lnTo>
                    <a:pt x="503402" y="100774"/>
                  </a:lnTo>
                  <a:lnTo>
                    <a:pt x="529310" y="129730"/>
                  </a:lnTo>
                  <a:lnTo>
                    <a:pt x="549122" y="134302"/>
                  </a:lnTo>
                  <a:lnTo>
                    <a:pt x="555320" y="134302"/>
                  </a:lnTo>
                  <a:lnTo>
                    <a:pt x="561416" y="135826"/>
                  </a:lnTo>
                  <a:lnTo>
                    <a:pt x="578180" y="135826"/>
                  </a:lnTo>
                  <a:lnTo>
                    <a:pt x="578180" y="125158"/>
                  </a:lnTo>
                  <a:lnTo>
                    <a:pt x="569036" y="125158"/>
                  </a:lnTo>
                  <a:lnTo>
                    <a:pt x="560412" y="124866"/>
                  </a:lnTo>
                  <a:lnTo>
                    <a:pt x="521690" y="108394"/>
                  </a:lnTo>
                  <a:lnTo>
                    <a:pt x="517118" y="102298"/>
                  </a:lnTo>
                  <a:lnTo>
                    <a:pt x="514070" y="94678"/>
                  </a:lnTo>
                  <a:lnTo>
                    <a:pt x="514070" y="86956"/>
                  </a:lnTo>
                  <a:lnTo>
                    <a:pt x="533120" y="47548"/>
                  </a:lnTo>
                  <a:lnTo>
                    <a:pt x="553796" y="33616"/>
                  </a:lnTo>
                  <a:lnTo>
                    <a:pt x="590372" y="33616"/>
                  </a:lnTo>
                  <a:lnTo>
                    <a:pt x="590372" y="22860"/>
                  </a:lnTo>
                  <a:close/>
                </a:path>
                <a:path w="651510" h="139064">
                  <a:moveTo>
                    <a:pt x="593420" y="61048"/>
                  </a:moveTo>
                  <a:lnTo>
                    <a:pt x="590372" y="51904"/>
                  </a:lnTo>
                  <a:lnTo>
                    <a:pt x="585800" y="44284"/>
                  </a:lnTo>
                  <a:lnTo>
                    <a:pt x="582752" y="39712"/>
                  </a:lnTo>
                  <a:lnTo>
                    <a:pt x="575132" y="42760"/>
                  </a:lnTo>
                  <a:lnTo>
                    <a:pt x="578180" y="48856"/>
                  </a:lnTo>
                  <a:lnTo>
                    <a:pt x="582752" y="56476"/>
                  </a:lnTo>
                  <a:lnTo>
                    <a:pt x="585800" y="64096"/>
                  </a:lnTo>
                  <a:lnTo>
                    <a:pt x="593420" y="61048"/>
                  </a:lnTo>
                  <a:close/>
                </a:path>
                <a:path w="651510" h="139064">
                  <a:moveTo>
                    <a:pt x="651319" y="131254"/>
                  </a:moveTo>
                  <a:lnTo>
                    <a:pt x="646442" y="124968"/>
                  </a:lnTo>
                  <a:lnTo>
                    <a:pt x="634390" y="108966"/>
                  </a:lnTo>
                  <a:lnTo>
                    <a:pt x="626935" y="99250"/>
                  </a:lnTo>
                  <a:lnTo>
                    <a:pt x="617791" y="105346"/>
                  </a:lnTo>
                  <a:lnTo>
                    <a:pt x="624370" y="113347"/>
                  </a:lnTo>
                  <a:lnTo>
                    <a:pt x="630364" y="121348"/>
                  </a:lnTo>
                  <a:lnTo>
                    <a:pt x="635800" y="129349"/>
                  </a:lnTo>
                  <a:lnTo>
                    <a:pt x="640651" y="137350"/>
                  </a:lnTo>
                  <a:lnTo>
                    <a:pt x="651319" y="13125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0" name="object 40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3581590" y="5247798"/>
              <a:ext cx="140303" cy="140398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3741705" y="5253894"/>
              <a:ext cx="1501044" cy="135826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2059209" y="5496591"/>
              <a:ext cx="123539" cy="120491"/>
            </a:xfrm>
            <a:prstGeom prst="rect">
              <a:avLst/>
            </a:prstGeom>
          </p:spPr>
        </p:pic>
        <p:sp>
          <p:nvSpPr>
            <p:cNvPr id="43" name="object 43"/>
            <p:cNvSpPr/>
            <p:nvPr/>
          </p:nvSpPr>
          <p:spPr>
            <a:xfrm>
              <a:off x="2211704" y="5577459"/>
              <a:ext cx="40005" cy="40005"/>
            </a:xfrm>
            <a:custGeom>
              <a:avLst/>
              <a:gdLst/>
              <a:ahLst/>
              <a:cxnLst/>
              <a:rect l="l" t="t" r="r" b="b"/>
              <a:pathLst>
                <a:path w="40005" h="40004">
                  <a:moveTo>
                    <a:pt x="26003" y="39624"/>
                  </a:moveTo>
                  <a:lnTo>
                    <a:pt x="15335" y="39624"/>
                  </a:lnTo>
                  <a:lnTo>
                    <a:pt x="9144" y="36576"/>
                  </a:lnTo>
                  <a:lnTo>
                    <a:pt x="1524" y="28956"/>
                  </a:lnTo>
                  <a:lnTo>
                    <a:pt x="0" y="24384"/>
                  </a:lnTo>
                  <a:lnTo>
                    <a:pt x="0" y="13716"/>
                  </a:lnTo>
                  <a:lnTo>
                    <a:pt x="1524" y="9144"/>
                  </a:lnTo>
                  <a:lnTo>
                    <a:pt x="6096" y="6096"/>
                  </a:lnTo>
                  <a:lnTo>
                    <a:pt x="9144" y="1524"/>
                  </a:lnTo>
                  <a:lnTo>
                    <a:pt x="13811" y="0"/>
                  </a:lnTo>
                  <a:lnTo>
                    <a:pt x="26003" y="0"/>
                  </a:lnTo>
                  <a:lnTo>
                    <a:pt x="30575" y="1524"/>
                  </a:lnTo>
                  <a:lnTo>
                    <a:pt x="33623" y="6096"/>
                  </a:lnTo>
                  <a:lnTo>
                    <a:pt x="35909" y="7620"/>
                  </a:lnTo>
                  <a:lnTo>
                    <a:pt x="16859" y="7620"/>
                  </a:lnTo>
                  <a:lnTo>
                    <a:pt x="13811" y="9144"/>
                  </a:lnTo>
                  <a:lnTo>
                    <a:pt x="12192" y="10668"/>
                  </a:lnTo>
                  <a:lnTo>
                    <a:pt x="9144" y="13716"/>
                  </a:lnTo>
                  <a:lnTo>
                    <a:pt x="9144" y="24384"/>
                  </a:lnTo>
                  <a:lnTo>
                    <a:pt x="12192" y="27432"/>
                  </a:lnTo>
                  <a:lnTo>
                    <a:pt x="13811" y="28956"/>
                  </a:lnTo>
                  <a:lnTo>
                    <a:pt x="16859" y="30480"/>
                  </a:lnTo>
                  <a:lnTo>
                    <a:pt x="36671" y="30480"/>
                  </a:lnTo>
                  <a:lnTo>
                    <a:pt x="30575" y="36576"/>
                  </a:lnTo>
                  <a:lnTo>
                    <a:pt x="26003" y="39624"/>
                  </a:lnTo>
                  <a:close/>
                </a:path>
                <a:path w="40005" h="40004">
                  <a:moveTo>
                    <a:pt x="36671" y="30480"/>
                  </a:moveTo>
                  <a:lnTo>
                    <a:pt x="22955" y="30480"/>
                  </a:lnTo>
                  <a:lnTo>
                    <a:pt x="26003" y="28956"/>
                  </a:lnTo>
                  <a:lnTo>
                    <a:pt x="32099" y="22860"/>
                  </a:lnTo>
                  <a:lnTo>
                    <a:pt x="32099" y="16764"/>
                  </a:lnTo>
                  <a:lnTo>
                    <a:pt x="30575" y="13716"/>
                  </a:lnTo>
                  <a:lnTo>
                    <a:pt x="26003" y="9144"/>
                  </a:lnTo>
                  <a:lnTo>
                    <a:pt x="22955" y="7620"/>
                  </a:lnTo>
                  <a:lnTo>
                    <a:pt x="35909" y="7620"/>
                  </a:lnTo>
                  <a:lnTo>
                    <a:pt x="38195" y="9144"/>
                  </a:lnTo>
                  <a:lnTo>
                    <a:pt x="39719" y="13716"/>
                  </a:lnTo>
                  <a:lnTo>
                    <a:pt x="39719" y="24384"/>
                  </a:lnTo>
                  <a:lnTo>
                    <a:pt x="38195" y="28956"/>
                  </a:lnTo>
                  <a:lnTo>
                    <a:pt x="36671" y="3048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4" name="object 44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2053113" y="5714809"/>
              <a:ext cx="128111" cy="131254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2205596" y="5713476"/>
              <a:ext cx="137795" cy="129539"/>
            </a:xfrm>
            <a:custGeom>
              <a:avLst/>
              <a:gdLst/>
              <a:ahLst/>
              <a:cxnLst/>
              <a:rect l="l" t="t" r="r" b="b"/>
              <a:pathLst>
                <a:path w="137794" h="129539">
                  <a:moveTo>
                    <a:pt x="137350" y="41910"/>
                  </a:moveTo>
                  <a:lnTo>
                    <a:pt x="73253" y="41910"/>
                  </a:lnTo>
                  <a:lnTo>
                    <a:pt x="73253" y="0"/>
                  </a:lnTo>
                  <a:lnTo>
                    <a:pt x="61061" y="0"/>
                  </a:lnTo>
                  <a:lnTo>
                    <a:pt x="61061" y="41910"/>
                  </a:lnTo>
                  <a:lnTo>
                    <a:pt x="0" y="41910"/>
                  </a:lnTo>
                  <a:lnTo>
                    <a:pt x="0" y="52070"/>
                  </a:lnTo>
                  <a:lnTo>
                    <a:pt x="61061" y="52070"/>
                  </a:lnTo>
                  <a:lnTo>
                    <a:pt x="61061" y="120650"/>
                  </a:lnTo>
                  <a:lnTo>
                    <a:pt x="6096" y="120650"/>
                  </a:lnTo>
                  <a:lnTo>
                    <a:pt x="6096" y="129540"/>
                  </a:lnTo>
                  <a:lnTo>
                    <a:pt x="131254" y="129540"/>
                  </a:lnTo>
                  <a:lnTo>
                    <a:pt x="131254" y="120650"/>
                  </a:lnTo>
                  <a:lnTo>
                    <a:pt x="73253" y="120650"/>
                  </a:lnTo>
                  <a:lnTo>
                    <a:pt x="73253" y="52070"/>
                  </a:lnTo>
                  <a:lnTo>
                    <a:pt x="137350" y="52070"/>
                  </a:lnTo>
                  <a:lnTo>
                    <a:pt x="137350" y="4191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6" name="object 46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2370391" y="5722429"/>
              <a:ext cx="120491" cy="120586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2510694" y="5720905"/>
              <a:ext cx="282321" cy="125158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2827972" y="5722429"/>
              <a:ext cx="120491" cy="120586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2979038" y="5710237"/>
              <a:ext cx="280606" cy="137350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3288696" y="5708713"/>
              <a:ext cx="1709928" cy="140398"/>
            </a:xfrm>
            <a:prstGeom prst="rect">
              <a:avLst/>
            </a:prstGeom>
          </p:spPr>
        </p:pic>
        <p:sp>
          <p:nvSpPr>
            <p:cNvPr id="51" name="object 51"/>
            <p:cNvSpPr/>
            <p:nvPr/>
          </p:nvSpPr>
          <p:spPr>
            <a:xfrm>
              <a:off x="5356860" y="4875276"/>
              <a:ext cx="4780915" cy="1976755"/>
            </a:xfrm>
            <a:custGeom>
              <a:avLst/>
              <a:gdLst/>
              <a:ahLst/>
              <a:cxnLst/>
              <a:rect l="l" t="t" r="r" b="b"/>
              <a:pathLst>
                <a:path w="4780915" h="1976754">
                  <a:moveTo>
                    <a:pt x="2175497" y="84112"/>
                  </a:moveTo>
                  <a:lnTo>
                    <a:pt x="2149589" y="52641"/>
                  </a:lnTo>
                  <a:lnTo>
                    <a:pt x="2149589" y="79540"/>
                  </a:lnTo>
                  <a:lnTo>
                    <a:pt x="2149589" y="91732"/>
                  </a:lnTo>
                  <a:lnTo>
                    <a:pt x="2148065" y="97828"/>
                  </a:lnTo>
                  <a:lnTo>
                    <a:pt x="2143404" y="100876"/>
                  </a:lnTo>
                  <a:lnTo>
                    <a:pt x="2140356" y="103924"/>
                  </a:lnTo>
                  <a:lnTo>
                    <a:pt x="2131212" y="105448"/>
                  </a:lnTo>
                  <a:lnTo>
                    <a:pt x="2112924" y="105448"/>
                  </a:lnTo>
                  <a:lnTo>
                    <a:pt x="2112924" y="67348"/>
                  </a:lnTo>
                  <a:lnTo>
                    <a:pt x="2132736" y="67348"/>
                  </a:lnTo>
                  <a:lnTo>
                    <a:pt x="2140356" y="68872"/>
                  </a:lnTo>
                  <a:lnTo>
                    <a:pt x="2143404" y="71920"/>
                  </a:lnTo>
                  <a:lnTo>
                    <a:pt x="2148065" y="74968"/>
                  </a:lnTo>
                  <a:lnTo>
                    <a:pt x="2149589" y="79540"/>
                  </a:lnTo>
                  <a:lnTo>
                    <a:pt x="2149589" y="52641"/>
                  </a:lnTo>
                  <a:lnTo>
                    <a:pt x="2140940" y="51054"/>
                  </a:lnTo>
                  <a:lnTo>
                    <a:pt x="2131212" y="50495"/>
                  </a:lnTo>
                  <a:lnTo>
                    <a:pt x="2088540" y="50495"/>
                  </a:lnTo>
                  <a:lnTo>
                    <a:pt x="2088540" y="161937"/>
                  </a:lnTo>
                  <a:lnTo>
                    <a:pt x="2112924" y="161937"/>
                  </a:lnTo>
                  <a:lnTo>
                    <a:pt x="2112924" y="123837"/>
                  </a:lnTo>
                  <a:lnTo>
                    <a:pt x="2129688" y="123837"/>
                  </a:lnTo>
                  <a:lnTo>
                    <a:pt x="2168436" y="107683"/>
                  </a:lnTo>
                  <a:lnTo>
                    <a:pt x="2174671" y="92925"/>
                  </a:lnTo>
                  <a:lnTo>
                    <a:pt x="2175497" y="84112"/>
                  </a:lnTo>
                  <a:close/>
                </a:path>
                <a:path w="4780915" h="1976754">
                  <a:moveTo>
                    <a:pt x="2248649" y="76492"/>
                  </a:moveTo>
                  <a:lnTo>
                    <a:pt x="2247125" y="74968"/>
                  </a:lnTo>
                  <a:lnTo>
                    <a:pt x="2239505" y="74968"/>
                  </a:lnTo>
                  <a:lnTo>
                    <a:pt x="2234933" y="76492"/>
                  </a:lnTo>
                  <a:lnTo>
                    <a:pt x="2230361" y="79540"/>
                  </a:lnTo>
                  <a:lnTo>
                    <a:pt x="2225789" y="81064"/>
                  </a:lnTo>
                  <a:lnTo>
                    <a:pt x="2221217" y="85636"/>
                  </a:lnTo>
                  <a:lnTo>
                    <a:pt x="2213597" y="91732"/>
                  </a:lnTo>
                  <a:lnTo>
                    <a:pt x="2213597" y="76492"/>
                  </a:lnTo>
                  <a:lnTo>
                    <a:pt x="2190737" y="76492"/>
                  </a:lnTo>
                  <a:lnTo>
                    <a:pt x="2190737" y="161937"/>
                  </a:lnTo>
                  <a:lnTo>
                    <a:pt x="2213597" y="161937"/>
                  </a:lnTo>
                  <a:lnTo>
                    <a:pt x="2213597" y="102400"/>
                  </a:lnTo>
                  <a:lnTo>
                    <a:pt x="2221217" y="99352"/>
                  </a:lnTo>
                  <a:lnTo>
                    <a:pt x="2227313" y="97828"/>
                  </a:lnTo>
                  <a:lnTo>
                    <a:pt x="2245601" y="97828"/>
                  </a:lnTo>
                  <a:lnTo>
                    <a:pt x="2248649" y="99352"/>
                  </a:lnTo>
                  <a:lnTo>
                    <a:pt x="2248649" y="76492"/>
                  </a:lnTo>
                  <a:close/>
                </a:path>
                <a:path w="4780915" h="1976754">
                  <a:moveTo>
                    <a:pt x="2334095" y="119265"/>
                  </a:moveTo>
                  <a:lnTo>
                    <a:pt x="2334069" y="93179"/>
                  </a:lnTo>
                  <a:lnTo>
                    <a:pt x="2332266" y="88684"/>
                  </a:lnTo>
                  <a:lnTo>
                    <a:pt x="2331047" y="85636"/>
                  </a:lnTo>
                  <a:lnTo>
                    <a:pt x="2292947" y="73444"/>
                  </a:lnTo>
                  <a:lnTo>
                    <a:pt x="2285161" y="73736"/>
                  </a:lnTo>
                  <a:lnTo>
                    <a:pt x="2277516" y="74587"/>
                  </a:lnTo>
                  <a:lnTo>
                    <a:pt x="2269591" y="76022"/>
                  </a:lnTo>
                  <a:lnTo>
                    <a:pt x="2260943" y="78016"/>
                  </a:lnTo>
                  <a:lnTo>
                    <a:pt x="2260943" y="96304"/>
                  </a:lnTo>
                  <a:lnTo>
                    <a:pt x="2262467" y="96304"/>
                  </a:lnTo>
                  <a:lnTo>
                    <a:pt x="2269921" y="93179"/>
                  </a:lnTo>
                  <a:lnTo>
                    <a:pt x="2276373" y="90779"/>
                  </a:lnTo>
                  <a:lnTo>
                    <a:pt x="2281974" y="89230"/>
                  </a:lnTo>
                  <a:lnTo>
                    <a:pt x="2286851" y="88684"/>
                  </a:lnTo>
                  <a:lnTo>
                    <a:pt x="2295995" y="88684"/>
                  </a:lnTo>
                  <a:lnTo>
                    <a:pt x="2302091" y="90208"/>
                  </a:lnTo>
                  <a:lnTo>
                    <a:pt x="2305139" y="93256"/>
                  </a:lnTo>
                  <a:lnTo>
                    <a:pt x="2309711" y="94780"/>
                  </a:lnTo>
                  <a:lnTo>
                    <a:pt x="2311235" y="99352"/>
                  </a:lnTo>
                  <a:lnTo>
                    <a:pt x="2311235" y="106972"/>
                  </a:lnTo>
                  <a:lnTo>
                    <a:pt x="2311235" y="119265"/>
                  </a:lnTo>
                  <a:lnTo>
                    <a:pt x="2311235" y="140601"/>
                  </a:lnTo>
                  <a:lnTo>
                    <a:pt x="2305139" y="146697"/>
                  </a:lnTo>
                  <a:lnTo>
                    <a:pt x="2299043" y="149745"/>
                  </a:lnTo>
                  <a:lnTo>
                    <a:pt x="2288375" y="149745"/>
                  </a:lnTo>
                  <a:lnTo>
                    <a:pt x="2283803" y="148221"/>
                  </a:lnTo>
                  <a:lnTo>
                    <a:pt x="2277707" y="145173"/>
                  </a:lnTo>
                  <a:lnTo>
                    <a:pt x="2277707" y="131457"/>
                  </a:lnTo>
                  <a:lnTo>
                    <a:pt x="2311235" y="119265"/>
                  </a:lnTo>
                  <a:lnTo>
                    <a:pt x="2311235" y="106972"/>
                  </a:lnTo>
                  <a:lnTo>
                    <a:pt x="2271801" y="113017"/>
                  </a:lnTo>
                  <a:lnTo>
                    <a:pt x="2253323" y="139077"/>
                  </a:lnTo>
                  <a:lnTo>
                    <a:pt x="2253323" y="146697"/>
                  </a:lnTo>
                  <a:lnTo>
                    <a:pt x="2256371" y="152793"/>
                  </a:lnTo>
                  <a:lnTo>
                    <a:pt x="2265515" y="161937"/>
                  </a:lnTo>
                  <a:lnTo>
                    <a:pt x="2273135" y="164985"/>
                  </a:lnTo>
                  <a:lnTo>
                    <a:pt x="2285327" y="164985"/>
                  </a:lnTo>
                  <a:lnTo>
                    <a:pt x="2294471" y="161937"/>
                  </a:lnTo>
                  <a:lnTo>
                    <a:pt x="2303615" y="157365"/>
                  </a:lnTo>
                  <a:lnTo>
                    <a:pt x="2311235" y="151269"/>
                  </a:lnTo>
                  <a:lnTo>
                    <a:pt x="2311235" y="161937"/>
                  </a:lnTo>
                  <a:lnTo>
                    <a:pt x="2334095" y="161937"/>
                  </a:lnTo>
                  <a:lnTo>
                    <a:pt x="2334095" y="151269"/>
                  </a:lnTo>
                  <a:lnTo>
                    <a:pt x="2334095" y="149745"/>
                  </a:lnTo>
                  <a:lnTo>
                    <a:pt x="2334095" y="119265"/>
                  </a:lnTo>
                  <a:close/>
                </a:path>
                <a:path w="4780915" h="1976754">
                  <a:moveTo>
                    <a:pt x="2424112" y="79540"/>
                  </a:moveTo>
                  <a:lnTo>
                    <a:pt x="2417254" y="77304"/>
                  </a:lnTo>
                  <a:lnTo>
                    <a:pt x="2410396" y="75349"/>
                  </a:lnTo>
                  <a:lnTo>
                    <a:pt x="2403538" y="73964"/>
                  </a:lnTo>
                  <a:lnTo>
                    <a:pt x="2396680" y="73444"/>
                  </a:lnTo>
                  <a:lnTo>
                    <a:pt x="2386723" y="74282"/>
                  </a:lnTo>
                  <a:lnTo>
                    <a:pt x="2352814" y="100126"/>
                  </a:lnTo>
                  <a:lnTo>
                    <a:pt x="2349335" y="119253"/>
                  </a:lnTo>
                  <a:lnTo>
                    <a:pt x="2350211" y="129857"/>
                  </a:lnTo>
                  <a:lnTo>
                    <a:pt x="2377821" y="161734"/>
                  </a:lnTo>
                  <a:lnTo>
                    <a:pt x="2398204" y="164973"/>
                  </a:lnTo>
                  <a:lnTo>
                    <a:pt x="2404173" y="164426"/>
                  </a:lnTo>
                  <a:lnTo>
                    <a:pt x="2410587" y="162877"/>
                  </a:lnTo>
                  <a:lnTo>
                    <a:pt x="2417267" y="160477"/>
                  </a:lnTo>
                  <a:lnTo>
                    <a:pt x="2424112" y="157353"/>
                  </a:lnTo>
                  <a:lnTo>
                    <a:pt x="2424112" y="137541"/>
                  </a:lnTo>
                  <a:lnTo>
                    <a:pt x="2422588" y="137541"/>
                  </a:lnTo>
                  <a:lnTo>
                    <a:pt x="2416632" y="142430"/>
                  </a:lnTo>
                  <a:lnTo>
                    <a:pt x="2410396" y="145732"/>
                  </a:lnTo>
                  <a:lnTo>
                    <a:pt x="2404148" y="147624"/>
                  </a:lnTo>
                  <a:lnTo>
                    <a:pt x="2398204" y="148209"/>
                  </a:lnTo>
                  <a:lnTo>
                    <a:pt x="2390584" y="148209"/>
                  </a:lnTo>
                  <a:lnTo>
                    <a:pt x="2384488" y="145161"/>
                  </a:lnTo>
                  <a:lnTo>
                    <a:pt x="2375344" y="136017"/>
                  </a:lnTo>
                  <a:lnTo>
                    <a:pt x="2373820" y="128397"/>
                  </a:lnTo>
                  <a:lnTo>
                    <a:pt x="2373820" y="110020"/>
                  </a:lnTo>
                  <a:lnTo>
                    <a:pt x="2375344" y="102400"/>
                  </a:lnTo>
                  <a:lnTo>
                    <a:pt x="2379916" y="97828"/>
                  </a:lnTo>
                  <a:lnTo>
                    <a:pt x="2384488" y="91732"/>
                  </a:lnTo>
                  <a:lnTo>
                    <a:pt x="2390584" y="90208"/>
                  </a:lnTo>
                  <a:lnTo>
                    <a:pt x="2398204" y="90208"/>
                  </a:lnTo>
                  <a:lnTo>
                    <a:pt x="2404148" y="90805"/>
                  </a:lnTo>
                  <a:lnTo>
                    <a:pt x="2410396" y="92684"/>
                  </a:lnTo>
                  <a:lnTo>
                    <a:pt x="2416632" y="95999"/>
                  </a:lnTo>
                  <a:lnTo>
                    <a:pt x="2422588" y="100876"/>
                  </a:lnTo>
                  <a:lnTo>
                    <a:pt x="2424112" y="100876"/>
                  </a:lnTo>
                  <a:lnTo>
                    <a:pt x="2424112" y="79540"/>
                  </a:lnTo>
                  <a:close/>
                </a:path>
                <a:path w="4780915" h="1976754">
                  <a:moveTo>
                    <a:pt x="2491257" y="76492"/>
                  </a:moveTo>
                  <a:lnTo>
                    <a:pt x="2463825" y="76492"/>
                  </a:lnTo>
                  <a:lnTo>
                    <a:pt x="2463825" y="52108"/>
                  </a:lnTo>
                  <a:lnTo>
                    <a:pt x="2440876" y="52108"/>
                  </a:lnTo>
                  <a:lnTo>
                    <a:pt x="2440876" y="76492"/>
                  </a:lnTo>
                  <a:lnTo>
                    <a:pt x="2430208" y="76492"/>
                  </a:lnTo>
                  <a:lnTo>
                    <a:pt x="2430208" y="91732"/>
                  </a:lnTo>
                  <a:lnTo>
                    <a:pt x="2440876" y="91732"/>
                  </a:lnTo>
                  <a:lnTo>
                    <a:pt x="2440876" y="145173"/>
                  </a:lnTo>
                  <a:lnTo>
                    <a:pt x="2443924" y="152793"/>
                  </a:lnTo>
                  <a:lnTo>
                    <a:pt x="2453068" y="161937"/>
                  </a:lnTo>
                  <a:lnTo>
                    <a:pt x="2460777" y="163461"/>
                  </a:lnTo>
                  <a:lnTo>
                    <a:pt x="2485161" y="163461"/>
                  </a:lnTo>
                  <a:lnTo>
                    <a:pt x="2491257" y="161937"/>
                  </a:lnTo>
                  <a:lnTo>
                    <a:pt x="2491257" y="146697"/>
                  </a:lnTo>
                  <a:lnTo>
                    <a:pt x="2489733" y="146697"/>
                  </a:lnTo>
                  <a:lnTo>
                    <a:pt x="2486685" y="148221"/>
                  </a:lnTo>
                  <a:lnTo>
                    <a:pt x="2474493" y="148221"/>
                  </a:lnTo>
                  <a:lnTo>
                    <a:pt x="2469921" y="146697"/>
                  </a:lnTo>
                  <a:lnTo>
                    <a:pt x="2465349" y="142125"/>
                  </a:lnTo>
                  <a:lnTo>
                    <a:pt x="2463825" y="136029"/>
                  </a:lnTo>
                  <a:lnTo>
                    <a:pt x="2463825" y="91732"/>
                  </a:lnTo>
                  <a:lnTo>
                    <a:pt x="2491257" y="91732"/>
                  </a:lnTo>
                  <a:lnTo>
                    <a:pt x="2491257" y="76492"/>
                  </a:lnTo>
                  <a:close/>
                </a:path>
                <a:path w="4780915" h="1976754">
                  <a:moveTo>
                    <a:pt x="2527833" y="76492"/>
                  </a:moveTo>
                  <a:lnTo>
                    <a:pt x="2504973" y="76492"/>
                  </a:lnTo>
                  <a:lnTo>
                    <a:pt x="2504973" y="161925"/>
                  </a:lnTo>
                  <a:lnTo>
                    <a:pt x="2527833" y="161925"/>
                  </a:lnTo>
                  <a:lnTo>
                    <a:pt x="2527833" y="76492"/>
                  </a:lnTo>
                  <a:close/>
                </a:path>
                <a:path w="4780915" h="1976754">
                  <a:moveTo>
                    <a:pt x="2527833" y="44488"/>
                  </a:moveTo>
                  <a:lnTo>
                    <a:pt x="2503449" y="44488"/>
                  </a:lnTo>
                  <a:lnTo>
                    <a:pt x="2503449" y="65824"/>
                  </a:lnTo>
                  <a:lnTo>
                    <a:pt x="2527833" y="65824"/>
                  </a:lnTo>
                  <a:lnTo>
                    <a:pt x="2527833" y="44488"/>
                  </a:lnTo>
                  <a:close/>
                </a:path>
                <a:path w="4780915" h="1976754">
                  <a:moveTo>
                    <a:pt x="2619375" y="79540"/>
                  </a:moveTo>
                  <a:lnTo>
                    <a:pt x="2612517" y="77304"/>
                  </a:lnTo>
                  <a:lnTo>
                    <a:pt x="2605659" y="75349"/>
                  </a:lnTo>
                  <a:lnTo>
                    <a:pt x="2598801" y="73964"/>
                  </a:lnTo>
                  <a:lnTo>
                    <a:pt x="2591943" y="73444"/>
                  </a:lnTo>
                  <a:lnTo>
                    <a:pt x="2581960" y="74282"/>
                  </a:lnTo>
                  <a:lnTo>
                    <a:pt x="2547836" y="100126"/>
                  </a:lnTo>
                  <a:lnTo>
                    <a:pt x="2544597" y="119253"/>
                  </a:lnTo>
                  <a:lnTo>
                    <a:pt x="2545435" y="129857"/>
                  </a:lnTo>
                  <a:lnTo>
                    <a:pt x="2572880" y="161734"/>
                  </a:lnTo>
                  <a:lnTo>
                    <a:pt x="2593467" y="164973"/>
                  </a:lnTo>
                  <a:lnTo>
                    <a:pt x="2599220" y="164426"/>
                  </a:lnTo>
                  <a:lnTo>
                    <a:pt x="2605278" y="162877"/>
                  </a:lnTo>
                  <a:lnTo>
                    <a:pt x="2611894" y="160477"/>
                  </a:lnTo>
                  <a:lnTo>
                    <a:pt x="2619375" y="157353"/>
                  </a:lnTo>
                  <a:lnTo>
                    <a:pt x="2619375" y="137541"/>
                  </a:lnTo>
                  <a:lnTo>
                    <a:pt x="2617851" y="137541"/>
                  </a:lnTo>
                  <a:lnTo>
                    <a:pt x="2611894" y="142430"/>
                  </a:lnTo>
                  <a:lnTo>
                    <a:pt x="2605659" y="145732"/>
                  </a:lnTo>
                  <a:lnTo>
                    <a:pt x="2599410" y="147624"/>
                  </a:lnTo>
                  <a:lnTo>
                    <a:pt x="2593467" y="148209"/>
                  </a:lnTo>
                  <a:lnTo>
                    <a:pt x="2585847" y="148209"/>
                  </a:lnTo>
                  <a:lnTo>
                    <a:pt x="2579751" y="145161"/>
                  </a:lnTo>
                  <a:lnTo>
                    <a:pt x="2570607" y="136017"/>
                  </a:lnTo>
                  <a:lnTo>
                    <a:pt x="2569083" y="128397"/>
                  </a:lnTo>
                  <a:lnTo>
                    <a:pt x="2569083" y="110020"/>
                  </a:lnTo>
                  <a:lnTo>
                    <a:pt x="2570607" y="102400"/>
                  </a:lnTo>
                  <a:lnTo>
                    <a:pt x="2575179" y="97828"/>
                  </a:lnTo>
                  <a:lnTo>
                    <a:pt x="2579751" y="91732"/>
                  </a:lnTo>
                  <a:lnTo>
                    <a:pt x="2585847" y="90208"/>
                  </a:lnTo>
                  <a:lnTo>
                    <a:pt x="2593467" y="90208"/>
                  </a:lnTo>
                  <a:lnTo>
                    <a:pt x="2599194" y="90805"/>
                  </a:lnTo>
                  <a:lnTo>
                    <a:pt x="2605087" y="92684"/>
                  </a:lnTo>
                  <a:lnTo>
                    <a:pt x="2611247" y="95999"/>
                  </a:lnTo>
                  <a:lnTo>
                    <a:pt x="2617851" y="100876"/>
                  </a:lnTo>
                  <a:lnTo>
                    <a:pt x="2619375" y="100876"/>
                  </a:lnTo>
                  <a:lnTo>
                    <a:pt x="2619375" y="79540"/>
                  </a:lnTo>
                  <a:close/>
                </a:path>
                <a:path w="4780915" h="1976754">
                  <a:moveTo>
                    <a:pt x="2712428" y="114681"/>
                  </a:moveTo>
                  <a:lnTo>
                    <a:pt x="2689847" y="76022"/>
                  </a:lnTo>
                  <a:lnTo>
                    <a:pt x="2689466" y="75971"/>
                  </a:lnTo>
                  <a:lnTo>
                    <a:pt x="2689466" y="110020"/>
                  </a:lnTo>
                  <a:lnTo>
                    <a:pt x="2651366" y="110020"/>
                  </a:lnTo>
                  <a:lnTo>
                    <a:pt x="2652750" y="100012"/>
                  </a:lnTo>
                  <a:lnTo>
                    <a:pt x="2656700" y="92875"/>
                  </a:lnTo>
                  <a:lnTo>
                    <a:pt x="2662948" y="88582"/>
                  </a:lnTo>
                  <a:lnTo>
                    <a:pt x="2671178" y="87160"/>
                  </a:lnTo>
                  <a:lnTo>
                    <a:pt x="2679179" y="88582"/>
                  </a:lnTo>
                  <a:lnTo>
                    <a:pt x="2684894" y="92875"/>
                  </a:lnTo>
                  <a:lnTo>
                    <a:pt x="2688323" y="100012"/>
                  </a:lnTo>
                  <a:lnTo>
                    <a:pt x="2689466" y="110020"/>
                  </a:lnTo>
                  <a:lnTo>
                    <a:pt x="2689466" y="75971"/>
                  </a:lnTo>
                  <a:lnTo>
                    <a:pt x="2672702" y="73444"/>
                  </a:lnTo>
                  <a:lnTo>
                    <a:pt x="2662986" y="74282"/>
                  </a:lnTo>
                  <a:lnTo>
                    <a:pt x="2654414" y="76682"/>
                  </a:lnTo>
                  <a:lnTo>
                    <a:pt x="2629128" y="109245"/>
                  </a:lnTo>
                  <a:lnTo>
                    <a:pt x="2628506" y="119253"/>
                  </a:lnTo>
                  <a:lnTo>
                    <a:pt x="2629128" y="129857"/>
                  </a:lnTo>
                  <a:lnTo>
                    <a:pt x="2656700" y="161734"/>
                  </a:lnTo>
                  <a:lnTo>
                    <a:pt x="2677274" y="164973"/>
                  </a:lnTo>
                  <a:lnTo>
                    <a:pt x="2685300" y="164426"/>
                  </a:lnTo>
                  <a:lnTo>
                    <a:pt x="2693466" y="162877"/>
                  </a:lnTo>
                  <a:lnTo>
                    <a:pt x="2701925" y="160477"/>
                  </a:lnTo>
                  <a:lnTo>
                    <a:pt x="2710802" y="157353"/>
                  </a:lnTo>
                  <a:lnTo>
                    <a:pt x="2710802" y="148209"/>
                  </a:lnTo>
                  <a:lnTo>
                    <a:pt x="2710802" y="137541"/>
                  </a:lnTo>
                  <a:lnTo>
                    <a:pt x="2709278" y="137541"/>
                  </a:lnTo>
                  <a:lnTo>
                    <a:pt x="2702407" y="142430"/>
                  </a:lnTo>
                  <a:lnTo>
                    <a:pt x="2695371" y="145732"/>
                  </a:lnTo>
                  <a:lnTo>
                    <a:pt x="2688069" y="147624"/>
                  </a:lnTo>
                  <a:lnTo>
                    <a:pt x="2680322" y="148209"/>
                  </a:lnTo>
                  <a:lnTo>
                    <a:pt x="2668092" y="146735"/>
                  </a:lnTo>
                  <a:lnTo>
                    <a:pt x="2658986" y="142113"/>
                  </a:lnTo>
                  <a:lnTo>
                    <a:pt x="2653322" y="134073"/>
                  </a:lnTo>
                  <a:lnTo>
                    <a:pt x="2651366" y="122301"/>
                  </a:lnTo>
                  <a:lnTo>
                    <a:pt x="2712428" y="122301"/>
                  </a:lnTo>
                  <a:lnTo>
                    <a:pt x="2712428" y="114681"/>
                  </a:lnTo>
                  <a:close/>
                </a:path>
                <a:path w="4780915" h="1976754">
                  <a:moveTo>
                    <a:pt x="4780775" y="304812"/>
                  </a:moveTo>
                  <a:lnTo>
                    <a:pt x="10668" y="304812"/>
                  </a:lnTo>
                  <a:lnTo>
                    <a:pt x="10668" y="0"/>
                  </a:lnTo>
                  <a:lnTo>
                    <a:pt x="0" y="0"/>
                  </a:lnTo>
                  <a:lnTo>
                    <a:pt x="0" y="1976628"/>
                  </a:lnTo>
                  <a:lnTo>
                    <a:pt x="10668" y="1976628"/>
                  </a:lnTo>
                  <a:lnTo>
                    <a:pt x="10668" y="315480"/>
                  </a:lnTo>
                  <a:lnTo>
                    <a:pt x="4780775" y="315480"/>
                  </a:lnTo>
                  <a:lnTo>
                    <a:pt x="4780775" y="30481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2" name="object 52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5402865" y="5253894"/>
              <a:ext cx="2487929" cy="137350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5396769" y="5482780"/>
              <a:ext cx="1510188" cy="137350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5396769" y="5708713"/>
              <a:ext cx="2341530" cy="140398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5404389" y="5937599"/>
              <a:ext cx="3098101" cy="140398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5396769" y="6169533"/>
              <a:ext cx="968692" cy="137350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6469189" y="6166484"/>
              <a:ext cx="964025" cy="140398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5404389" y="6398514"/>
              <a:ext cx="3098101" cy="137350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5415057" y="6624351"/>
              <a:ext cx="1407985" cy="140398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6934390" y="6638067"/>
              <a:ext cx="1118139" cy="14801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43484" y="371856"/>
            <a:ext cx="9827260" cy="6832600"/>
            <a:chOff x="443484" y="371856"/>
            <a:chExt cx="9827260" cy="6832600"/>
          </a:xfrm>
        </p:grpSpPr>
        <p:sp>
          <p:nvSpPr>
            <p:cNvPr id="3" name="object 3"/>
            <p:cNvSpPr/>
            <p:nvPr/>
          </p:nvSpPr>
          <p:spPr>
            <a:xfrm>
              <a:off x="443484" y="371856"/>
              <a:ext cx="9827260" cy="6832600"/>
            </a:xfrm>
            <a:custGeom>
              <a:avLst/>
              <a:gdLst/>
              <a:ahLst/>
              <a:cxnLst/>
              <a:rect l="l" t="t" r="r" b="b"/>
              <a:pathLst>
                <a:path w="9827260" h="6832600">
                  <a:moveTo>
                    <a:pt x="9826751" y="6832092"/>
                  </a:moveTo>
                  <a:lnTo>
                    <a:pt x="0" y="6832092"/>
                  </a:lnTo>
                  <a:lnTo>
                    <a:pt x="0" y="0"/>
                  </a:lnTo>
                  <a:lnTo>
                    <a:pt x="9826751" y="0"/>
                  </a:lnTo>
                  <a:lnTo>
                    <a:pt x="9826751" y="6832092"/>
                  </a:lnTo>
                  <a:close/>
                </a:path>
              </a:pathLst>
            </a:custGeom>
            <a:solidFill>
              <a:srgbClr val="F4F4D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573500" y="5099779"/>
              <a:ext cx="9568815" cy="1984375"/>
            </a:xfrm>
            <a:custGeom>
              <a:avLst/>
              <a:gdLst/>
              <a:ahLst/>
              <a:cxnLst/>
              <a:rect l="l" t="t" r="r" b="b"/>
              <a:pathLst>
                <a:path w="9568815" h="1984375">
                  <a:moveTo>
                    <a:pt x="0" y="0"/>
                  </a:moveTo>
                  <a:lnTo>
                    <a:pt x="9568815" y="0"/>
                  </a:lnTo>
                  <a:lnTo>
                    <a:pt x="9568815" y="1983867"/>
                  </a:lnTo>
                  <a:lnTo>
                    <a:pt x="0" y="1983867"/>
                  </a:lnTo>
                  <a:lnTo>
                    <a:pt x="0" y="0"/>
                  </a:lnTo>
                  <a:close/>
                </a:path>
              </a:pathLst>
            </a:custGeom>
            <a:ln w="10677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04825" y="469677"/>
              <a:ext cx="85439" cy="111347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0076" y="494061"/>
              <a:ext cx="77819" cy="90011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710171" y="468159"/>
              <a:ext cx="116839" cy="114300"/>
            </a:xfrm>
            <a:custGeom>
              <a:avLst/>
              <a:gdLst/>
              <a:ahLst/>
              <a:cxnLst/>
              <a:rect l="l" t="t" r="r" b="b"/>
              <a:pathLst>
                <a:path w="116840" h="114300">
                  <a:moveTo>
                    <a:pt x="18300" y="92671"/>
                  </a:moveTo>
                  <a:lnTo>
                    <a:pt x="0" y="92671"/>
                  </a:lnTo>
                  <a:lnTo>
                    <a:pt x="0" y="114007"/>
                  </a:lnTo>
                  <a:lnTo>
                    <a:pt x="18300" y="114007"/>
                  </a:lnTo>
                  <a:lnTo>
                    <a:pt x="18300" y="92671"/>
                  </a:lnTo>
                  <a:close/>
                </a:path>
                <a:path w="116840" h="114300">
                  <a:moveTo>
                    <a:pt x="116497" y="102196"/>
                  </a:moveTo>
                  <a:lnTo>
                    <a:pt x="92113" y="102196"/>
                  </a:lnTo>
                  <a:lnTo>
                    <a:pt x="92113" y="0"/>
                  </a:lnTo>
                  <a:lnTo>
                    <a:pt x="82969" y="0"/>
                  </a:lnTo>
                  <a:lnTo>
                    <a:pt x="81445" y="6096"/>
                  </a:lnTo>
                  <a:lnTo>
                    <a:pt x="79921" y="10668"/>
                  </a:lnTo>
                  <a:lnTo>
                    <a:pt x="75349" y="12192"/>
                  </a:lnTo>
                  <a:lnTo>
                    <a:pt x="72301" y="15240"/>
                  </a:lnTo>
                  <a:lnTo>
                    <a:pt x="64592" y="16764"/>
                  </a:lnTo>
                  <a:lnTo>
                    <a:pt x="55448" y="16764"/>
                  </a:lnTo>
                  <a:lnTo>
                    <a:pt x="55448" y="25908"/>
                  </a:lnTo>
                  <a:lnTo>
                    <a:pt x="79921" y="25908"/>
                  </a:lnTo>
                  <a:lnTo>
                    <a:pt x="79921" y="102196"/>
                  </a:lnTo>
                  <a:lnTo>
                    <a:pt x="55448" y="102196"/>
                  </a:lnTo>
                  <a:lnTo>
                    <a:pt x="55448" y="112864"/>
                  </a:lnTo>
                  <a:lnTo>
                    <a:pt x="116497" y="112864"/>
                  </a:lnTo>
                  <a:lnTo>
                    <a:pt x="116497" y="1021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49534" y="466629"/>
              <a:ext cx="77819" cy="117443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956310" y="468153"/>
              <a:ext cx="59690" cy="113030"/>
            </a:xfrm>
            <a:custGeom>
              <a:avLst/>
              <a:gdLst/>
              <a:ahLst/>
              <a:cxnLst/>
              <a:rect l="l" t="t" r="r" b="b"/>
              <a:pathLst>
                <a:path w="59690" h="113029">
                  <a:moveTo>
                    <a:pt x="59531" y="112871"/>
                  </a:moveTo>
                  <a:lnTo>
                    <a:pt x="0" y="112871"/>
                  </a:lnTo>
                  <a:lnTo>
                    <a:pt x="0" y="102203"/>
                  </a:lnTo>
                  <a:lnTo>
                    <a:pt x="22859" y="102203"/>
                  </a:lnTo>
                  <a:lnTo>
                    <a:pt x="22859" y="25908"/>
                  </a:lnTo>
                  <a:lnTo>
                    <a:pt x="0" y="25908"/>
                  </a:lnTo>
                  <a:lnTo>
                    <a:pt x="0" y="16764"/>
                  </a:lnTo>
                  <a:lnTo>
                    <a:pt x="9143" y="16764"/>
                  </a:lnTo>
                  <a:lnTo>
                    <a:pt x="15239" y="15240"/>
                  </a:lnTo>
                  <a:lnTo>
                    <a:pt x="18288" y="12192"/>
                  </a:lnTo>
                  <a:lnTo>
                    <a:pt x="22859" y="10668"/>
                  </a:lnTo>
                  <a:lnTo>
                    <a:pt x="24384" y="6096"/>
                  </a:lnTo>
                  <a:lnTo>
                    <a:pt x="25908" y="0"/>
                  </a:lnTo>
                  <a:lnTo>
                    <a:pt x="36671" y="0"/>
                  </a:lnTo>
                  <a:lnTo>
                    <a:pt x="36671" y="102203"/>
                  </a:lnTo>
                  <a:lnTo>
                    <a:pt x="59531" y="102203"/>
                  </a:lnTo>
                  <a:lnTo>
                    <a:pt x="59531" y="11287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080659" y="463581"/>
              <a:ext cx="265366" cy="120491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372028" y="472725"/>
              <a:ext cx="289750" cy="140398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716737" y="454342"/>
              <a:ext cx="459105" cy="135826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2472594" y="881729"/>
              <a:ext cx="5781675" cy="3980179"/>
            </a:xfrm>
            <a:custGeom>
              <a:avLst/>
              <a:gdLst/>
              <a:ahLst/>
              <a:cxnLst/>
              <a:rect l="l" t="t" r="r" b="b"/>
              <a:pathLst>
                <a:path w="5781675" h="3980179">
                  <a:moveTo>
                    <a:pt x="0" y="0"/>
                  </a:moveTo>
                  <a:lnTo>
                    <a:pt x="3146869" y="0"/>
                  </a:lnTo>
                  <a:lnTo>
                    <a:pt x="3146869" y="3215449"/>
                  </a:lnTo>
                  <a:lnTo>
                    <a:pt x="0" y="3215449"/>
                  </a:lnTo>
                  <a:lnTo>
                    <a:pt x="0" y="0"/>
                  </a:lnTo>
                  <a:close/>
                </a:path>
                <a:path w="5781675" h="3980179">
                  <a:moveTo>
                    <a:pt x="3157537" y="0"/>
                  </a:moveTo>
                  <a:lnTo>
                    <a:pt x="5781293" y="0"/>
                  </a:lnTo>
                  <a:lnTo>
                    <a:pt x="5781293" y="3215449"/>
                  </a:lnTo>
                  <a:lnTo>
                    <a:pt x="3157537" y="3215449"/>
                  </a:lnTo>
                  <a:lnTo>
                    <a:pt x="3157537" y="0"/>
                  </a:lnTo>
                  <a:close/>
                </a:path>
                <a:path w="5781675" h="3980179">
                  <a:moveTo>
                    <a:pt x="0" y="3226117"/>
                  </a:moveTo>
                  <a:lnTo>
                    <a:pt x="3146869" y="3226117"/>
                  </a:lnTo>
                  <a:lnTo>
                    <a:pt x="3146869" y="3941826"/>
                  </a:lnTo>
                  <a:lnTo>
                    <a:pt x="0" y="3941826"/>
                  </a:lnTo>
                  <a:lnTo>
                    <a:pt x="0" y="3226117"/>
                  </a:lnTo>
                  <a:close/>
                </a:path>
                <a:path w="5781675" h="3980179">
                  <a:moveTo>
                    <a:pt x="3157537" y="3226117"/>
                  </a:moveTo>
                  <a:lnTo>
                    <a:pt x="5781293" y="3226117"/>
                  </a:lnTo>
                  <a:lnTo>
                    <a:pt x="5781293" y="3941826"/>
                  </a:lnTo>
                  <a:lnTo>
                    <a:pt x="3157537" y="3941826"/>
                  </a:lnTo>
                  <a:lnTo>
                    <a:pt x="3157537" y="3226117"/>
                  </a:lnTo>
                  <a:close/>
                </a:path>
                <a:path w="5781675" h="3980179">
                  <a:moveTo>
                    <a:pt x="0" y="3950969"/>
                  </a:moveTo>
                  <a:lnTo>
                    <a:pt x="3146869" y="3950969"/>
                  </a:lnTo>
                  <a:lnTo>
                    <a:pt x="3146869" y="3980021"/>
                  </a:lnTo>
                  <a:lnTo>
                    <a:pt x="0" y="3980021"/>
                  </a:lnTo>
                  <a:lnTo>
                    <a:pt x="0" y="3950969"/>
                  </a:lnTo>
                  <a:close/>
                </a:path>
                <a:path w="5781675" h="3980179">
                  <a:moveTo>
                    <a:pt x="3157537" y="3950969"/>
                  </a:moveTo>
                  <a:lnTo>
                    <a:pt x="5781293" y="3950969"/>
                  </a:lnTo>
                  <a:lnTo>
                    <a:pt x="5781293" y="3980021"/>
                  </a:lnTo>
                  <a:lnTo>
                    <a:pt x="3157537" y="3980021"/>
                  </a:lnTo>
                  <a:lnTo>
                    <a:pt x="3157537" y="3950969"/>
                  </a:lnTo>
                  <a:close/>
                </a:path>
              </a:pathLst>
            </a:custGeom>
            <a:ln w="1067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2770060" y="1521142"/>
              <a:ext cx="279400" cy="1943100"/>
            </a:xfrm>
            <a:custGeom>
              <a:avLst/>
              <a:gdLst/>
              <a:ahLst/>
              <a:cxnLst/>
              <a:rect l="l" t="t" r="r" b="b"/>
              <a:pathLst>
                <a:path w="279400" h="1943100">
                  <a:moveTo>
                    <a:pt x="250126" y="0"/>
                  </a:moveTo>
                  <a:lnTo>
                    <a:pt x="263651" y="19541"/>
                  </a:lnTo>
                  <a:lnTo>
                    <a:pt x="272605" y="45386"/>
                  </a:lnTo>
                  <a:lnTo>
                    <a:pt x="277558" y="76375"/>
                  </a:lnTo>
                  <a:lnTo>
                    <a:pt x="279082" y="111347"/>
                  </a:lnTo>
                  <a:lnTo>
                    <a:pt x="279044" y="187031"/>
                  </a:lnTo>
                  <a:lnTo>
                    <a:pt x="278911" y="260210"/>
                  </a:lnTo>
                  <a:lnTo>
                    <a:pt x="278657" y="330974"/>
                  </a:lnTo>
                  <a:lnTo>
                    <a:pt x="278253" y="399413"/>
                  </a:lnTo>
                  <a:lnTo>
                    <a:pt x="277671" y="465617"/>
                  </a:lnTo>
                  <a:lnTo>
                    <a:pt x="276884" y="529675"/>
                  </a:lnTo>
                  <a:lnTo>
                    <a:pt x="275865" y="591678"/>
                  </a:lnTo>
                  <a:lnTo>
                    <a:pt x="274586" y="651716"/>
                  </a:lnTo>
                  <a:lnTo>
                    <a:pt x="273018" y="709879"/>
                  </a:lnTo>
                  <a:lnTo>
                    <a:pt x="271135" y="766257"/>
                  </a:lnTo>
                  <a:lnTo>
                    <a:pt x="268909" y="820940"/>
                  </a:lnTo>
                  <a:lnTo>
                    <a:pt x="266312" y="874019"/>
                  </a:lnTo>
                  <a:lnTo>
                    <a:pt x="263316" y="925582"/>
                  </a:lnTo>
                  <a:lnTo>
                    <a:pt x="259894" y="975720"/>
                  </a:lnTo>
                  <a:lnTo>
                    <a:pt x="256019" y="1024524"/>
                  </a:lnTo>
                  <a:lnTo>
                    <a:pt x="251662" y="1072082"/>
                  </a:lnTo>
                  <a:lnTo>
                    <a:pt x="246796" y="1118486"/>
                  </a:lnTo>
                  <a:lnTo>
                    <a:pt x="241393" y="1163825"/>
                  </a:lnTo>
                  <a:lnTo>
                    <a:pt x="235426" y="1208190"/>
                  </a:lnTo>
                  <a:lnTo>
                    <a:pt x="228867" y="1251670"/>
                  </a:lnTo>
                  <a:lnTo>
                    <a:pt x="221688" y="1294355"/>
                  </a:lnTo>
                  <a:lnTo>
                    <a:pt x="213862" y="1336336"/>
                  </a:lnTo>
                  <a:lnTo>
                    <a:pt x="205361" y="1377702"/>
                  </a:lnTo>
                  <a:lnTo>
                    <a:pt x="196157" y="1418543"/>
                  </a:lnTo>
                  <a:lnTo>
                    <a:pt x="186223" y="1458950"/>
                  </a:lnTo>
                  <a:lnTo>
                    <a:pt x="175532" y="1499013"/>
                  </a:lnTo>
                  <a:lnTo>
                    <a:pt x="164055" y="1538821"/>
                  </a:lnTo>
                  <a:lnTo>
                    <a:pt x="151764" y="1578465"/>
                  </a:lnTo>
                  <a:lnTo>
                    <a:pt x="138633" y="1618035"/>
                  </a:lnTo>
                  <a:lnTo>
                    <a:pt x="124634" y="1657620"/>
                  </a:lnTo>
                  <a:lnTo>
                    <a:pt x="109738" y="1697311"/>
                  </a:lnTo>
                  <a:lnTo>
                    <a:pt x="93919" y="1737197"/>
                  </a:lnTo>
                  <a:lnTo>
                    <a:pt x="77148" y="1777370"/>
                  </a:lnTo>
                  <a:lnTo>
                    <a:pt x="59399" y="1817918"/>
                  </a:lnTo>
                  <a:lnTo>
                    <a:pt x="40642" y="1858932"/>
                  </a:lnTo>
                  <a:lnTo>
                    <a:pt x="20852" y="1900503"/>
                  </a:lnTo>
                  <a:lnTo>
                    <a:pt x="0" y="1942719"/>
                  </a:lnTo>
                </a:path>
              </a:pathLst>
            </a:custGeom>
            <a:ln w="86944">
              <a:solidFill>
                <a:srgbClr val="BF080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3062954" y="1511998"/>
              <a:ext cx="493395" cy="1997075"/>
            </a:xfrm>
            <a:custGeom>
              <a:avLst/>
              <a:gdLst/>
              <a:ahLst/>
              <a:cxnLst/>
              <a:rect l="l" t="t" r="r" b="b"/>
              <a:pathLst>
                <a:path w="493395" h="1997075">
                  <a:moveTo>
                    <a:pt x="0" y="62579"/>
                  </a:moveTo>
                  <a:lnTo>
                    <a:pt x="44679" y="56800"/>
                  </a:lnTo>
                  <a:lnTo>
                    <a:pt x="98598" y="49117"/>
                  </a:lnTo>
                  <a:lnTo>
                    <a:pt x="158273" y="40191"/>
                  </a:lnTo>
                  <a:lnTo>
                    <a:pt x="220217" y="30682"/>
                  </a:lnTo>
                  <a:lnTo>
                    <a:pt x="280948" y="21248"/>
                  </a:lnTo>
                  <a:lnTo>
                    <a:pt x="336979" y="12550"/>
                  </a:lnTo>
                  <a:lnTo>
                    <a:pt x="384826" y="5247"/>
                  </a:lnTo>
                  <a:lnTo>
                    <a:pt x="421005" y="0"/>
                  </a:lnTo>
                  <a:lnTo>
                    <a:pt x="458985" y="5073"/>
                  </a:lnTo>
                  <a:lnTo>
                    <a:pt x="482536" y="28015"/>
                  </a:lnTo>
                  <a:lnTo>
                    <a:pt x="493228" y="59833"/>
                  </a:lnTo>
                  <a:lnTo>
                    <a:pt x="492633" y="91535"/>
                  </a:lnTo>
                  <a:lnTo>
                    <a:pt x="491972" y="97591"/>
                  </a:lnTo>
                  <a:lnTo>
                    <a:pt x="491335" y="109386"/>
                  </a:lnTo>
                  <a:lnTo>
                    <a:pt x="490130" y="149070"/>
                  </a:lnTo>
                  <a:lnTo>
                    <a:pt x="489017" y="208337"/>
                  </a:lnTo>
                  <a:lnTo>
                    <a:pt x="487993" y="284936"/>
                  </a:lnTo>
                  <a:lnTo>
                    <a:pt x="487514" y="329032"/>
                  </a:lnTo>
                  <a:lnTo>
                    <a:pt x="487057" y="376618"/>
                  </a:lnTo>
                  <a:lnTo>
                    <a:pt x="486621" y="427412"/>
                  </a:lnTo>
                  <a:lnTo>
                    <a:pt x="486206" y="481133"/>
                  </a:lnTo>
                  <a:lnTo>
                    <a:pt x="485812" y="537500"/>
                  </a:lnTo>
                  <a:lnTo>
                    <a:pt x="485439" y="596231"/>
                  </a:lnTo>
                  <a:lnTo>
                    <a:pt x="485086" y="657045"/>
                  </a:lnTo>
                  <a:lnTo>
                    <a:pt x="484753" y="719662"/>
                  </a:lnTo>
                  <a:lnTo>
                    <a:pt x="484441" y="783800"/>
                  </a:lnTo>
                  <a:lnTo>
                    <a:pt x="484148" y="849177"/>
                  </a:lnTo>
                  <a:lnTo>
                    <a:pt x="483875" y="915513"/>
                  </a:lnTo>
                  <a:lnTo>
                    <a:pt x="483621" y="982526"/>
                  </a:lnTo>
                  <a:lnTo>
                    <a:pt x="483386" y="1049935"/>
                  </a:lnTo>
                  <a:lnTo>
                    <a:pt x="483171" y="1117458"/>
                  </a:lnTo>
                  <a:lnTo>
                    <a:pt x="482973" y="1184815"/>
                  </a:lnTo>
                  <a:lnTo>
                    <a:pt x="482794" y="1251725"/>
                  </a:lnTo>
                  <a:lnTo>
                    <a:pt x="482633" y="1317905"/>
                  </a:lnTo>
                  <a:lnTo>
                    <a:pt x="482491" y="1383075"/>
                  </a:lnTo>
                  <a:lnTo>
                    <a:pt x="482365" y="1446954"/>
                  </a:lnTo>
                  <a:lnTo>
                    <a:pt x="482258" y="1509260"/>
                  </a:lnTo>
                  <a:lnTo>
                    <a:pt x="482167" y="1569713"/>
                  </a:lnTo>
                  <a:lnTo>
                    <a:pt x="482094" y="1628030"/>
                  </a:lnTo>
                  <a:lnTo>
                    <a:pt x="482037" y="1683931"/>
                  </a:lnTo>
                  <a:lnTo>
                    <a:pt x="481996" y="1737135"/>
                  </a:lnTo>
                  <a:lnTo>
                    <a:pt x="481972" y="1787359"/>
                  </a:lnTo>
                  <a:lnTo>
                    <a:pt x="481964" y="1834324"/>
                  </a:lnTo>
                  <a:lnTo>
                    <a:pt x="479662" y="1895895"/>
                  </a:lnTo>
                  <a:lnTo>
                    <a:pt x="473161" y="1941168"/>
                  </a:lnTo>
                  <a:lnTo>
                    <a:pt x="463073" y="1971923"/>
                  </a:lnTo>
                  <a:lnTo>
                    <a:pt x="450006" y="1989944"/>
                  </a:lnTo>
                  <a:lnTo>
                    <a:pt x="434571" y="1997011"/>
                  </a:lnTo>
                  <a:lnTo>
                    <a:pt x="417378" y="1994907"/>
                  </a:lnTo>
                  <a:lnTo>
                    <a:pt x="380159" y="1970314"/>
                  </a:lnTo>
                  <a:lnTo>
                    <a:pt x="343227" y="1930421"/>
                  </a:lnTo>
                  <a:lnTo>
                    <a:pt x="311464" y="1889483"/>
                  </a:lnTo>
                  <a:lnTo>
                    <a:pt x="299046" y="1873077"/>
                  </a:lnTo>
                  <a:lnTo>
                    <a:pt x="289750" y="1861756"/>
                  </a:lnTo>
                </a:path>
              </a:pathLst>
            </a:custGeom>
            <a:ln w="86944">
              <a:solidFill>
                <a:srgbClr val="BF750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3076670" y="2018633"/>
              <a:ext cx="433705" cy="43180"/>
            </a:xfrm>
            <a:custGeom>
              <a:avLst/>
              <a:gdLst/>
              <a:ahLst/>
              <a:cxnLst/>
              <a:rect l="l" t="t" r="r" b="b"/>
              <a:pathLst>
                <a:path w="433704" h="43180">
                  <a:moveTo>
                    <a:pt x="0" y="42767"/>
                  </a:moveTo>
                  <a:lnTo>
                    <a:pt x="48945" y="36308"/>
                  </a:lnTo>
                  <a:lnTo>
                    <a:pt x="98071" y="30219"/>
                  </a:lnTo>
                  <a:lnTo>
                    <a:pt x="147214" y="24525"/>
                  </a:lnTo>
                  <a:lnTo>
                    <a:pt x="196208" y="19249"/>
                  </a:lnTo>
                  <a:lnTo>
                    <a:pt x="244890" y="14416"/>
                  </a:lnTo>
                  <a:lnTo>
                    <a:pt x="293094" y="10050"/>
                  </a:lnTo>
                  <a:lnTo>
                    <a:pt x="340656" y="6176"/>
                  </a:lnTo>
                  <a:lnTo>
                    <a:pt x="387412" y="2818"/>
                  </a:lnTo>
                  <a:lnTo>
                    <a:pt x="433196" y="0"/>
                  </a:lnTo>
                </a:path>
              </a:pathLst>
            </a:custGeom>
            <a:ln w="86944">
              <a:solidFill>
                <a:srgbClr val="9ABF0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3058382" y="2514600"/>
              <a:ext cx="457834" cy="46355"/>
            </a:xfrm>
            <a:custGeom>
              <a:avLst/>
              <a:gdLst/>
              <a:ahLst/>
              <a:cxnLst/>
              <a:rect l="l" t="t" r="r" b="b"/>
              <a:pathLst>
                <a:path w="457835" h="46355">
                  <a:moveTo>
                    <a:pt x="0" y="45815"/>
                  </a:moveTo>
                  <a:lnTo>
                    <a:pt x="41502" y="39853"/>
                  </a:lnTo>
                  <a:lnTo>
                    <a:pt x="88768" y="34199"/>
                  </a:lnTo>
                  <a:lnTo>
                    <a:pt x="140327" y="28814"/>
                  </a:lnTo>
                  <a:lnTo>
                    <a:pt x="194711" y="23660"/>
                  </a:lnTo>
                  <a:lnTo>
                    <a:pt x="250451" y="18697"/>
                  </a:lnTo>
                  <a:lnTo>
                    <a:pt x="306077" y="13888"/>
                  </a:lnTo>
                  <a:lnTo>
                    <a:pt x="360120" y="9195"/>
                  </a:lnTo>
                  <a:lnTo>
                    <a:pt x="411111" y="4578"/>
                  </a:lnTo>
                  <a:lnTo>
                    <a:pt x="457581" y="0"/>
                  </a:lnTo>
                </a:path>
              </a:pathLst>
            </a:custGeom>
            <a:ln w="86944">
              <a:solidFill>
                <a:srgbClr val="2DBF0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3740182" y="1354740"/>
              <a:ext cx="439420" cy="754380"/>
            </a:xfrm>
            <a:custGeom>
              <a:avLst/>
              <a:gdLst/>
              <a:ahLst/>
              <a:cxnLst/>
              <a:rect l="l" t="t" r="r" b="b"/>
              <a:pathLst>
                <a:path w="439420" h="754380">
                  <a:moveTo>
                    <a:pt x="437768" y="0"/>
                  </a:moveTo>
                  <a:lnTo>
                    <a:pt x="437197" y="52482"/>
                  </a:lnTo>
                  <a:lnTo>
                    <a:pt x="424052" y="103822"/>
                  </a:lnTo>
                  <a:lnTo>
                    <a:pt x="394756" y="174159"/>
                  </a:lnTo>
                  <a:lnTo>
                    <a:pt x="377628" y="211262"/>
                  </a:lnTo>
                  <a:lnTo>
                    <a:pt x="358701" y="249643"/>
                  </a:lnTo>
                  <a:lnTo>
                    <a:pt x="337862" y="289295"/>
                  </a:lnTo>
                  <a:lnTo>
                    <a:pt x="315001" y="330209"/>
                  </a:lnTo>
                  <a:lnTo>
                    <a:pt x="290008" y="372378"/>
                  </a:lnTo>
                  <a:lnTo>
                    <a:pt x="262771" y="415792"/>
                  </a:lnTo>
                  <a:lnTo>
                    <a:pt x="233181" y="460445"/>
                  </a:lnTo>
                  <a:lnTo>
                    <a:pt x="201125" y="506327"/>
                  </a:lnTo>
                  <a:lnTo>
                    <a:pt x="166494" y="553432"/>
                  </a:lnTo>
                  <a:lnTo>
                    <a:pt x="129177" y="601749"/>
                  </a:lnTo>
                  <a:lnTo>
                    <a:pt x="89062" y="651273"/>
                  </a:lnTo>
                  <a:lnTo>
                    <a:pt x="46040" y="701993"/>
                  </a:lnTo>
                  <a:lnTo>
                    <a:pt x="0" y="753903"/>
                  </a:lnTo>
                </a:path>
              </a:pathLst>
            </a:custGeom>
            <a:ln w="86944">
              <a:solidFill>
                <a:srgbClr val="08BF5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4098702" y="1646071"/>
              <a:ext cx="1159510" cy="1932939"/>
            </a:xfrm>
            <a:custGeom>
              <a:avLst/>
              <a:gdLst/>
              <a:ahLst/>
              <a:cxnLst/>
              <a:rect l="l" t="t" r="r" b="b"/>
              <a:pathLst>
                <a:path w="1159510" h="1932939">
                  <a:moveTo>
                    <a:pt x="0" y="102432"/>
                  </a:moveTo>
                  <a:lnTo>
                    <a:pt x="41043" y="112600"/>
                  </a:lnTo>
                  <a:lnTo>
                    <a:pt x="84820" y="117482"/>
                  </a:lnTo>
                  <a:lnTo>
                    <a:pt x="128882" y="116362"/>
                  </a:lnTo>
                  <a:lnTo>
                    <a:pt x="170783" y="108528"/>
                  </a:lnTo>
                  <a:lnTo>
                    <a:pt x="187360" y="105119"/>
                  </a:lnTo>
                  <a:lnTo>
                    <a:pt x="215472" y="100187"/>
                  </a:lnTo>
                  <a:lnTo>
                    <a:pt x="253608" y="93963"/>
                  </a:lnTo>
                  <a:lnTo>
                    <a:pt x="300254" y="86677"/>
                  </a:lnTo>
                  <a:lnTo>
                    <a:pt x="353898" y="78560"/>
                  </a:lnTo>
                  <a:lnTo>
                    <a:pt x="413026" y="69841"/>
                  </a:lnTo>
                  <a:lnTo>
                    <a:pt x="476127" y="60752"/>
                  </a:lnTo>
                  <a:lnTo>
                    <a:pt x="541686" y="51521"/>
                  </a:lnTo>
                  <a:lnTo>
                    <a:pt x="608192" y="42380"/>
                  </a:lnTo>
                  <a:lnTo>
                    <a:pt x="674132" y="33558"/>
                  </a:lnTo>
                  <a:lnTo>
                    <a:pt x="737994" y="25286"/>
                  </a:lnTo>
                  <a:lnTo>
                    <a:pt x="798263" y="17794"/>
                  </a:lnTo>
                  <a:lnTo>
                    <a:pt x="853428" y="11312"/>
                  </a:lnTo>
                  <a:lnTo>
                    <a:pt x="901976" y="6070"/>
                  </a:lnTo>
                  <a:lnTo>
                    <a:pt x="942394" y="2299"/>
                  </a:lnTo>
                  <a:lnTo>
                    <a:pt x="1026372" y="0"/>
                  </a:lnTo>
                  <a:lnTo>
                    <a:pt x="1070855" y="6616"/>
                  </a:lnTo>
                  <a:lnTo>
                    <a:pt x="1106485" y="21118"/>
                  </a:lnTo>
                  <a:lnTo>
                    <a:pt x="1133125" y="44542"/>
                  </a:lnTo>
                  <a:lnTo>
                    <a:pt x="1150642" y="77926"/>
                  </a:lnTo>
                  <a:lnTo>
                    <a:pt x="1158900" y="122308"/>
                  </a:lnTo>
                  <a:lnTo>
                    <a:pt x="1157763" y="178727"/>
                  </a:lnTo>
                  <a:lnTo>
                    <a:pt x="1153102" y="229144"/>
                  </a:lnTo>
                  <a:lnTo>
                    <a:pt x="1148270" y="279663"/>
                  </a:lnTo>
                  <a:lnTo>
                    <a:pt x="1143255" y="330271"/>
                  </a:lnTo>
                  <a:lnTo>
                    <a:pt x="1138045" y="380951"/>
                  </a:lnTo>
                  <a:lnTo>
                    <a:pt x="1132627" y="431687"/>
                  </a:lnTo>
                  <a:lnTo>
                    <a:pt x="1126989" y="482465"/>
                  </a:lnTo>
                  <a:lnTo>
                    <a:pt x="1121120" y="533267"/>
                  </a:lnTo>
                  <a:lnTo>
                    <a:pt x="1115005" y="584080"/>
                  </a:lnTo>
                  <a:lnTo>
                    <a:pt x="1108634" y="634887"/>
                  </a:lnTo>
                  <a:lnTo>
                    <a:pt x="1101994" y="685672"/>
                  </a:lnTo>
                  <a:lnTo>
                    <a:pt x="1095072" y="736420"/>
                  </a:lnTo>
                  <a:lnTo>
                    <a:pt x="1087857" y="787115"/>
                  </a:lnTo>
                  <a:lnTo>
                    <a:pt x="1080335" y="837742"/>
                  </a:lnTo>
                  <a:lnTo>
                    <a:pt x="1072495" y="888284"/>
                  </a:lnTo>
                  <a:lnTo>
                    <a:pt x="1064324" y="938727"/>
                  </a:lnTo>
                  <a:lnTo>
                    <a:pt x="1055810" y="989055"/>
                  </a:lnTo>
                  <a:lnTo>
                    <a:pt x="1046940" y="1039252"/>
                  </a:lnTo>
                  <a:lnTo>
                    <a:pt x="1037702" y="1089302"/>
                  </a:lnTo>
                  <a:lnTo>
                    <a:pt x="1028085" y="1139190"/>
                  </a:lnTo>
                  <a:lnTo>
                    <a:pt x="1018075" y="1188900"/>
                  </a:lnTo>
                  <a:lnTo>
                    <a:pt x="1007660" y="1238416"/>
                  </a:lnTo>
                  <a:lnTo>
                    <a:pt x="996828" y="1287724"/>
                  </a:lnTo>
                  <a:lnTo>
                    <a:pt x="985566" y="1336806"/>
                  </a:lnTo>
                  <a:lnTo>
                    <a:pt x="973863" y="1385649"/>
                  </a:lnTo>
                  <a:lnTo>
                    <a:pt x="961705" y="1434235"/>
                  </a:lnTo>
                  <a:lnTo>
                    <a:pt x="949081" y="1482550"/>
                  </a:lnTo>
                  <a:lnTo>
                    <a:pt x="935978" y="1530577"/>
                  </a:lnTo>
                  <a:lnTo>
                    <a:pt x="922385" y="1578302"/>
                  </a:lnTo>
                  <a:lnTo>
                    <a:pt x="908287" y="1625708"/>
                  </a:lnTo>
                  <a:lnTo>
                    <a:pt x="893674" y="1672780"/>
                  </a:lnTo>
                  <a:lnTo>
                    <a:pt x="878533" y="1719502"/>
                  </a:lnTo>
                  <a:lnTo>
                    <a:pt x="862851" y="1765859"/>
                  </a:lnTo>
                  <a:lnTo>
                    <a:pt x="846617" y="1811834"/>
                  </a:lnTo>
                  <a:lnTo>
                    <a:pt x="829818" y="1857413"/>
                  </a:lnTo>
                  <a:lnTo>
                    <a:pt x="807350" y="1899674"/>
                  </a:lnTo>
                  <a:lnTo>
                    <a:pt x="748272" y="1932692"/>
                  </a:lnTo>
                  <a:lnTo>
                    <a:pt x="714232" y="1928387"/>
                  </a:lnTo>
                  <a:lnTo>
                    <a:pt x="678906" y="1913495"/>
                  </a:lnTo>
                  <a:lnTo>
                    <a:pt x="643580" y="1890484"/>
                  </a:lnTo>
                  <a:lnTo>
                    <a:pt x="609540" y="1861824"/>
                  </a:lnTo>
                  <a:lnTo>
                    <a:pt x="578072" y="1829981"/>
                  </a:lnTo>
                </a:path>
              </a:pathLst>
            </a:custGeom>
            <a:ln w="86944">
              <a:solidFill>
                <a:srgbClr val="08BFB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4068127" y="2061400"/>
              <a:ext cx="459105" cy="749300"/>
            </a:xfrm>
            <a:custGeom>
              <a:avLst/>
              <a:gdLst/>
              <a:ahLst/>
              <a:cxnLst/>
              <a:rect l="l" t="t" r="r" b="b"/>
              <a:pathLst>
                <a:path w="459104" h="749300">
                  <a:moveTo>
                    <a:pt x="453104" y="0"/>
                  </a:moveTo>
                  <a:lnTo>
                    <a:pt x="457557" y="15598"/>
                  </a:lnTo>
                  <a:lnTo>
                    <a:pt x="459009" y="34492"/>
                  </a:lnTo>
                  <a:lnTo>
                    <a:pt x="456747" y="55975"/>
                  </a:lnTo>
                  <a:lnTo>
                    <a:pt x="432683" y="123260"/>
                  </a:lnTo>
                  <a:lnTo>
                    <a:pt x="414262" y="167396"/>
                  </a:lnTo>
                  <a:lnTo>
                    <a:pt x="394712" y="211645"/>
                  </a:lnTo>
                  <a:lnTo>
                    <a:pt x="373948" y="255902"/>
                  </a:lnTo>
                  <a:lnTo>
                    <a:pt x="351888" y="300061"/>
                  </a:lnTo>
                  <a:lnTo>
                    <a:pt x="328450" y="344017"/>
                  </a:lnTo>
                  <a:lnTo>
                    <a:pt x="303550" y="387665"/>
                  </a:lnTo>
                  <a:lnTo>
                    <a:pt x="277106" y="430899"/>
                  </a:lnTo>
                  <a:lnTo>
                    <a:pt x="249034" y="473613"/>
                  </a:lnTo>
                  <a:lnTo>
                    <a:pt x="219251" y="515704"/>
                  </a:lnTo>
                  <a:lnTo>
                    <a:pt x="187676" y="557065"/>
                  </a:lnTo>
                  <a:lnTo>
                    <a:pt x="154224" y="597591"/>
                  </a:lnTo>
                  <a:lnTo>
                    <a:pt x="118814" y="637176"/>
                  </a:lnTo>
                  <a:lnTo>
                    <a:pt x="81361" y="675715"/>
                  </a:lnTo>
                  <a:lnTo>
                    <a:pt x="41784" y="713104"/>
                  </a:lnTo>
                  <a:lnTo>
                    <a:pt x="0" y="749236"/>
                  </a:lnTo>
                </a:path>
              </a:pathLst>
            </a:custGeom>
            <a:ln w="86944">
              <a:solidFill>
                <a:srgbClr val="0852B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4112418" y="2191035"/>
              <a:ext cx="431800" cy="535940"/>
            </a:xfrm>
            <a:custGeom>
              <a:avLst/>
              <a:gdLst/>
              <a:ahLst/>
              <a:cxnLst/>
              <a:rect l="l" t="t" r="r" b="b"/>
              <a:pathLst>
                <a:path w="431800" h="535939">
                  <a:moveTo>
                    <a:pt x="0" y="0"/>
                  </a:moveTo>
                  <a:lnTo>
                    <a:pt x="35398" y="25774"/>
                  </a:lnTo>
                  <a:lnTo>
                    <a:pt x="70883" y="53951"/>
                  </a:lnTo>
                  <a:lnTo>
                    <a:pt x="106256" y="84410"/>
                  </a:lnTo>
                  <a:lnTo>
                    <a:pt x="141321" y="117030"/>
                  </a:lnTo>
                  <a:lnTo>
                    <a:pt x="175881" y="151692"/>
                  </a:lnTo>
                  <a:lnTo>
                    <a:pt x="209738" y="188275"/>
                  </a:lnTo>
                  <a:lnTo>
                    <a:pt x="242696" y="226659"/>
                  </a:lnTo>
                  <a:lnTo>
                    <a:pt x="274558" y="266724"/>
                  </a:lnTo>
                  <a:lnTo>
                    <a:pt x="305127" y="308350"/>
                  </a:lnTo>
                  <a:lnTo>
                    <a:pt x="334205" y="351416"/>
                  </a:lnTo>
                  <a:lnTo>
                    <a:pt x="361595" y="395803"/>
                  </a:lnTo>
                  <a:lnTo>
                    <a:pt x="387102" y="441391"/>
                  </a:lnTo>
                  <a:lnTo>
                    <a:pt x="410526" y="488058"/>
                  </a:lnTo>
                  <a:lnTo>
                    <a:pt x="431673" y="535685"/>
                  </a:lnTo>
                </a:path>
              </a:pathLst>
            </a:custGeom>
            <a:ln w="86944">
              <a:solidFill>
                <a:srgbClr val="2D08B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3839336" y="2281142"/>
              <a:ext cx="903605" cy="780415"/>
            </a:xfrm>
            <a:custGeom>
              <a:avLst/>
              <a:gdLst/>
              <a:ahLst/>
              <a:cxnLst/>
              <a:rect l="l" t="t" r="r" b="b"/>
              <a:pathLst>
                <a:path w="903604" h="780414">
                  <a:moveTo>
                    <a:pt x="30479" y="0"/>
                  </a:moveTo>
                  <a:lnTo>
                    <a:pt x="44727" y="19122"/>
                  </a:lnTo>
                  <a:lnTo>
                    <a:pt x="54947" y="42112"/>
                  </a:lnTo>
                  <a:lnTo>
                    <a:pt x="60577" y="68834"/>
                  </a:lnTo>
                  <a:lnTo>
                    <a:pt x="61055" y="99155"/>
                  </a:lnTo>
                  <a:lnTo>
                    <a:pt x="57979" y="130930"/>
                  </a:lnTo>
                  <a:lnTo>
                    <a:pt x="54417" y="168034"/>
                  </a:lnTo>
                  <a:lnTo>
                    <a:pt x="50429" y="209784"/>
                  </a:lnTo>
                  <a:lnTo>
                    <a:pt x="46072" y="255497"/>
                  </a:lnTo>
                  <a:lnTo>
                    <a:pt x="41406" y="304489"/>
                  </a:lnTo>
                  <a:lnTo>
                    <a:pt x="36490" y="356077"/>
                  </a:lnTo>
                  <a:lnTo>
                    <a:pt x="31382" y="409577"/>
                  </a:lnTo>
                  <a:lnTo>
                    <a:pt x="26141" y="464306"/>
                  </a:lnTo>
                  <a:lnTo>
                    <a:pt x="20826" y="519581"/>
                  </a:lnTo>
                  <a:lnTo>
                    <a:pt x="15495" y="574719"/>
                  </a:lnTo>
                  <a:lnTo>
                    <a:pt x="10208" y="629035"/>
                  </a:lnTo>
                  <a:lnTo>
                    <a:pt x="5023" y="681848"/>
                  </a:lnTo>
                  <a:lnTo>
                    <a:pt x="0" y="732472"/>
                  </a:lnTo>
                  <a:lnTo>
                    <a:pt x="1954" y="755982"/>
                  </a:lnTo>
                  <a:lnTo>
                    <a:pt x="12203" y="771608"/>
                  </a:lnTo>
                  <a:lnTo>
                    <a:pt x="27043" y="779500"/>
                  </a:lnTo>
                  <a:lnTo>
                    <a:pt x="42767" y="779811"/>
                  </a:lnTo>
                  <a:lnTo>
                    <a:pt x="94392" y="768800"/>
                  </a:lnTo>
                  <a:lnTo>
                    <a:pt x="149243" y="758389"/>
                  </a:lnTo>
                  <a:lnTo>
                    <a:pt x="206651" y="748580"/>
                  </a:lnTo>
                  <a:lnTo>
                    <a:pt x="265943" y="739372"/>
                  </a:lnTo>
                  <a:lnTo>
                    <a:pt x="326450" y="730767"/>
                  </a:lnTo>
                  <a:lnTo>
                    <a:pt x="387501" y="722762"/>
                  </a:lnTo>
                  <a:lnTo>
                    <a:pt x="448424" y="715360"/>
                  </a:lnTo>
                  <a:lnTo>
                    <a:pt x="508549" y="708560"/>
                  </a:lnTo>
                  <a:lnTo>
                    <a:pt x="567205" y="702361"/>
                  </a:lnTo>
                  <a:lnTo>
                    <a:pt x="623721" y="696765"/>
                  </a:lnTo>
                  <a:lnTo>
                    <a:pt x="677426" y="691772"/>
                  </a:lnTo>
                  <a:lnTo>
                    <a:pt x="727650" y="687380"/>
                  </a:lnTo>
                  <a:lnTo>
                    <a:pt x="773721" y="683592"/>
                  </a:lnTo>
                  <a:lnTo>
                    <a:pt x="814969" y="680406"/>
                  </a:lnTo>
                  <a:lnTo>
                    <a:pt x="880312" y="675842"/>
                  </a:lnTo>
                  <a:lnTo>
                    <a:pt x="903065" y="674465"/>
                  </a:lnTo>
                </a:path>
              </a:pathLst>
            </a:custGeom>
            <a:ln w="86944">
              <a:solidFill>
                <a:srgbClr val="9A08B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4765262" y="2122360"/>
              <a:ext cx="78105" cy="982980"/>
            </a:xfrm>
            <a:custGeom>
              <a:avLst/>
              <a:gdLst/>
              <a:ahLst/>
              <a:cxnLst/>
              <a:rect l="l" t="t" r="r" b="b"/>
              <a:pathLst>
                <a:path w="78104" h="982980">
                  <a:moveTo>
                    <a:pt x="42672" y="0"/>
                  </a:moveTo>
                  <a:lnTo>
                    <a:pt x="59348" y="21273"/>
                  </a:lnTo>
                  <a:lnTo>
                    <a:pt x="70568" y="45243"/>
                  </a:lnTo>
                  <a:lnTo>
                    <a:pt x="76627" y="70642"/>
                  </a:lnTo>
                  <a:lnTo>
                    <a:pt x="77819" y="96202"/>
                  </a:lnTo>
                  <a:lnTo>
                    <a:pt x="75542" y="132334"/>
                  </a:lnTo>
                  <a:lnTo>
                    <a:pt x="72673" y="172450"/>
                  </a:lnTo>
                  <a:lnTo>
                    <a:pt x="69275" y="216144"/>
                  </a:lnTo>
                  <a:lnTo>
                    <a:pt x="65412" y="263008"/>
                  </a:lnTo>
                  <a:lnTo>
                    <a:pt x="61149" y="312635"/>
                  </a:lnTo>
                  <a:lnTo>
                    <a:pt x="56547" y="364619"/>
                  </a:lnTo>
                  <a:lnTo>
                    <a:pt x="51673" y="418552"/>
                  </a:lnTo>
                  <a:lnTo>
                    <a:pt x="46588" y="474027"/>
                  </a:lnTo>
                  <a:lnTo>
                    <a:pt x="41357" y="530638"/>
                  </a:lnTo>
                  <a:lnTo>
                    <a:pt x="36043" y="587978"/>
                  </a:lnTo>
                  <a:lnTo>
                    <a:pt x="30711" y="645639"/>
                  </a:lnTo>
                  <a:lnTo>
                    <a:pt x="25424" y="703215"/>
                  </a:lnTo>
                  <a:lnTo>
                    <a:pt x="20246" y="760298"/>
                  </a:lnTo>
                  <a:lnTo>
                    <a:pt x="15240" y="816483"/>
                  </a:lnTo>
                  <a:lnTo>
                    <a:pt x="9858" y="875941"/>
                  </a:lnTo>
                  <a:lnTo>
                    <a:pt x="5334" y="924817"/>
                  </a:lnTo>
                  <a:lnTo>
                    <a:pt x="1952" y="961103"/>
                  </a:lnTo>
                  <a:lnTo>
                    <a:pt x="0" y="982789"/>
                  </a:lnTo>
                </a:path>
              </a:pathLst>
            </a:custGeom>
            <a:ln w="86944">
              <a:solidFill>
                <a:srgbClr val="BF0875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4" name="object 2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873787" y="1515046"/>
              <a:ext cx="90011" cy="167830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082766" y="1286065"/>
              <a:ext cx="112871" cy="172497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175825" y="1797367"/>
              <a:ext cx="109823" cy="175450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166586" y="2288666"/>
              <a:ext cx="125158" cy="167925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950684" y="1200626"/>
              <a:ext cx="108299" cy="170973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345787" y="1482947"/>
              <a:ext cx="117325" cy="175545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347305" y="1858422"/>
              <a:ext cx="114395" cy="167830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057459" y="1960626"/>
              <a:ext cx="118967" cy="175545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685432" y="2198655"/>
              <a:ext cx="117323" cy="175545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705730" y="1890426"/>
              <a:ext cx="90011" cy="169354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830794" y="1887474"/>
              <a:ext cx="115919" cy="175450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640895" y="2294858"/>
              <a:ext cx="138779" cy="137350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5854445" y="2354389"/>
              <a:ext cx="27940" cy="27940"/>
            </a:xfrm>
            <a:custGeom>
              <a:avLst/>
              <a:gdLst/>
              <a:ahLst/>
              <a:cxnLst/>
              <a:rect l="l" t="t" r="r" b="b"/>
              <a:pathLst>
                <a:path w="27939" h="27939">
                  <a:moveTo>
                    <a:pt x="18288" y="27431"/>
                  </a:moveTo>
                  <a:lnTo>
                    <a:pt x="10668" y="27431"/>
                  </a:lnTo>
                  <a:lnTo>
                    <a:pt x="4572" y="24383"/>
                  </a:lnTo>
                  <a:lnTo>
                    <a:pt x="1524" y="21335"/>
                  </a:lnTo>
                  <a:lnTo>
                    <a:pt x="0" y="18287"/>
                  </a:lnTo>
                  <a:lnTo>
                    <a:pt x="0" y="13715"/>
                  </a:lnTo>
                  <a:lnTo>
                    <a:pt x="0" y="10667"/>
                  </a:lnTo>
                  <a:lnTo>
                    <a:pt x="1524" y="7619"/>
                  </a:lnTo>
                  <a:lnTo>
                    <a:pt x="7620" y="1523"/>
                  </a:lnTo>
                  <a:lnTo>
                    <a:pt x="10668" y="0"/>
                  </a:lnTo>
                  <a:lnTo>
                    <a:pt x="18288" y="0"/>
                  </a:lnTo>
                  <a:lnTo>
                    <a:pt x="21336" y="1523"/>
                  </a:lnTo>
                  <a:lnTo>
                    <a:pt x="24384" y="4571"/>
                  </a:lnTo>
                  <a:lnTo>
                    <a:pt x="27432" y="10667"/>
                  </a:lnTo>
                  <a:lnTo>
                    <a:pt x="27432" y="18287"/>
                  </a:lnTo>
                  <a:lnTo>
                    <a:pt x="24384" y="24383"/>
                  </a:lnTo>
                  <a:lnTo>
                    <a:pt x="18288" y="2743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7" name="object 37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952077" y="2294858"/>
              <a:ext cx="137255" cy="137350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6159531" y="2354389"/>
              <a:ext cx="27940" cy="27940"/>
            </a:xfrm>
            <a:custGeom>
              <a:avLst/>
              <a:gdLst/>
              <a:ahLst/>
              <a:cxnLst/>
              <a:rect l="l" t="t" r="r" b="b"/>
              <a:pathLst>
                <a:path w="27939" h="27939">
                  <a:moveTo>
                    <a:pt x="18288" y="27431"/>
                  </a:moveTo>
                  <a:lnTo>
                    <a:pt x="10668" y="27431"/>
                  </a:lnTo>
                  <a:lnTo>
                    <a:pt x="4572" y="24383"/>
                  </a:lnTo>
                  <a:lnTo>
                    <a:pt x="1524" y="21335"/>
                  </a:lnTo>
                  <a:lnTo>
                    <a:pt x="0" y="18287"/>
                  </a:lnTo>
                  <a:lnTo>
                    <a:pt x="0" y="13715"/>
                  </a:lnTo>
                  <a:lnTo>
                    <a:pt x="0" y="10667"/>
                  </a:lnTo>
                  <a:lnTo>
                    <a:pt x="1524" y="7619"/>
                  </a:lnTo>
                  <a:lnTo>
                    <a:pt x="7620" y="1523"/>
                  </a:lnTo>
                  <a:lnTo>
                    <a:pt x="10668" y="0"/>
                  </a:lnTo>
                  <a:lnTo>
                    <a:pt x="18288" y="0"/>
                  </a:lnTo>
                  <a:lnTo>
                    <a:pt x="21336" y="1523"/>
                  </a:lnTo>
                  <a:lnTo>
                    <a:pt x="24384" y="4571"/>
                  </a:lnTo>
                  <a:lnTo>
                    <a:pt x="27432" y="10667"/>
                  </a:lnTo>
                  <a:lnTo>
                    <a:pt x="27432" y="18287"/>
                  </a:lnTo>
                  <a:lnTo>
                    <a:pt x="24384" y="24383"/>
                  </a:lnTo>
                  <a:lnTo>
                    <a:pt x="18288" y="2743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9" name="object 39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252495" y="2294858"/>
              <a:ext cx="146494" cy="137350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6464522" y="2354389"/>
              <a:ext cx="27940" cy="27940"/>
            </a:xfrm>
            <a:custGeom>
              <a:avLst/>
              <a:gdLst/>
              <a:ahLst/>
              <a:cxnLst/>
              <a:rect l="l" t="t" r="r" b="b"/>
              <a:pathLst>
                <a:path w="27939" h="27939">
                  <a:moveTo>
                    <a:pt x="18383" y="27431"/>
                  </a:moveTo>
                  <a:lnTo>
                    <a:pt x="10763" y="27431"/>
                  </a:lnTo>
                  <a:lnTo>
                    <a:pt x="4667" y="24383"/>
                  </a:lnTo>
                  <a:lnTo>
                    <a:pt x="1524" y="21335"/>
                  </a:lnTo>
                  <a:lnTo>
                    <a:pt x="0" y="18287"/>
                  </a:lnTo>
                  <a:lnTo>
                    <a:pt x="0" y="13715"/>
                  </a:lnTo>
                  <a:lnTo>
                    <a:pt x="0" y="10667"/>
                  </a:lnTo>
                  <a:lnTo>
                    <a:pt x="1524" y="7619"/>
                  </a:lnTo>
                  <a:lnTo>
                    <a:pt x="4667" y="4571"/>
                  </a:lnTo>
                  <a:lnTo>
                    <a:pt x="7715" y="1523"/>
                  </a:lnTo>
                  <a:lnTo>
                    <a:pt x="10763" y="0"/>
                  </a:lnTo>
                  <a:lnTo>
                    <a:pt x="18383" y="0"/>
                  </a:lnTo>
                  <a:lnTo>
                    <a:pt x="21431" y="1523"/>
                  </a:lnTo>
                  <a:lnTo>
                    <a:pt x="27527" y="7619"/>
                  </a:lnTo>
                  <a:lnTo>
                    <a:pt x="27527" y="21335"/>
                  </a:lnTo>
                  <a:lnTo>
                    <a:pt x="24479" y="24383"/>
                  </a:lnTo>
                  <a:lnTo>
                    <a:pt x="18383" y="2743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1" name="object 41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557581" y="2296382"/>
              <a:ext cx="146494" cy="135826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6771131" y="2354389"/>
              <a:ext cx="27940" cy="27940"/>
            </a:xfrm>
            <a:custGeom>
              <a:avLst/>
              <a:gdLst/>
              <a:ahLst/>
              <a:cxnLst/>
              <a:rect l="l" t="t" r="r" b="b"/>
              <a:pathLst>
                <a:path w="27940" h="27939">
                  <a:moveTo>
                    <a:pt x="16859" y="27431"/>
                  </a:moveTo>
                  <a:lnTo>
                    <a:pt x="9239" y="27431"/>
                  </a:lnTo>
                  <a:lnTo>
                    <a:pt x="3048" y="24383"/>
                  </a:lnTo>
                  <a:lnTo>
                    <a:pt x="0" y="21335"/>
                  </a:lnTo>
                  <a:lnTo>
                    <a:pt x="0" y="13715"/>
                  </a:lnTo>
                  <a:lnTo>
                    <a:pt x="0" y="7619"/>
                  </a:lnTo>
                  <a:lnTo>
                    <a:pt x="6096" y="1523"/>
                  </a:lnTo>
                  <a:lnTo>
                    <a:pt x="9239" y="0"/>
                  </a:lnTo>
                  <a:lnTo>
                    <a:pt x="16859" y="0"/>
                  </a:lnTo>
                  <a:lnTo>
                    <a:pt x="19907" y="1523"/>
                  </a:lnTo>
                  <a:lnTo>
                    <a:pt x="26003" y="7619"/>
                  </a:lnTo>
                  <a:lnTo>
                    <a:pt x="27527" y="10667"/>
                  </a:lnTo>
                  <a:lnTo>
                    <a:pt x="27527" y="18287"/>
                  </a:lnTo>
                  <a:lnTo>
                    <a:pt x="26003" y="21335"/>
                  </a:lnTo>
                  <a:lnTo>
                    <a:pt x="22955" y="24383"/>
                  </a:lnTo>
                  <a:lnTo>
                    <a:pt x="16859" y="2743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3" name="object 43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6867239" y="2296382"/>
              <a:ext cx="138874" cy="135826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7076217" y="2354389"/>
              <a:ext cx="27940" cy="27940"/>
            </a:xfrm>
            <a:custGeom>
              <a:avLst/>
              <a:gdLst/>
              <a:ahLst/>
              <a:cxnLst/>
              <a:rect l="l" t="t" r="r" b="b"/>
              <a:pathLst>
                <a:path w="27940" h="27939">
                  <a:moveTo>
                    <a:pt x="16859" y="27431"/>
                  </a:moveTo>
                  <a:lnTo>
                    <a:pt x="9144" y="27431"/>
                  </a:lnTo>
                  <a:lnTo>
                    <a:pt x="3048" y="24383"/>
                  </a:lnTo>
                  <a:lnTo>
                    <a:pt x="0" y="18287"/>
                  </a:lnTo>
                  <a:lnTo>
                    <a:pt x="0" y="13715"/>
                  </a:lnTo>
                  <a:lnTo>
                    <a:pt x="0" y="10667"/>
                  </a:lnTo>
                  <a:lnTo>
                    <a:pt x="3048" y="4571"/>
                  </a:lnTo>
                  <a:lnTo>
                    <a:pt x="6096" y="1523"/>
                  </a:lnTo>
                  <a:lnTo>
                    <a:pt x="9144" y="0"/>
                  </a:lnTo>
                  <a:lnTo>
                    <a:pt x="16859" y="0"/>
                  </a:lnTo>
                  <a:lnTo>
                    <a:pt x="19907" y="1523"/>
                  </a:lnTo>
                  <a:lnTo>
                    <a:pt x="26003" y="7619"/>
                  </a:lnTo>
                  <a:lnTo>
                    <a:pt x="27527" y="10667"/>
                  </a:lnTo>
                  <a:lnTo>
                    <a:pt x="27527" y="18287"/>
                  </a:lnTo>
                  <a:lnTo>
                    <a:pt x="26003" y="21335"/>
                  </a:lnTo>
                  <a:lnTo>
                    <a:pt x="22955" y="24383"/>
                  </a:lnTo>
                  <a:lnTo>
                    <a:pt x="16859" y="2743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5" name="object 45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7169276" y="2297906"/>
              <a:ext cx="141922" cy="134302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7381303" y="2354389"/>
              <a:ext cx="27940" cy="27940"/>
            </a:xfrm>
            <a:custGeom>
              <a:avLst/>
              <a:gdLst/>
              <a:ahLst/>
              <a:cxnLst/>
              <a:rect l="l" t="t" r="r" b="b"/>
              <a:pathLst>
                <a:path w="27940" h="27939">
                  <a:moveTo>
                    <a:pt x="16859" y="27431"/>
                  </a:moveTo>
                  <a:lnTo>
                    <a:pt x="9144" y="27431"/>
                  </a:lnTo>
                  <a:lnTo>
                    <a:pt x="3048" y="24383"/>
                  </a:lnTo>
                  <a:lnTo>
                    <a:pt x="0" y="18287"/>
                  </a:lnTo>
                  <a:lnTo>
                    <a:pt x="0" y="13715"/>
                  </a:lnTo>
                  <a:lnTo>
                    <a:pt x="0" y="10667"/>
                  </a:lnTo>
                  <a:lnTo>
                    <a:pt x="3048" y="4571"/>
                  </a:lnTo>
                  <a:lnTo>
                    <a:pt x="6096" y="1523"/>
                  </a:lnTo>
                  <a:lnTo>
                    <a:pt x="9144" y="0"/>
                  </a:lnTo>
                  <a:lnTo>
                    <a:pt x="16859" y="0"/>
                  </a:lnTo>
                  <a:lnTo>
                    <a:pt x="19907" y="1523"/>
                  </a:lnTo>
                  <a:lnTo>
                    <a:pt x="26003" y="7619"/>
                  </a:lnTo>
                  <a:lnTo>
                    <a:pt x="27527" y="10667"/>
                  </a:lnTo>
                  <a:lnTo>
                    <a:pt x="27527" y="18287"/>
                  </a:lnTo>
                  <a:lnTo>
                    <a:pt x="26003" y="21335"/>
                  </a:lnTo>
                  <a:lnTo>
                    <a:pt x="22955" y="24383"/>
                  </a:lnTo>
                  <a:lnTo>
                    <a:pt x="16859" y="2743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7" name="object 47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7472838" y="2296382"/>
              <a:ext cx="144970" cy="135826"/>
            </a:xfrm>
            <a:prstGeom prst="rect">
              <a:avLst/>
            </a:prstGeom>
          </p:spPr>
        </p:pic>
        <p:sp>
          <p:nvSpPr>
            <p:cNvPr id="48" name="object 48"/>
            <p:cNvSpPr/>
            <p:nvPr/>
          </p:nvSpPr>
          <p:spPr>
            <a:xfrm>
              <a:off x="7686389" y="2354389"/>
              <a:ext cx="27940" cy="27940"/>
            </a:xfrm>
            <a:custGeom>
              <a:avLst/>
              <a:gdLst/>
              <a:ahLst/>
              <a:cxnLst/>
              <a:rect l="l" t="t" r="r" b="b"/>
              <a:pathLst>
                <a:path w="27940" h="27939">
                  <a:moveTo>
                    <a:pt x="16764" y="27431"/>
                  </a:moveTo>
                  <a:lnTo>
                    <a:pt x="9144" y="27431"/>
                  </a:lnTo>
                  <a:lnTo>
                    <a:pt x="6096" y="25907"/>
                  </a:lnTo>
                  <a:lnTo>
                    <a:pt x="1524" y="21335"/>
                  </a:lnTo>
                  <a:lnTo>
                    <a:pt x="0" y="18287"/>
                  </a:lnTo>
                  <a:lnTo>
                    <a:pt x="0" y="13715"/>
                  </a:lnTo>
                  <a:lnTo>
                    <a:pt x="0" y="10667"/>
                  </a:lnTo>
                  <a:lnTo>
                    <a:pt x="1524" y="7619"/>
                  </a:lnTo>
                  <a:lnTo>
                    <a:pt x="4572" y="4571"/>
                  </a:lnTo>
                  <a:lnTo>
                    <a:pt x="6096" y="1523"/>
                  </a:lnTo>
                  <a:lnTo>
                    <a:pt x="9144" y="0"/>
                  </a:lnTo>
                  <a:lnTo>
                    <a:pt x="16764" y="0"/>
                  </a:lnTo>
                  <a:lnTo>
                    <a:pt x="21336" y="1523"/>
                  </a:lnTo>
                  <a:lnTo>
                    <a:pt x="22859" y="4571"/>
                  </a:lnTo>
                  <a:lnTo>
                    <a:pt x="26003" y="7619"/>
                  </a:lnTo>
                  <a:lnTo>
                    <a:pt x="27527" y="10667"/>
                  </a:lnTo>
                  <a:lnTo>
                    <a:pt x="27527" y="18287"/>
                  </a:lnTo>
                  <a:lnTo>
                    <a:pt x="26003" y="21335"/>
                  </a:lnTo>
                  <a:lnTo>
                    <a:pt x="21336" y="25907"/>
                  </a:lnTo>
                  <a:lnTo>
                    <a:pt x="16764" y="2743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9" name="object 49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7780972" y="2302478"/>
              <a:ext cx="143446" cy="128206"/>
            </a:xfrm>
            <a:prstGeom prst="rect">
              <a:avLst/>
            </a:prstGeom>
          </p:spPr>
        </p:pic>
        <p:sp>
          <p:nvSpPr>
            <p:cNvPr id="50" name="object 50"/>
            <p:cNvSpPr/>
            <p:nvPr/>
          </p:nvSpPr>
          <p:spPr>
            <a:xfrm>
              <a:off x="7991475" y="2354389"/>
              <a:ext cx="27940" cy="27940"/>
            </a:xfrm>
            <a:custGeom>
              <a:avLst/>
              <a:gdLst/>
              <a:ahLst/>
              <a:cxnLst/>
              <a:rect l="l" t="t" r="r" b="b"/>
              <a:pathLst>
                <a:path w="27940" h="27939">
                  <a:moveTo>
                    <a:pt x="18288" y="27431"/>
                  </a:moveTo>
                  <a:lnTo>
                    <a:pt x="10668" y="27431"/>
                  </a:lnTo>
                  <a:lnTo>
                    <a:pt x="6096" y="25907"/>
                  </a:lnTo>
                  <a:lnTo>
                    <a:pt x="1524" y="21335"/>
                  </a:lnTo>
                  <a:lnTo>
                    <a:pt x="0" y="18287"/>
                  </a:lnTo>
                  <a:lnTo>
                    <a:pt x="0" y="13715"/>
                  </a:lnTo>
                  <a:lnTo>
                    <a:pt x="0" y="10667"/>
                  </a:lnTo>
                  <a:lnTo>
                    <a:pt x="1524" y="7619"/>
                  </a:lnTo>
                  <a:lnTo>
                    <a:pt x="4572" y="4571"/>
                  </a:lnTo>
                  <a:lnTo>
                    <a:pt x="6096" y="1523"/>
                  </a:lnTo>
                  <a:lnTo>
                    <a:pt x="10668" y="0"/>
                  </a:lnTo>
                  <a:lnTo>
                    <a:pt x="18288" y="0"/>
                  </a:lnTo>
                  <a:lnTo>
                    <a:pt x="21336" y="1523"/>
                  </a:lnTo>
                  <a:lnTo>
                    <a:pt x="22859" y="4571"/>
                  </a:lnTo>
                  <a:lnTo>
                    <a:pt x="25908" y="7619"/>
                  </a:lnTo>
                  <a:lnTo>
                    <a:pt x="27432" y="10667"/>
                  </a:lnTo>
                  <a:lnTo>
                    <a:pt x="27432" y="18287"/>
                  </a:lnTo>
                  <a:lnTo>
                    <a:pt x="25908" y="21335"/>
                  </a:lnTo>
                  <a:lnTo>
                    <a:pt x="21336" y="25907"/>
                  </a:lnTo>
                  <a:lnTo>
                    <a:pt x="18288" y="2743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1" name="object 51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5642419" y="2526792"/>
              <a:ext cx="143351" cy="134302"/>
            </a:xfrm>
            <a:prstGeom prst="rect">
              <a:avLst/>
            </a:prstGeom>
          </p:spPr>
        </p:pic>
        <p:sp>
          <p:nvSpPr>
            <p:cNvPr id="52" name="object 52"/>
            <p:cNvSpPr/>
            <p:nvPr/>
          </p:nvSpPr>
          <p:spPr>
            <a:xfrm>
              <a:off x="5854445" y="2583275"/>
              <a:ext cx="27940" cy="27940"/>
            </a:xfrm>
            <a:custGeom>
              <a:avLst/>
              <a:gdLst/>
              <a:ahLst/>
              <a:cxnLst/>
              <a:rect l="l" t="t" r="r" b="b"/>
              <a:pathLst>
                <a:path w="27939" h="27939">
                  <a:moveTo>
                    <a:pt x="18288" y="27431"/>
                  </a:moveTo>
                  <a:lnTo>
                    <a:pt x="10668" y="27431"/>
                  </a:lnTo>
                  <a:lnTo>
                    <a:pt x="4572" y="24383"/>
                  </a:lnTo>
                  <a:lnTo>
                    <a:pt x="1524" y="21335"/>
                  </a:lnTo>
                  <a:lnTo>
                    <a:pt x="0" y="18287"/>
                  </a:lnTo>
                  <a:lnTo>
                    <a:pt x="0" y="13715"/>
                  </a:lnTo>
                  <a:lnTo>
                    <a:pt x="0" y="10667"/>
                  </a:lnTo>
                  <a:lnTo>
                    <a:pt x="1524" y="7619"/>
                  </a:lnTo>
                  <a:lnTo>
                    <a:pt x="7620" y="1523"/>
                  </a:lnTo>
                  <a:lnTo>
                    <a:pt x="10668" y="0"/>
                  </a:lnTo>
                  <a:lnTo>
                    <a:pt x="18288" y="0"/>
                  </a:lnTo>
                  <a:lnTo>
                    <a:pt x="21336" y="1523"/>
                  </a:lnTo>
                  <a:lnTo>
                    <a:pt x="24384" y="4571"/>
                  </a:lnTo>
                  <a:lnTo>
                    <a:pt x="27432" y="10667"/>
                  </a:lnTo>
                  <a:lnTo>
                    <a:pt x="27432" y="18287"/>
                  </a:lnTo>
                  <a:lnTo>
                    <a:pt x="24384" y="24383"/>
                  </a:lnTo>
                  <a:lnTo>
                    <a:pt x="18288" y="2743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3" name="object 53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5948934" y="2532887"/>
              <a:ext cx="140398" cy="128206"/>
            </a:xfrm>
            <a:prstGeom prst="rect">
              <a:avLst/>
            </a:prstGeom>
          </p:spPr>
        </p:pic>
        <p:sp>
          <p:nvSpPr>
            <p:cNvPr id="54" name="object 54"/>
            <p:cNvSpPr/>
            <p:nvPr/>
          </p:nvSpPr>
          <p:spPr>
            <a:xfrm>
              <a:off x="6159531" y="2583275"/>
              <a:ext cx="27940" cy="27940"/>
            </a:xfrm>
            <a:custGeom>
              <a:avLst/>
              <a:gdLst/>
              <a:ahLst/>
              <a:cxnLst/>
              <a:rect l="l" t="t" r="r" b="b"/>
              <a:pathLst>
                <a:path w="27939" h="27939">
                  <a:moveTo>
                    <a:pt x="18288" y="27431"/>
                  </a:moveTo>
                  <a:lnTo>
                    <a:pt x="10668" y="27431"/>
                  </a:lnTo>
                  <a:lnTo>
                    <a:pt x="4572" y="24383"/>
                  </a:lnTo>
                  <a:lnTo>
                    <a:pt x="1524" y="21335"/>
                  </a:lnTo>
                  <a:lnTo>
                    <a:pt x="0" y="18287"/>
                  </a:lnTo>
                  <a:lnTo>
                    <a:pt x="0" y="13715"/>
                  </a:lnTo>
                  <a:lnTo>
                    <a:pt x="0" y="10667"/>
                  </a:lnTo>
                  <a:lnTo>
                    <a:pt x="1524" y="7619"/>
                  </a:lnTo>
                  <a:lnTo>
                    <a:pt x="7620" y="1523"/>
                  </a:lnTo>
                  <a:lnTo>
                    <a:pt x="10668" y="0"/>
                  </a:lnTo>
                  <a:lnTo>
                    <a:pt x="18288" y="0"/>
                  </a:lnTo>
                  <a:lnTo>
                    <a:pt x="21336" y="1523"/>
                  </a:lnTo>
                  <a:lnTo>
                    <a:pt x="24384" y="4571"/>
                  </a:lnTo>
                  <a:lnTo>
                    <a:pt x="27432" y="10667"/>
                  </a:lnTo>
                  <a:lnTo>
                    <a:pt x="27432" y="18287"/>
                  </a:lnTo>
                  <a:lnTo>
                    <a:pt x="24384" y="24383"/>
                  </a:lnTo>
                  <a:lnTo>
                    <a:pt x="18288" y="2743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5" name="object 55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6255543" y="2528316"/>
              <a:ext cx="138874" cy="131254"/>
            </a:xfrm>
            <a:prstGeom prst="rect">
              <a:avLst/>
            </a:prstGeom>
          </p:spPr>
        </p:pic>
        <p:sp>
          <p:nvSpPr>
            <p:cNvPr id="56" name="object 56"/>
            <p:cNvSpPr/>
            <p:nvPr/>
          </p:nvSpPr>
          <p:spPr>
            <a:xfrm>
              <a:off x="6464522" y="2583275"/>
              <a:ext cx="27940" cy="27940"/>
            </a:xfrm>
            <a:custGeom>
              <a:avLst/>
              <a:gdLst/>
              <a:ahLst/>
              <a:cxnLst/>
              <a:rect l="l" t="t" r="r" b="b"/>
              <a:pathLst>
                <a:path w="27939" h="27939">
                  <a:moveTo>
                    <a:pt x="18383" y="27431"/>
                  </a:moveTo>
                  <a:lnTo>
                    <a:pt x="10763" y="27431"/>
                  </a:lnTo>
                  <a:lnTo>
                    <a:pt x="4667" y="24383"/>
                  </a:lnTo>
                  <a:lnTo>
                    <a:pt x="1524" y="21335"/>
                  </a:lnTo>
                  <a:lnTo>
                    <a:pt x="0" y="18287"/>
                  </a:lnTo>
                  <a:lnTo>
                    <a:pt x="0" y="13715"/>
                  </a:lnTo>
                  <a:lnTo>
                    <a:pt x="0" y="10667"/>
                  </a:lnTo>
                  <a:lnTo>
                    <a:pt x="1524" y="7619"/>
                  </a:lnTo>
                  <a:lnTo>
                    <a:pt x="4667" y="4571"/>
                  </a:lnTo>
                  <a:lnTo>
                    <a:pt x="7715" y="1523"/>
                  </a:lnTo>
                  <a:lnTo>
                    <a:pt x="10763" y="0"/>
                  </a:lnTo>
                  <a:lnTo>
                    <a:pt x="18383" y="0"/>
                  </a:lnTo>
                  <a:lnTo>
                    <a:pt x="21431" y="1523"/>
                  </a:lnTo>
                  <a:lnTo>
                    <a:pt x="27527" y="7619"/>
                  </a:lnTo>
                  <a:lnTo>
                    <a:pt x="27527" y="21335"/>
                  </a:lnTo>
                  <a:lnTo>
                    <a:pt x="24479" y="24383"/>
                  </a:lnTo>
                  <a:lnTo>
                    <a:pt x="18383" y="2743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7" name="object 57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6556057" y="2525267"/>
              <a:ext cx="146494" cy="135826"/>
            </a:xfrm>
            <a:prstGeom prst="rect">
              <a:avLst/>
            </a:prstGeom>
          </p:spPr>
        </p:pic>
        <p:sp>
          <p:nvSpPr>
            <p:cNvPr id="58" name="object 58"/>
            <p:cNvSpPr/>
            <p:nvPr/>
          </p:nvSpPr>
          <p:spPr>
            <a:xfrm>
              <a:off x="6771131" y="2583275"/>
              <a:ext cx="27940" cy="27940"/>
            </a:xfrm>
            <a:custGeom>
              <a:avLst/>
              <a:gdLst/>
              <a:ahLst/>
              <a:cxnLst/>
              <a:rect l="l" t="t" r="r" b="b"/>
              <a:pathLst>
                <a:path w="27940" h="27939">
                  <a:moveTo>
                    <a:pt x="16859" y="27431"/>
                  </a:moveTo>
                  <a:lnTo>
                    <a:pt x="9239" y="27431"/>
                  </a:lnTo>
                  <a:lnTo>
                    <a:pt x="3048" y="24383"/>
                  </a:lnTo>
                  <a:lnTo>
                    <a:pt x="0" y="21335"/>
                  </a:lnTo>
                  <a:lnTo>
                    <a:pt x="0" y="13715"/>
                  </a:lnTo>
                  <a:lnTo>
                    <a:pt x="0" y="7619"/>
                  </a:lnTo>
                  <a:lnTo>
                    <a:pt x="6096" y="1523"/>
                  </a:lnTo>
                  <a:lnTo>
                    <a:pt x="9239" y="0"/>
                  </a:lnTo>
                  <a:lnTo>
                    <a:pt x="16859" y="0"/>
                  </a:lnTo>
                  <a:lnTo>
                    <a:pt x="19907" y="1523"/>
                  </a:lnTo>
                  <a:lnTo>
                    <a:pt x="26003" y="7619"/>
                  </a:lnTo>
                  <a:lnTo>
                    <a:pt x="27527" y="10667"/>
                  </a:lnTo>
                  <a:lnTo>
                    <a:pt x="27527" y="18287"/>
                  </a:lnTo>
                  <a:lnTo>
                    <a:pt x="26003" y="21335"/>
                  </a:lnTo>
                  <a:lnTo>
                    <a:pt x="22955" y="24383"/>
                  </a:lnTo>
                  <a:lnTo>
                    <a:pt x="16859" y="2743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9" name="object 59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6861143" y="2526792"/>
              <a:ext cx="149542" cy="135826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3839337" y="4394739"/>
              <a:ext cx="408812" cy="120586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5646991" y="4161282"/>
              <a:ext cx="295846" cy="128111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5646991" y="4391691"/>
              <a:ext cx="291178" cy="128206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5643943" y="4619053"/>
              <a:ext cx="143351" cy="131254"/>
            </a:xfrm>
            <a:prstGeom prst="rect">
              <a:avLst/>
            </a:prstGeom>
          </p:spPr>
        </p:pic>
        <p:sp>
          <p:nvSpPr>
            <p:cNvPr id="64" name="object 64"/>
            <p:cNvSpPr/>
            <p:nvPr/>
          </p:nvSpPr>
          <p:spPr>
            <a:xfrm>
              <a:off x="5814720" y="4653026"/>
              <a:ext cx="97790" cy="92710"/>
            </a:xfrm>
            <a:custGeom>
              <a:avLst/>
              <a:gdLst/>
              <a:ahLst/>
              <a:cxnLst/>
              <a:rect l="l" t="t" r="r" b="b"/>
              <a:pathLst>
                <a:path w="97789" h="92710">
                  <a:moveTo>
                    <a:pt x="97624" y="0"/>
                  </a:moveTo>
                  <a:lnTo>
                    <a:pt x="3048" y="0"/>
                  </a:lnTo>
                  <a:lnTo>
                    <a:pt x="3048" y="8890"/>
                  </a:lnTo>
                  <a:lnTo>
                    <a:pt x="86956" y="8890"/>
                  </a:lnTo>
                  <a:lnTo>
                    <a:pt x="86956" y="39370"/>
                  </a:lnTo>
                  <a:lnTo>
                    <a:pt x="3048" y="39370"/>
                  </a:lnTo>
                  <a:lnTo>
                    <a:pt x="3048" y="48260"/>
                  </a:lnTo>
                  <a:lnTo>
                    <a:pt x="86956" y="48260"/>
                  </a:lnTo>
                  <a:lnTo>
                    <a:pt x="86956" y="83820"/>
                  </a:lnTo>
                  <a:lnTo>
                    <a:pt x="0" y="83820"/>
                  </a:lnTo>
                  <a:lnTo>
                    <a:pt x="0" y="92710"/>
                  </a:lnTo>
                  <a:lnTo>
                    <a:pt x="97624" y="92710"/>
                  </a:lnTo>
                  <a:lnTo>
                    <a:pt x="97624" y="83820"/>
                  </a:lnTo>
                  <a:lnTo>
                    <a:pt x="97624" y="48260"/>
                  </a:lnTo>
                  <a:lnTo>
                    <a:pt x="97624" y="39370"/>
                  </a:lnTo>
                  <a:lnTo>
                    <a:pt x="97624" y="8890"/>
                  </a:lnTo>
                  <a:lnTo>
                    <a:pt x="9762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5" name="object 65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5959696" y="4619053"/>
              <a:ext cx="123539" cy="129730"/>
            </a:xfrm>
            <a:prstGeom prst="rect">
              <a:avLst/>
            </a:prstGeom>
          </p:spPr>
        </p:pic>
        <p:sp>
          <p:nvSpPr>
            <p:cNvPr id="66" name="object 66"/>
            <p:cNvSpPr/>
            <p:nvPr/>
          </p:nvSpPr>
          <p:spPr>
            <a:xfrm>
              <a:off x="577596" y="5410200"/>
              <a:ext cx="1432560" cy="10795"/>
            </a:xfrm>
            <a:custGeom>
              <a:avLst/>
              <a:gdLst/>
              <a:ahLst/>
              <a:cxnLst/>
              <a:rect l="l" t="t" r="r" b="b"/>
              <a:pathLst>
                <a:path w="1432560" h="10795">
                  <a:moveTo>
                    <a:pt x="1432559" y="10667"/>
                  </a:moveTo>
                  <a:lnTo>
                    <a:pt x="0" y="10667"/>
                  </a:lnTo>
                  <a:lnTo>
                    <a:pt x="0" y="0"/>
                  </a:lnTo>
                  <a:lnTo>
                    <a:pt x="1432559" y="0"/>
                  </a:lnTo>
                  <a:lnTo>
                    <a:pt x="1432559" y="1066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7" name="object 67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1040225" y="5148643"/>
              <a:ext cx="501872" cy="120491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1217199" y="5482780"/>
              <a:ext cx="140303" cy="135826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1064609" y="5708713"/>
              <a:ext cx="453104" cy="138874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1304162" y="5948267"/>
              <a:ext cx="128111" cy="128206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1140904" y="5940647"/>
              <a:ext cx="140303" cy="135826"/>
            </a:xfrm>
            <a:prstGeom prst="rect">
              <a:avLst/>
            </a:prstGeom>
          </p:spPr>
        </p:pic>
        <p:sp>
          <p:nvSpPr>
            <p:cNvPr id="72" name="object 72"/>
            <p:cNvSpPr/>
            <p:nvPr/>
          </p:nvSpPr>
          <p:spPr>
            <a:xfrm>
              <a:off x="2008632" y="5103888"/>
              <a:ext cx="3350260" cy="1976755"/>
            </a:xfrm>
            <a:custGeom>
              <a:avLst/>
              <a:gdLst/>
              <a:ahLst/>
              <a:cxnLst/>
              <a:rect l="l" t="t" r="r" b="b"/>
              <a:pathLst>
                <a:path w="3350260" h="1976754">
                  <a:moveTo>
                    <a:pt x="1363980" y="121056"/>
                  </a:moveTo>
                  <a:lnTo>
                    <a:pt x="1359408" y="111912"/>
                  </a:lnTo>
                  <a:lnTo>
                    <a:pt x="1357884" y="110388"/>
                  </a:lnTo>
                  <a:lnTo>
                    <a:pt x="1356360" y="107340"/>
                  </a:lnTo>
                  <a:lnTo>
                    <a:pt x="1353210" y="104292"/>
                  </a:lnTo>
                  <a:lnTo>
                    <a:pt x="1350162" y="102768"/>
                  </a:lnTo>
                  <a:lnTo>
                    <a:pt x="1345590" y="101142"/>
                  </a:lnTo>
                  <a:lnTo>
                    <a:pt x="1341018" y="98094"/>
                  </a:lnTo>
                  <a:lnTo>
                    <a:pt x="1333398" y="96570"/>
                  </a:lnTo>
                  <a:lnTo>
                    <a:pt x="1327302" y="95046"/>
                  </a:lnTo>
                  <a:lnTo>
                    <a:pt x="1319682" y="93522"/>
                  </a:lnTo>
                  <a:lnTo>
                    <a:pt x="1315110" y="93522"/>
                  </a:lnTo>
                  <a:lnTo>
                    <a:pt x="1309014" y="91998"/>
                  </a:lnTo>
                  <a:lnTo>
                    <a:pt x="1304442" y="90474"/>
                  </a:lnTo>
                  <a:lnTo>
                    <a:pt x="1302918" y="87426"/>
                  </a:lnTo>
                  <a:lnTo>
                    <a:pt x="1299870" y="85902"/>
                  </a:lnTo>
                  <a:lnTo>
                    <a:pt x="1298346" y="82854"/>
                  </a:lnTo>
                  <a:lnTo>
                    <a:pt x="1298346" y="75234"/>
                  </a:lnTo>
                  <a:lnTo>
                    <a:pt x="1301394" y="72186"/>
                  </a:lnTo>
                  <a:lnTo>
                    <a:pt x="1305966" y="69138"/>
                  </a:lnTo>
                  <a:lnTo>
                    <a:pt x="1309014" y="67614"/>
                  </a:lnTo>
                  <a:lnTo>
                    <a:pt x="1315110" y="66090"/>
                  </a:lnTo>
                  <a:lnTo>
                    <a:pt x="1321206" y="66090"/>
                  </a:lnTo>
                  <a:lnTo>
                    <a:pt x="1331188" y="66929"/>
                  </a:lnTo>
                  <a:lnTo>
                    <a:pt x="1340459" y="69329"/>
                  </a:lnTo>
                  <a:lnTo>
                    <a:pt x="1348892" y="73164"/>
                  </a:lnTo>
                  <a:lnTo>
                    <a:pt x="1356360" y="78282"/>
                  </a:lnTo>
                  <a:lnTo>
                    <a:pt x="1359408" y="78282"/>
                  </a:lnTo>
                  <a:lnTo>
                    <a:pt x="1359408" y="55422"/>
                  </a:lnTo>
                  <a:lnTo>
                    <a:pt x="1350149" y="52311"/>
                  </a:lnTo>
                  <a:lnTo>
                    <a:pt x="1340650" y="49898"/>
                  </a:lnTo>
                  <a:lnTo>
                    <a:pt x="1330591" y="48361"/>
                  </a:lnTo>
                  <a:lnTo>
                    <a:pt x="1319682" y="47802"/>
                  </a:lnTo>
                  <a:lnTo>
                    <a:pt x="1309941" y="48399"/>
                  </a:lnTo>
                  <a:lnTo>
                    <a:pt x="1277200" y="68948"/>
                  </a:lnTo>
                  <a:lnTo>
                    <a:pt x="1273962" y="82854"/>
                  </a:lnTo>
                  <a:lnTo>
                    <a:pt x="1273962" y="91998"/>
                  </a:lnTo>
                  <a:lnTo>
                    <a:pt x="1302918" y="114960"/>
                  </a:lnTo>
                  <a:lnTo>
                    <a:pt x="1313586" y="118008"/>
                  </a:lnTo>
                  <a:lnTo>
                    <a:pt x="1319682" y="119532"/>
                  </a:lnTo>
                  <a:lnTo>
                    <a:pt x="1324254" y="119532"/>
                  </a:lnTo>
                  <a:lnTo>
                    <a:pt x="1330350" y="121056"/>
                  </a:lnTo>
                  <a:lnTo>
                    <a:pt x="1333398" y="122580"/>
                  </a:lnTo>
                  <a:lnTo>
                    <a:pt x="1337970" y="127152"/>
                  </a:lnTo>
                  <a:lnTo>
                    <a:pt x="1337970" y="137820"/>
                  </a:lnTo>
                  <a:lnTo>
                    <a:pt x="1336446" y="140868"/>
                  </a:lnTo>
                  <a:lnTo>
                    <a:pt x="1331874" y="143916"/>
                  </a:lnTo>
                  <a:lnTo>
                    <a:pt x="1322730" y="146964"/>
                  </a:lnTo>
                  <a:lnTo>
                    <a:pt x="1309014" y="146964"/>
                  </a:lnTo>
                  <a:lnTo>
                    <a:pt x="1301394" y="145440"/>
                  </a:lnTo>
                  <a:lnTo>
                    <a:pt x="1295298" y="142392"/>
                  </a:lnTo>
                  <a:lnTo>
                    <a:pt x="1287678" y="140868"/>
                  </a:lnTo>
                  <a:lnTo>
                    <a:pt x="1275486" y="131724"/>
                  </a:lnTo>
                  <a:lnTo>
                    <a:pt x="1272438" y="131724"/>
                  </a:lnTo>
                  <a:lnTo>
                    <a:pt x="1272438" y="156108"/>
                  </a:lnTo>
                  <a:lnTo>
                    <a:pt x="1282966" y="160108"/>
                  </a:lnTo>
                  <a:lnTo>
                    <a:pt x="1293774" y="162966"/>
                  </a:lnTo>
                  <a:lnTo>
                    <a:pt x="1304582" y="164680"/>
                  </a:lnTo>
                  <a:lnTo>
                    <a:pt x="1315110" y="165252"/>
                  </a:lnTo>
                  <a:lnTo>
                    <a:pt x="1325727" y="164439"/>
                  </a:lnTo>
                  <a:lnTo>
                    <a:pt x="1360538" y="143344"/>
                  </a:lnTo>
                  <a:lnTo>
                    <a:pt x="1363980" y="128676"/>
                  </a:lnTo>
                  <a:lnTo>
                    <a:pt x="1363980" y="121056"/>
                  </a:lnTo>
                  <a:close/>
                </a:path>
                <a:path w="3350260" h="1976754">
                  <a:moveTo>
                    <a:pt x="1458556" y="114960"/>
                  </a:moveTo>
                  <a:lnTo>
                    <a:pt x="1435976" y="76288"/>
                  </a:lnTo>
                  <a:lnTo>
                    <a:pt x="1435608" y="76238"/>
                  </a:lnTo>
                  <a:lnTo>
                    <a:pt x="1435608" y="110299"/>
                  </a:lnTo>
                  <a:lnTo>
                    <a:pt x="1397508" y="110299"/>
                  </a:lnTo>
                  <a:lnTo>
                    <a:pt x="1398879" y="100291"/>
                  </a:lnTo>
                  <a:lnTo>
                    <a:pt x="1402842" y="93154"/>
                  </a:lnTo>
                  <a:lnTo>
                    <a:pt x="1409077" y="88861"/>
                  </a:lnTo>
                  <a:lnTo>
                    <a:pt x="1417320" y="87439"/>
                  </a:lnTo>
                  <a:lnTo>
                    <a:pt x="1425321" y="88861"/>
                  </a:lnTo>
                  <a:lnTo>
                    <a:pt x="1431036" y="93154"/>
                  </a:lnTo>
                  <a:lnTo>
                    <a:pt x="1434465" y="100291"/>
                  </a:lnTo>
                  <a:lnTo>
                    <a:pt x="1435608" y="110299"/>
                  </a:lnTo>
                  <a:lnTo>
                    <a:pt x="1435608" y="76238"/>
                  </a:lnTo>
                  <a:lnTo>
                    <a:pt x="1418844" y="73723"/>
                  </a:lnTo>
                  <a:lnTo>
                    <a:pt x="1409128" y="74549"/>
                  </a:lnTo>
                  <a:lnTo>
                    <a:pt x="1400556" y="76962"/>
                  </a:lnTo>
                  <a:lnTo>
                    <a:pt x="1375257" y="109524"/>
                  </a:lnTo>
                  <a:lnTo>
                    <a:pt x="1374648" y="119532"/>
                  </a:lnTo>
                  <a:lnTo>
                    <a:pt x="1375257" y="130124"/>
                  </a:lnTo>
                  <a:lnTo>
                    <a:pt x="1402842" y="162013"/>
                  </a:lnTo>
                  <a:lnTo>
                    <a:pt x="1423416" y="165252"/>
                  </a:lnTo>
                  <a:lnTo>
                    <a:pt x="1431429" y="164706"/>
                  </a:lnTo>
                  <a:lnTo>
                    <a:pt x="1439608" y="163156"/>
                  </a:lnTo>
                  <a:lnTo>
                    <a:pt x="1448054" y="160756"/>
                  </a:lnTo>
                  <a:lnTo>
                    <a:pt x="1456944" y="157632"/>
                  </a:lnTo>
                  <a:lnTo>
                    <a:pt x="1456944" y="148488"/>
                  </a:lnTo>
                  <a:lnTo>
                    <a:pt x="1456944" y="137820"/>
                  </a:lnTo>
                  <a:lnTo>
                    <a:pt x="1455420" y="137820"/>
                  </a:lnTo>
                  <a:lnTo>
                    <a:pt x="1448536" y="142697"/>
                  </a:lnTo>
                  <a:lnTo>
                    <a:pt x="1441513" y="146011"/>
                  </a:lnTo>
                  <a:lnTo>
                    <a:pt x="1434198" y="147891"/>
                  </a:lnTo>
                  <a:lnTo>
                    <a:pt x="1426464" y="148488"/>
                  </a:lnTo>
                  <a:lnTo>
                    <a:pt x="1414221" y="147015"/>
                  </a:lnTo>
                  <a:lnTo>
                    <a:pt x="1405128" y="142392"/>
                  </a:lnTo>
                  <a:lnTo>
                    <a:pt x="1399451" y="134340"/>
                  </a:lnTo>
                  <a:lnTo>
                    <a:pt x="1397508" y="122580"/>
                  </a:lnTo>
                  <a:lnTo>
                    <a:pt x="1458556" y="122580"/>
                  </a:lnTo>
                  <a:lnTo>
                    <a:pt x="1458556" y="114960"/>
                  </a:lnTo>
                  <a:close/>
                </a:path>
                <a:path w="3350260" h="1976754">
                  <a:moveTo>
                    <a:pt x="1556092" y="105714"/>
                  </a:moveTo>
                  <a:lnTo>
                    <a:pt x="1554378" y="91719"/>
                  </a:lnTo>
                  <a:lnTo>
                    <a:pt x="1549234" y="81711"/>
                  </a:lnTo>
                  <a:lnTo>
                    <a:pt x="1540662" y="75717"/>
                  </a:lnTo>
                  <a:lnTo>
                    <a:pt x="1528660" y="73710"/>
                  </a:lnTo>
                  <a:lnTo>
                    <a:pt x="1524088" y="73710"/>
                  </a:lnTo>
                  <a:lnTo>
                    <a:pt x="1510372" y="78282"/>
                  </a:lnTo>
                  <a:lnTo>
                    <a:pt x="1505800" y="82854"/>
                  </a:lnTo>
                  <a:lnTo>
                    <a:pt x="1498180" y="88950"/>
                  </a:lnTo>
                  <a:lnTo>
                    <a:pt x="1498180" y="76758"/>
                  </a:lnTo>
                  <a:lnTo>
                    <a:pt x="1475320" y="76758"/>
                  </a:lnTo>
                  <a:lnTo>
                    <a:pt x="1475320" y="162204"/>
                  </a:lnTo>
                  <a:lnTo>
                    <a:pt x="1498180" y="162204"/>
                  </a:lnTo>
                  <a:lnTo>
                    <a:pt x="1498180" y="99618"/>
                  </a:lnTo>
                  <a:lnTo>
                    <a:pt x="1505800" y="95046"/>
                  </a:lnTo>
                  <a:lnTo>
                    <a:pt x="1511896" y="93522"/>
                  </a:lnTo>
                  <a:lnTo>
                    <a:pt x="1527136" y="93522"/>
                  </a:lnTo>
                  <a:lnTo>
                    <a:pt x="1528660" y="96570"/>
                  </a:lnTo>
                  <a:lnTo>
                    <a:pt x="1531708" y="99618"/>
                  </a:lnTo>
                  <a:lnTo>
                    <a:pt x="1533232" y="107340"/>
                  </a:lnTo>
                  <a:lnTo>
                    <a:pt x="1533232" y="162204"/>
                  </a:lnTo>
                  <a:lnTo>
                    <a:pt x="1556092" y="162204"/>
                  </a:lnTo>
                  <a:lnTo>
                    <a:pt x="1556092" y="105714"/>
                  </a:lnTo>
                  <a:close/>
                </a:path>
                <a:path w="3350260" h="1976754">
                  <a:moveTo>
                    <a:pt x="1629346" y="76758"/>
                  </a:moveTo>
                  <a:lnTo>
                    <a:pt x="1603438" y="76758"/>
                  </a:lnTo>
                  <a:lnTo>
                    <a:pt x="1603438" y="52374"/>
                  </a:lnTo>
                  <a:lnTo>
                    <a:pt x="1580578" y="52374"/>
                  </a:lnTo>
                  <a:lnTo>
                    <a:pt x="1580578" y="76758"/>
                  </a:lnTo>
                  <a:lnTo>
                    <a:pt x="1569910" y="76758"/>
                  </a:lnTo>
                  <a:lnTo>
                    <a:pt x="1569910" y="91998"/>
                  </a:lnTo>
                  <a:lnTo>
                    <a:pt x="1580578" y="91998"/>
                  </a:lnTo>
                  <a:lnTo>
                    <a:pt x="1580578" y="146964"/>
                  </a:lnTo>
                  <a:lnTo>
                    <a:pt x="1583626" y="153060"/>
                  </a:lnTo>
                  <a:lnTo>
                    <a:pt x="1592770" y="162204"/>
                  </a:lnTo>
                  <a:lnTo>
                    <a:pt x="1600390" y="163728"/>
                  </a:lnTo>
                  <a:lnTo>
                    <a:pt x="1623250" y="163728"/>
                  </a:lnTo>
                  <a:lnTo>
                    <a:pt x="1629346" y="162204"/>
                  </a:lnTo>
                  <a:lnTo>
                    <a:pt x="1629346" y="146964"/>
                  </a:lnTo>
                  <a:lnTo>
                    <a:pt x="1626298" y="148488"/>
                  </a:lnTo>
                  <a:lnTo>
                    <a:pt x="1614106" y="148488"/>
                  </a:lnTo>
                  <a:lnTo>
                    <a:pt x="1609534" y="146964"/>
                  </a:lnTo>
                  <a:lnTo>
                    <a:pt x="1606486" y="145440"/>
                  </a:lnTo>
                  <a:lnTo>
                    <a:pt x="1604962" y="142392"/>
                  </a:lnTo>
                  <a:lnTo>
                    <a:pt x="1603438" y="136296"/>
                  </a:lnTo>
                  <a:lnTo>
                    <a:pt x="1603438" y="91998"/>
                  </a:lnTo>
                  <a:lnTo>
                    <a:pt x="1629346" y="91998"/>
                  </a:lnTo>
                  <a:lnTo>
                    <a:pt x="1629346" y="76758"/>
                  </a:lnTo>
                  <a:close/>
                </a:path>
                <a:path w="3350260" h="1976754">
                  <a:moveTo>
                    <a:pt x="1720875" y="114960"/>
                  </a:moveTo>
                  <a:lnTo>
                    <a:pt x="1720278" y="110299"/>
                  </a:lnTo>
                  <a:lnTo>
                    <a:pt x="1718564" y="96901"/>
                  </a:lnTo>
                  <a:lnTo>
                    <a:pt x="1713407" y="87439"/>
                  </a:lnTo>
                  <a:lnTo>
                    <a:pt x="1711540" y="84010"/>
                  </a:lnTo>
                  <a:lnTo>
                    <a:pt x="1699653" y="76288"/>
                  </a:lnTo>
                  <a:lnTo>
                    <a:pt x="1698015" y="76047"/>
                  </a:lnTo>
                  <a:lnTo>
                    <a:pt x="1698015" y="110299"/>
                  </a:lnTo>
                  <a:lnTo>
                    <a:pt x="1659813" y="110299"/>
                  </a:lnTo>
                  <a:lnTo>
                    <a:pt x="1661858" y="100291"/>
                  </a:lnTo>
                  <a:lnTo>
                    <a:pt x="1665770" y="93154"/>
                  </a:lnTo>
                  <a:lnTo>
                    <a:pt x="1671688" y="88861"/>
                  </a:lnTo>
                  <a:lnTo>
                    <a:pt x="1679727" y="87439"/>
                  </a:lnTo>
                  <a:lnTo>
                    <a:pt x="1687728" y="88861"/>
                  </a:lnTo>
                  <a:lnTo>
                    <a:pt x="1693443" y="93154"/>
                  </a:lnTo>
                  <a:lnTo>
                    <a:pt x="1696872" y="100291"/>
                  </a:lnTo>
                  <a:lnTo>
                    <a:pt x="1698015" y="110299"/>
                  </a:lnTo>
                  <a:lnTo>
                    <a:pt x="1698015" y="76047"/>
                  </a:lnTo>
                  <a:lnTo>
                    <a:pt x="1682775" y="73723"/>
                  </a:lnTo>
                  <a:lnTo>
                    <a:pt x="1672805" y="74549"/>
                  </a:lnTo>
                  <a:lnTo>
                    <a:pt x="1663674" y="76962"/>
                  </a:lnTo>
                  <a:lnTo>
                    <a:pt x="1637792" y="109524"/>
                  </a:lnTo>
                  <a:lnTo>
                    <a:pt x="1636953" y="119532"/>
                  </a:lnTo>
                  <a:lnTo>
                    <a:pt x="1637792" y="130124"/>
                  </a:lnTo>
                  <a:lnTo>
                    <a:pt x="1665389" y="162013"/>
                  </a:lnTo>
                  <a:lnTo>
                    <a:pt x="1687347" y="165252"/>
                  </a:lnTo>
                  <a:lnTo>
                    <a:pt x="1694700" y="164706"/>
                  </a:lnTo>
                  <a:lnTo>
                    <a:pt x="1702777" y="163156"/>
                  </a:lnTo>
                  <a:lnTo>
                    <a:pt x="1711134" y="160756"/>
                  </a:lnTo>
                  <a:lnTo>
                    <a:pt x="1719351" y="157632"/>
                  </a:lnTo>
                  <a:lnTo>
                    <a:pt x="1719351" y="148488"/>
                  </a:lnTo>
                  <a:lnTo>
                    <a:pt x="1719351" y="137820"/>
                  </a:lnTo>
                  <a:lnTo>
                    <a:pt x="1711617" y="142697"/>
                  </a:lnTo>
                  <a:lnTo>
                    <a:pt x="1704301" y="146011"/>
                  </a:lnTo>
                  <a:lnTo>
                    <a:pt x="1697278" y="147891"/>
                  </a:lnTo>
                  <a:lnTo>
                    <a:pt x="1690395" y="148488"/>
                  </a:lnTo>
                  <a:lnTo>
                    <a:pt x="1677479" y="147015"/>
                  </a:lnTo>
                  <a:lnTo>
                    <a:pt x="1668246" y="142392"/>
                  </a:lnTo>
                  <a:lnTo>
                    <a:pt x="1662455" y="134340"/>
                  </a:lnTo>
                  <a:lnTo>
                    <a:pt x="1659813" y="122580"/>
                  </a:lnTo>
                  <a:lnTo>
                    <a:pt x="1720875" y="122580"/>
                  </a:lnTo>
                  <a:lnTo>
                    <a:pt x="1720875" y="114960"/>
                  </a:lnTo>
                  <a:close/>
                </a:path>
                <a:path w="3350260" h="1976754">
                  <a:moveTo>
                    <a:pt x="1818500" y="105714"/>
                  </a:moveTo>
                  <a:lnTo>
                    <a:pt x="1816785" y="91719"/>
                  </a:lnTo>
                  <a:lnTo>
                    <a:pt x="1811642" y="81711"/>
                  </a:lnTo>
                  <a:lnTo>
                    <a:pt x="1803069" y="75717"/>
                  </a:lnTo>
                  <a:lnTo>
                    <a:pt x="1791068" y="73710"/>
                  </a:lnTo>
                  <a:lnTo>
                    <a:pt x="1786496" y="73710"/>
                  </a:lnTo>
                  <a:lnTo>
                    <a:pt x="1781924" y="75234"/>
                  </a:lnTo>
                  <a:lnTo>
                    <a:pt x="1778876" y="76758"/>
                  </a:lnTo>
                  <a:lnTo>
                    <a:pt x="1774304" y="78282"/>
                  </a:lnTo>
                  <a:lnTo>
                    <a:pt x="1768119" y="82854"/>
                  </a:lnTo>
                  <a:lnTo>
                    <a:pt x="1760499" y="88950"/>
                  </a:lnTo>
                  <a:lnTo>
                    <a:pt x="1760499" y="76758"/>
                  </a:lnTo>
                  <a:lnTo>
                    <a:pt x="1737639" y="76758"/>
                  </a:lnTo>
                  <a:lnTo>
                    <a:pt x="1737639" y="162204"/>
                  </a:lnTo>
                  <a:lnTo>
                    <a:pt x="1760499" y="162204"/>
                  </a:lnTo>
                  <a:lnTo>
                    <a:pt x="1760499" y="99618"/>
                  </a:lnTo>
                  <a:lnTo>
                    <a:pt x="1768119" y="95046"/>
                  </a:lnTo>
                  <a:lnTo>
                    <a:pt x="1774304" y="93522"/>
                  </a:lnTo>
                  <a:lnTo>
                    <a:pt x="1789544" y="93522"/>
                  </a:lnTo>
                  <a:lnTo>
                    <a:pt x="1792592" y="96570"/>
                  </a:lnTo>
                  <a:lnTo>
                    <a:pt x="1794116" y="99618"/>
                  </a:lnTo>
                  <a:lnTo>
                    <a:pt x="1795640" y="107340"/>
                  </a:lnTo>
                  <a:lnTo>
                    <a:pt x="1795640" y="162204"/>
                  </a:lnTo>
                  <a:lnTo>
                    <a:pt x="1818500" y="162204"/>
                  </a:lnTo>
                  <a:lnTo>
                    <a:pt x="1818500" y="105714"/>
                  </a:lnTo>
                  <a:close/>
                </a:path>
                <a:path w="3350260" h="1976754">
                  <a:moveTo>
                    <a:pt x="1910041" y="79819"/>
                  </a:moveTo>
                  <a:lnTo>
                    <a:pt x="1903183" y="77571"/>
                  </a:lnTo>
                  <a:lnTo>
                    <a:pt x="1896325" y="75628"/>
                  </a:lnTo>
                  <a:lnTo>
                    <a:pt x="1889467" y="74244"/>
                  </a:lnTo>
                  <a:lnTo>
                    <a:pt x="1882609" y="73723"/>
                  </a:lnTo>
                  <a:lnTo>
                    <a:pt x="1872602" y="74549"/>
                  </a:lnTo>
                  <a:lnTo>
                    <a:pt x="1838706" y="100393"/>
                  </a:lnTo>
                  <a:lnTo>
                    <a:pt x="1835277" y="119532"/>
                  </a:lnTo>
                  <a:lnTo>
                    <a:pt x="1836102" y="130124"/>
                  </a:lnTo>
                  <a:lnTo>
                    <a:pt x="1863471" y="162013"/>
                  </a:lnTo>
                  <a:lnTo>
                    <a:pt x="1884133" y="165252"/>
                  </a:lnTo>
                  <a:lnTo>
                    <a:pt x="1889899" y="164706"/>
                  </a:lnTo>
                  <a:lnTo>
                    <a:pt x="1895944" y="163156"/>
                  </a:lnTo>
                  <a:lnTo>
                    <a:pt x="1902561" y="160756"/>
                  </a:lnTo>
                  <a:lnTo>
                    <a:pt x="1910041" y="157632"/>
                  </a:lnTo>
                  <a:lnTo>
                    <a:pt x="1910041" y="137820"/>
                  </a:lnTo>
                  <a:lnTo>
                    <a:pt x="1908517" y="137820"/>
                  </a:lnTo>
                  <a:lnTo>
                    <a:pt x="1902561" y="142697"/>
                  </a:lnTo>
                  <a:lnTo>
                    <a:pt x="1896325" y="146011"/>
                  </a:lnTo>
                  <a:lnTo>
                    <a:pt x="1890090" y="147891"/>
                  </a:lnTo>
                  <a:lnTo>
                    <a:pt x="1884133" y="148488"/>
                  </a:lnTo>
                  <a:lnTo>
                    <a:pt x="1876513" y="148488"/>
                  </a:lnTo>
                  <a:lnTo>
                    <a:pt x="1870329" y="145440"/>
                  </a:lnTo>
                  <a:lnTo>
                    <a:pt x="1861185" y="136296"/>
                  </a:lnTo>
                  <a:lnTo>
                    <a:pt x="1859661" y="128676"/>
                  </a:lnTo>
                  <a:lnTo>
                    <a:pt x="1859661" y="110388"/>
                  </a:lnTo>
                  <a:lnTo>
                    <a:pt x="1861185" y="102679"/>
                  </a:lnTo>
                  <a:lnTo>
                    <a:pt x="1870329" y="93535"/>
                  </a:lnTo>
                  <a:lnTo>
                    <a:pt x="1876513" y="90487"/>
                  </a:lnTo>
                  <a:lnTo>
                    <a:pt x="1884133" y="90487"/>
                  </a:lnTo>
                  <a:lnTo>
                    <a:pt x="1889874" y="91071"/>
                  </a:lnTo>
                  <a:lnTo>
                    <a:pt x="1895754" y="92964"/>
                  </a:lnTo>
                  <a:lnTo>
                    <a:pt x="1901926" y="96266"/>
                  </a:lnTo>
                  <a:lnTo>
                    <a:pt x="1908517" y="101155"/>
                  </a:lnTo>
                  <a:lnTo>
                    <a:pt x="1910041" y="101155"/>
                  </a:lnTo>
                  <a:lnTo>
                    <a:pt x="1910041" y="79819"/>
                  </a:lnTo>
                  <a:close/>
                </a:path>
                <a:path w="3350260" h="1976754">
                  <a:moveTo>
                    <a:pt x="2003094" y="114960"/>
                  </a:moveTo>
                  <a:lnTo>
                    <a:pt x="2002497" y="110299"/>
                  </a:lnTo>
                  <a:lnTo>
                    <a:pt x="2000796" y="96901"/>
                  </a:lnTo>
                  <a:lnTo>
                    <a:pt x="1995614" y="87439"/>
                  </a:lnTo>
                  <a:lnTo>
                    <a:pt x="1993760" y="84010"/>
                  </a:lnTo>
                  <a:lnTo>
                    <a:pt x="1981847" y="76288"/>
                  </a:lnTo>
                  <a:lnTo>
                    <a:pt x="1980234" y="76047"/>
                  </a:lnTo>
                  <a:lnTo>
                    <a:pt x="1980234" y="110299"/>
                  </a:lnTo>
                  <a:lnTo>
                    <a:pt x="1942045" y="110299"/>
                  </a:lnTo>
                  <a:lnTo>
                    <a:pt x="1943430" y="100291"/>
                  </a:lnTo>
                  <a:lnTo>
                    <a:pt x="1947379" y="93154"/>
                  </a:lnTo>
                  <a:lnTo>
                    <a:pt x="1953615" y="88861"/>
                  </a:lnTo>
                  <a:lnTo>
                    <a:pt x="1961857" y="87439"/>
                  </a:lnTo>
                  <a:lnTo>
                    <a:pt x="1969871" y="88861"/>
                  </a:lnTo>
                  <a:lnTo>
                    <a:pt x="1975624" y="93154"/>
                  </a:lnTo>
                  <a:lnTo>
                    <a:pt x="1979079" y="100291"/>
                  </a:lnTo>
                  <a:lnTo>
                    <a:pt x="1980234" y="110299"/>
                  </a:lnTo>
                  <a:lnTo>
                    <a:pt x="1980234" y="76047"/>
                  </a:lnTo>
                  <a:lnTo>
                    <a:pt x="1964905" y="73723"/>
                  </a:lnTo>
                  <a:lnTo>
                    <a:pt x="1954314" y="74549"/>
                  </a:lnTo>
                  <a:lnTo>
                    <a:pt x="1945284" y="76962"/>
                  </a:lnTo>
                  <a:lnTo>
                    <a:pt x="1919808" y="109524"/>
                  </a:lnTo>
                  <a:lnTo>
                    <a:pt x="1919185" y="119532"/>
                  </a:lnTo>
                  <a:lnTo>
                    <a:pt x="1920024" y="130124"/>
                  </a:lnTo>
                  <a:lnTo>
                    <a:pt x="1947379" y="162013"/>
                  </a:lnTo>
                  <a:lnTo>
                    <a:pt x="1967953" y="165252"/>
                  </a:lnTo>
                  <a:lnTo>
                    <a:pt x="1976031" y="164706"/>
                  </a:lnTo>
                  <a:lnTo>
                    <a:pt x="1984235" y="163156"/>
                  </a:lnTo>
                  <a:lnTo>
                    <a:pt x="1992693" y="160756"/>
                  </a:lnTo>
                  <a:lnTo>
                    <a:pt x="2001570" y="157632"/>
                  </a:lnTo>
                  <a:lnTo>
                    <a:pt x="2001570" y="148488"/>
                  </a:lnTo>
                  <a:lnTo>
                    <a:pt x="2001570" y="137820"/>
                  </a:lnTo>
                  <a:lnTo>
                    <a:pt x="2000046" y="137820"/>
                  </a:lnTo>
                  <a:lnTo>
                    <a:pt x="1993176" y="142697"/>
                  </a:lnTo>
                  <a:lnTo>
                    <a:pt x="1986140" y="146011"/>
                  </a:lnTo>
                  <a:lnTo>
                    <a:pt x="1978799" y="147891"/>
                  </a:lnTo>
                  <a:lnTo>
                    <a:pt x="1971001" y="148488"/>
                  </a:lnTo>
                  <a:lnTo>
                    <a:pt x="1958975" y="147015"/>
                  </a:lnTo>
                  <a:lnTo>
                    <a:pt x="1950237" y="142392"/>
                  </a:lnTo>
                  <a:lnTo>
                    <a:pt x="1944636" y="134340"/>
                  </a:lnTo>
                  <a:lnTo>
                    <a:pt x="1942045" y="122580"/>
                  </a:lnTo>
                  <a:lnTo>
                    <a:pt x="2003094" y="122580"/>
                  </a:lnTo>
                  <a:lnTo>
                    <a:pt x="2003094" y="114960"/>
                  </a:lnTo>
                  <a:close/>
                </a:path>
                <a:path w="3350260" h="1976754">
                  <a:moveTo>
                    <a:pt x="2088540" y="130200"/>
                  </a:moveTo>
                  <a:lnTo>
                    <a:pt x="2087016" y="124104"/>
                  </a:lnTo>
                  <a:lnTo>
                    <a:pt x="2082444" y="121056"/>
                  </a:lnTo>
                  <a:lnTo>
                    <a:pt x="2079396" y="116484"/>
                  </a:lnTo>
                  <a:lnTo>
                    <a:pt x="2074722" y="114960"/>
                  </a:lnTo>
                  <a:lnTo>
                    <a:pt x="2068626" y="113334"/>
                  </a:lnTo>
                  <a:lnTo>
                    <a:pt x="2050338" y="108762"/>
                  </a:lnTo>
                  <a:lnTo>
                    <a:pt x="2045766" y="107238"/>
                  </a:lnTo>
                  <a:lnTo>
                    <a:pt x="2042718" y="105714"/>
                  </a:lnTo>
                  <a:lnTo>
                    <a:pt x="2041194" y="105714"/>
                  </a:lnTo>
                  <a:lnTo>
                    <a:pt x="2038146" y="104190"/>
                  </a:lnTo>
                  <a:lnTo>
                    <a:pt x="2038146" y="95046"/>
                  </a:lnTo>
                  <a:lnTo>
                    <a:pt x="2039670" y="93522"/>
                  </a:lnTo>
                  <a:lnTo>
                    <a:pt x="2045766" y="90474"/>
                  </a:lnTo>
                  <a:lnTo>
                    <a:pt x="2050338" y="88950"/>
                  </a:lnTo>
                  <a:lnTo>
                    <a:pt x="2054910" y="88950"/>
                  </a:lnTo>
                  <a:lnTo>
                    <a:pt x="2061794" y="89547"/>
                  </a:lnTo>
                  <a:lnTo>
                    <a:pt x="2068830" y="91427"/>
                  </a:lnTo>
                  <a:lnTo>
                    <a:pt x="2076170" y="94742"/>
                  </a:lnTo>
                  <a:lnTo>
                    <a:pt x="2083968" y="99618"/>
                  </a:lnTo>
                  <a:lnTo>
                    <a:pt x="2083968" y="88950"/>
                  </a:lnTo>
                  <a:lnTo>
                    <a:pt x="2083968" y="79806"/>
                  </a:lnTo>
                  <a:lnTo>
                    <a:pt x="2077669" y="76936"/>
                  </a:lnTo>
                  <a:lnTo>
                    <a:pt x="2070544" y="75044"/>
                  </a:lnTo>
                  <a:lnTo>
                    <a:pt x="2062873" y="74028"/>
                  </a:lnTo>
                  <a:lnTo>
                    <a:pt x="2054910" y="73710"/>
                  </a:lnTo>
                  <a:lnTo>
                    <a:pt x="2046325" y="74269"/>
                  </a:lnTo>
                  <a:lnTo>
                    <a:pt x="2015286" y="93522"/>
                  </a:lnTo>
                  <a:lnTo>
                    <a:pt x="2015286" y="110286"/>
                  </a:lnTo>
                  <a:lnTo>
                    <a:pt x="2016810" y="113334"/>
                  </a:lnTo>
                  <a:lnTo>
                    <a:pt x="2018334" y="118008"/>
                  </a:lnTo>
                  <a:lnTo>
                    <a:pt x="2021382" y="119532"/>
                  </a:lnTo>
                  <a:lnTo>
                    <a:pt x="2027478" y="125628"/>
                  </a:lnTo>
                  <a:lnTo>
                    <a:pt x="2032050" y="127152"/>
                  </a:lnTo>
                  <a:lnTo>
                    <a:pt x="2044242" y="130200"/>
                  </a:lnTo>
                  <a:lnTo>
                    <a:pt x="2048814" y="130200"/>
                  </a:lnTo>
                  <a:lnTo>
                    <a:pt x="2051862" y="131724"/>
                  </a:lnTo>
                  <a:lnTo>
                    <a:pt x="2056434" y="131724"/>
                  </a:lnTo>
                  <a:lnTo>
                    <a:pt x="2061006" y="133248"/>
                  </a:lnTo>
                  <a:lnTo>
                    <a:pt x="2064054" y="136296"/>
                  </a:lnTo>
                  <a:lnTo>
                    <a:pt x="2064054" y="146964"/>
                  </a:lnTo>
                  <a:lnTo>
                    <a:pt x="2059482" y="150012"/>
                  </a:lnTo>
                  <a:lnTo>
                    <a:pt x="2047290" y="150012"/>
                  </a:lnTo>
                  <a:lnTo>
                    <a:pt x="2039289" y="149174"/>
                  </a:lnTo>
                  <a:lnTo>
                    <a:pt x="2031288" y="146773"/>
                  </a:lnTo>
                  <a:lnTo>
                    <a:pt x="2023287" y="142938"/>
                  </a:lnTo>
                  <a:lnTo>
                    <a:pt x="2015286" y="137820"/>
                  </a:lnTo>
                  <a:lnTo>
                    <a:pt x="2013762" y="137820"/>
                  </a:lnTo>
                  <a:lnTo>
                    <a:pt x="2013762" y="159156"/>
                  </a:lnTo>
                  <a:lnTo>
                    <a:pt x="2021154" y="161391"/>
                  </a:lnTo>
                  <a:lnTo>
                    <a:pt x="2029383" y="163347"/>
                  </a:lnTo>
                  <a:lnTo>
                    <a:pt x="2038197" y="164731"/>
                  </a:lnTo>
                  <a:lnTo>
                    <a:pt x="2047290" y="165252"/>
                  </a:lnTo>
                  <a:lnTo>
                    <a:pt x="2056130" y="164706"/>
                  </a:lnTo>
                  <a:lnTo>
                    <a:pt x="2085111" y="150012"/>
                  </a:lnTo>
                  <a:lnTo>
                    <a:pt x="2088540" y="145440"/>
                  </a:lnTo>
                  <a:lnTo>
                    <a:pt x="2088540" y="130200"/>
                  </a:lnTo>
                  <a:close/>
                </a:path>
                <a:path w="3350260" h="1976754">
                  <a:moveTo>
                    <a:pt x="3349739" y="306311"/>
                  </a:moveTo>
                  <a:lnTo>
                    <a:pt x="10668" y="306311"/>
                  </a:lnTo>
                  <a:lnTo>
                    <a:pt x="10668" y="0"/>
                  </a:lnTo>
                  <a:lnTo>
                    <a:pt x="0" y="0"/>
                  </a:lnTo>
                  <a:lnTo>
                    <a:pt x="0" y="1976615"/>
                  </a:lnTo>
                  <a:lnTo>
                    <a:pt x="10668" y="1976615"/>
                  </a:lnTo>
                  <a:lnTo>
                    <a:pt x="10668" y="316979"/>
                  </a:lnTo>
                  <a:lnTo>
                    <a:pt x="3349739" y="316979"/>
                  </a:lnTo>
                  <a:lnTo>
                    <a:pt x="3349739" y="30631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3" name="object 73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2047017" y="5479732"/>
              <a:ext cx="2646521" cy="140398"/>
            </a:xfrm>
            <a:prstGeom prst="rect">
              <a:avLst/>
            </a:prstGeom>
          </p:spPr>
        </p:pic>
        <p:pic>
          <p:nvPicPr>
            <p:cNvPr id="74" name="object 74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2057685" y="5708713"/>
              <a:ext cx="2330862" cy="140398"/>
            </a:xfrm>
            <a:prstGeom prst="rect">
              <a:avLst/>
            </a:prstGeom>
          </p:spPr>
        </p:pic>
        <p:pic>
          <p:nvPicPr>
            <p:cNvPr id="75" name="object 75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2054637" y="5937598"/>
              <a:ext cx="1571148" cy="140399"/>
            </a:xfrm>
            <a:prstGeom prst="rect">
              <a:avLst/>
            </a:prstGeom>
          </p:spPr>
        </p:pic>
        <p:sp>
          <p:nvSpPr>
            <p:cNvPr id="76" name="object 76"/>
            <p:cNvSpPr/>
            <p:nvPr/>
          </p:nvSpPr>
          <p:spPr>
            <a:xfrm>
              <a:off x="5356860" y="5103888"/>
              <a:ext cx="4780915" cy="1976755"/>
            </a:xfrm>
            <a:custGeom>
              <a:avLst/>
              <a:gdLst/>
              <a:ahLst/>
              <a:cxnLst/>
              <a:rect l="l" t="t" r="r" b="b"/>
              <a:pathLst>
                <a:path w="4780915" h="1976754">
                  <a:moveTo>
                    <a:pt x="2175497" y="85902"/>
                  </a:moveTo>
                  <a:lnTo>
                    <a:pt x="2149589" y="52959"/>
                  </a:lnTo>
                  <a:lnTo>
                    <a:pt x="2149589" y="79806"/>
                  </a:lnTo>
                  <a:lnTo>
                    <a:pt x="2149487" y="93853"/>
                  </a:lnTo>
                  <a:lnTo>
                    <a:pt x="2148065" y="98094"/>
                  </a:lnTo>
                  <a:lnTo>
                    <a:pt x="2143404" y="101142"/>
                  </a:lnTo>
                  <a:lnTo>
                    <a:pt x="2140356" y="104190"/>
                  </a:lnTo>
                  <a:lnTo>
                    <a:pt x="2131212" y="107340"/>
                  </a:lnTo>
                  <a:lnTo>
                    <a:pt x="2112924" y="107340"/>
                  </a:lnTo>
                  <a:lnTo>
                    <a:pt x="2112924" y="67614"/>
                  </a:lnTo>
                  <a:lnTo>
                    <a:pt x="2132736" y="67614"/>
                  </a:lnTo>
                  <a:lnTo>
                    <a:pt x="2140356" y="69138"/>
                  </a:lnTo>
                  <a:lnTo>
                    <a:pt x="2143404" y="72186"/>
                  </a:lnTo>
                  <a:lnTo>
                    <a:pt x="2148065" y="75234"/>
                  </a:lnTo>
                  <a:lnTo>
                    <a:pt x="2149589" y="79806"/>
                  </a:lnTo>
                  <a:lnTo>
                    <a:pt x="2149589" y="52959"/>
                  </a:lnTo>
                  <a:lnTo>
                    <a:pt x="2140940" y="51409"/>
                  </a:lnTo>
                  <a:lnTo>
                    <a:pt x="2131212" y="50850"/>
                  </a:lnTo>
                  <a:lnTo>
                    <a:pt x="2088540" y="50850"/>
                  </a:lnTo>
                  <a:lnTo>
                    <a:pt x="2088540" y="162204"/>
                  </a:lnTo>
                  <a:lnTo>
                    <a:pt x="2112924" y="162204"/>
                  </a:lnTo>
                  <a:lnTo>
                    <a:pt x="2112924" y="124104"/>
                  </a:lnTo>
                  <a:lnTo>
                    <a:pt x="2129688" y="124104"/>
                  </a:lnTo>
                  <a:lnTo>
                    <a:pt x="2168436" y="108064"/>
                  </a:lnTo>
                  <a:lnTo>
                    <a:pt x="2168842" y="107340"/>
                  </a:lnTo>
                  <a:lnTo>
                    <a:pt x="2172258" y="101384"/>
                  </a:lnTo>
                  <a:lnTo>
                    <a:pt x="2174671" y="93853"/>
                  </a:lnTo>
                  <a:lnTo>
                    <a:pt x="2175497" y="85902"/>
                  </a:lnTo>
                  <a:close/>
                </a:path>
                <a:path w="4780915" h="1976754">
                  <a:moveTo>
                    <a:pt x="2248649" y="76758"/>
                  </a:moveTo>
                  <a:lnTo>
                    <a:pt x="2247125" y="76758"/>
                  </a:lnTo>
                  <a:lnTo>
                    <a:pt x="2245601" y="75234"/>
                  </a:lnTo>
                  <a:lnTo>
                    <a:pt x="2239505" y="75234"/>
                  </a:lnTo>
                  <a:lnTo>
                    <a:pt x="2234933" y="76758"/>
                  </a:lnTo>
                  <a:lnTo>
                    <a:pt x="2230361" y="79806"/>
                  </a:lnTo>
                  <a:lnTo>
                    <a:pt x="2225789" y="81330"/>
                  </a:lnTo>
                  <a:lnTo>
                    <a:pt x="2221217" y="85902"/>
                  </a:lnTo>
                  <a:lnTo>
                    <a:pt x="2213597" y="91998"/>
                  </a:lnTo>
                  <a:lnTo>
                    <a:pt x="2213597" y="76758"/>
                  </a:lnTo>
                  <a:lnTo>
                    <a:pt x="2190737" y="76758"/>
                  </a:lnTo>
                  <a:lnTo>
                    <a:pt x="2190737" y="162204"/>
                  </a:lnTo>
                  <a:lnTo>
                    <a:pt x="2213597" y="162204"/>
                  </a:lnTo>
                  <a:lnTo>
                    <a:pt x="2213597" y="102768"/>
                  </a:lnTo>
                  <a:lnTo>
                    <a:pt x="2221217" y="99618"/>
                  </a:lnTo>
                  <a:lnTo>
                    <a:pt x="2227313" y="98094"/>
                  </a:lnTo>
                  <a:lnTo>
                    <a:pt x="2245601" y="98094"/>
                  </a:lnTo>
                  <a:lnTo>
                    <a:pt x="2248649" y="99618"/>
                  </a:lnTo>
                  <a:lnTo>
                    <a:pt x="2248649" y="76758"/>
                  </a:lnTo>
                  <a:close/>
                </a:path>
                <a:path w="4780915" h="1976754">
                  <a:moveTo>
                    <a:pt x="2334095" y="119430"/>
                  </a:moveTo>
                  <a:lnTo>
                    <a:pt x="2334069" y="93459"/>
                  </a:lnTo>
                  <a:lnTo>
                    <a:pt x="2332266" y="88950"/>
                  </a:lnTo>
                  <a:lnTo>
                    <a:pt x="2331047" y="85902"/>
                  </a:lnTo>
                  <a:lnTo>
                    <a:pt x="2292947" y="73621"/>
                  </a:lnTo>
                  <a:lnTo>
                    <a:pt x="2285161" y="73901"/>
                  </a:lnTo>
                  <a:lnTo>
                    <a:pt x="2277516" y="74764"/>
                  </a:lnTo>
                  <a:lnTo>
                    <a:pt x="2269591" y="76187"/>
                  </a:lnTo>
                  <a:lnTo>
                    <a:pt x="2260943" y="78193"/>
                  </a:lnTo>
                  <a:lnTo>
                    <a:pt x="2260943" y="96570"/>
                  </a:lnTo>
                  <a:lnTo>
                    <a:pt x="2262467" y="96570"/>
                  </a:lnTo>
                  <a:lnTo>
                    <a:pt x="2269921" y="93459"/>
                  </a:lnTo>
                  <a:lnTo>
                    <a:pt x="2276373" y="91046"/>
                  </a:lnTo>
                  <a:lnTo>
                    <a:pt x="2281974" y="89509"/>
                  </a:lnTo>
                  <a:lnTo>
                    <a:pt x="2286851" y="88950"/>
                  </a:lnTo>
                  <a:lnTo>
                    <a:pt x="2295995" y="88950"/>
                  </a:lnTo>
                  <a:lnTo>
                    <a:pt x="2302091" y="90474"/>
                  </a:lnTo>
                  <a:lnTo>
                    <a:pt x="2305139" y="93522"/>
                  </a:lnTo>
                  <a:lnTo>
                    <a:pt x="2309711" y="95046"/>
                  </a:lnTo>
                  <a:lnTo>
                    <a:pt x="2311235" y="99618"/>
                  </a:lnTo>
                  <a:lnTo>
                    <a:pt x="2311235" y="107238"/>
                  </a:lnTo>
                  <a:lnTo>
                    <a:pt x="2311235" y="119430"/>
                  </a:lnTo>
                  <a:lnTo>
                    <a:pt x="2311235" y="142290"/>
                  </a:lnTo>
                  <a:lnTo>
                    <a:pt x="2305139" y="146862"/>
                  </a:lnTo>
                  <a:lnTo>
                    <a:pt x="2299043" y="150012"/>
                  </a:lnTo>
                  <a:lnTo>
                    <a:pt x="2288375" y="150012"/>
                  </a:lnTo>
                  <a:lnTo>
                    <a:pt x="2283803" y="148386"/>
                  </a:lnTo>
                  <a:lnTo>
                    <a:pt x="2277707" y="145338"/>
                  </a:lnTo>
                  <a:lnTo>
                    <a:pt x="2277707" y="131622"/>
                  </a:lnTo>
                  <a:lnTo>
                    <a:pt x="2311235" y="119430"/>
                  </a:lnTo>
                  <a:lnTo>
                    <a:pt x="2311235" y="107238"/>
                  </a:lnTo>
                  <a:lnTo>
                    <a:pt x="2271801" y="113245"/>
                  </a:lnTo>
                  <a:lnTo>
                    <a:pt x="2253323" y="139242"/>
                  </a:lnTo>
                  <a:lnTo>
                    <a:pt x="2253323" y="146862"/>
                  </a:lnTo>
                  <a:lnTo>
                    <a:pt x="2256371" y="153060"/>
                  </a:lnTo>
                  <a:lnTo>
                    <a:pt x="2265515" y="162204"/>
                  </a:lnTo>
                  <a:lnTo>
                    <a:pt x="2273135" y="165252"/>
                  </a:lnTo>
                  <a:lnTo>
                    <a:pt x="2285327" y="165252"/>
                  </a:lnTo>
                  <a:lnTo>
                    <a:pt x="2294471" y="162204"/>
                  </a:lnTo>
                  <a:lnTo>
                    <a:pt x="2303615" y="157632"/>
                  </a:lnTo>
                  <a:lnTo>
                    <a:pt x="2311235" y="151536"/>
                  </a:lnTo>
                  <a:lnTo>
                    <a:pt x="2311235" y="162204"/>
                  </a:lnTo>
                  <a:lnTo>
                    <a:pt x="2334095" y="162204"/>
                  </a:lnTo>
                  <a:lnTo>
                    <a:pt x="2334095" y="151536"/>
                  </a:lnTo>
                  <a:lnTo>
                    <a:pt x="2334095" y="150012"/>
                  </a:lnTo>
                  <a:lnTo>
                    <a:pt x="2334095" y="119430"/>
                  </a:lnTo>
                  <a:close/>
                </a:path>
                <a:path w="4780915" h="1976754">
                  <a:moveTo>
                    <a:pt x="2424112" y="79819"/>
                  </a:moveTo>
                  <a:lnTo>
                    <a:pt x="2417254" y="77571"/>
                  </a:lnTo>
                  <a:lnTo>
                    <a:pt x="2410396" y="75628"/>
                  </a:lnTo>
                  <a:lnTo>
                    <a:pt x="2403538" y="74244"/>
                  </a:lnTo>
                  <a:lnTo>
                    <a:pt x="2396680" y="73723"/>
                  </a:lnTo>
                  <a:lnTo>
                    <a:pt x="2386723" y="74549"/>
                  </a:lnTo>
                  <a:lnTo>
                    <a:pt x="2352814" y="100393"/>
                  </a:lnTo>
                  <a:lnTo>
                    <a:pt x="2349335" y="119532"/>
                  </a:lnTo>
                  <a:lnTo>
                    <a:pt x="2350211" y="130124"/>
                  </a:lnTo>
                  <a:lnTo>
                    <a:pt x="2377821" y="162013"/>
                  </a:lnTo>
                  <a:lnTo>
                    <a:pt x="2398204" y="165252"/>
                  </a:lnTo>
                  <a:lnTo>
                    <a:pt x="2404173" y="164706"/>
                  </a:lnTo>
                  <a:lnTo>
                    <a:pt x="2410587" y="163156"/>
                  </a:lnTo>
                  <a:lnTo>
                    <a:pt x="2417267" y="160756"/>
                  </a:lnTo>
                  <a:lnTo>
                    <a:pt x="2424112" y="157632"/>
                  </a:lnTo>
                  <a:lnTo>
                    <a:pt x="2424112" y="137820"/>
                  </a:lnTo>
                  <a:lnTo>
                    <a:pt x="2422588" y="137820"/>
                  </a:lnTo>
                  <a:lnTo>
                    <a:pt x="2416632" y="142697"/>
                  </a:lnTo>
                  <a:lnTo>
                    <a:pt x="2410396" y="146011"/>
                  </a:lnTo>
                  <a:lnTo>
                    <a:pt x="2404148" y="147891"/>
                  </a:lnTo>
                  <a:lnTo>
                    <a:pt x="2398204" y="148488"/>
                  </a:lnTo>
                  <a:lnTo>
                    <a:pt x="2390584" y="148488"/>
                  </a:lnTo>
                  <a:lnTo>
                    <a:pt x="2384488" y="145440"/>
                  </a:lnTo>
                  <a:lnTo>
                    <a:pt x="2375344" y="136296"/>
                  </a:lnTo>
                  <a:lnTo>
                    <a:pt x="2373820" y="128676"/>
                  </a:lnTo>
                  <a:lnTo>
                    <a:pt x="2373820" y="110388"/>
                  </a:lnTo>
                  <a:lnTo>
                    <a:pt x="2375344" y="102679"/>
                  </a:lnTo>
                  <a:lnTo>
                    <a:pt x="2384488" y="93535"/>
                  </a:lnTo>
                  <a:lnTo>
                    <a:pt x="2390584" y="90487"/>
                  </a:lnTo>
                  <a:lnTo>
                    <a:pt x="2398204" y="90487"/>
                  </a:lnTo>
                  <a:lnTo>
                    <a:pt x="2404148" y="91071"/>
                  </a:lnTo>
                  <a:lnTo>
                    <a:pt x="2410396" y="92964"/>
                  </a:lnTo>
                  <a:lnTo>
                    <a:pt x="2416632" y="96266"/>
                  </a:lnTo>
                  <a:lnTo>
                    <a:pt x="2422588" y="101155"/>
                  </a:lnTo>
                  <a:lnTo>
                    <a:pt x="2424112" y="101155"/>
                  </a:lnTo>
                  <a:lnTo>
                    <a:pt x="2424112" y="79819"/>
                  </a:lnTo>
                  <a:close/>
                </a:path>
                <a:path w="4780915" h="1976754">
                  <a:moveTo>
                    <a:pt x="2491257" y="76758"/>
                  </a:moveTo>
                  <a:lnTo>
                    <a:pt x="2463825" y="76758"/>
                  </a:lnTo>
                  <a:lnTo>
                    <a:pt x="2463825" y="52374"/>
                  </a:lnTo>
                  <a:lnTo>
                    <a:pt x="2440876" y="52374"/>
                  </a:lnTo>
                  <a:lnTo>
                    <a:pt x="2440876" y="76758"/>
                  </a:lnTo>
                  <a:lnTo>
                    <a:pt x="2430208" y="76758"/>
                  </a:lnTo>
                  <a:lnTo>
                    <a:pt x="2430208" y="91998"/>
                  </a:lnTo>
                  <a:lnTo>
                    <a:pt x="2440876" y="91998"/>
                  </a:lnTo>
                  <a:lnTo>
                    <a:pt x="2440876" y="146964"/>
                  </a:lnTo>
                  <a:lnTo>
                    <a:pt x="2443924" y="153060"/>
                  </a:lnTo>
                  <a:lnTo>
                    <a:pt x="2453068" y="162204"/>
                  </a:lnTo>
                  <a:lnTo>
                    <a:pt x="2460777" y="163728"/>
                  </a:lnTo>
                  <a:lnTo>
                    <a:pt x="2485161" y="163728"/>
                  </a:lnTo>
                  <a:lnTo>
                    <a:pt x="2491257" y="162204"/>
                  </a:lnTo>
                  <a:lnTo>
                    <a:pt x="2491257" y="146964"/>
                  </a:lnTo>
                  <a:lnTo>
                    <a:pt x="2489733" y="146964"/>
                  </a:lnTo>
                  <a:lnTo>
                    <a:pt x="2486685" y="148488"/>
                  </a:lnTo>
                  <a:lnTo>
                    <a:pt x="2474493" y="148488"/>
                  </a:lnTo>
                  <a:lnTo>
                    <a:pt x="2469921" y="146964"/>
                  </a:lnTo>
                  <a:lnTo>
                    <a:pt x="2465349" y="142392"/>
                  </a:lnTo>
                  <a:lnTo>
                    <a:pt x="2463825" y="136296"/>
                  </a:lnTo>
                  <a:lnTo>
                    <a:pt x="2463825" y="91998"/>
                  </a:lnTo>
                  <a:lnTo>
                    <a:pt x="2491257" y="91998"/>
                  </a:lnTo>
                  <a:lnTo>
                    <a:pt x="2491257" y="76758"/>
                  </a:lnTo>
                  <a:close/>
                </a:path>
                <a:path w="4780915" h="1976754">
                  <a:moveTo>
                    <a:pt x="2527833" y="76771"/>
                  </a:moveTo>
                  <a:lnTo>
                    <a:pt x="2504973" y="76771"/>
                  </a:lnTo>
                  <a:lnTo>
                    <a:pt x="2504973" y="162204"/>
                  </a:lnTo>
                  <a:lnTo>
                    <a:pt x="2527833" y="162204"/>
                  </a:lnTo>
                  <a:lnTo>
                    <a:pt x="2527833" y="76771"/>
                  </a:lnTo>
                  <a:close/>
                </a:path>
                <a:path w="4780915" h="1976754">
                  <a:moveTo>
                    <a:pt x="2527833" y="44767"/>
                  </a:moveTo>
                  <a:lnTo>
                    <a:pt x="2503449" y="44767"/>
                  </a:lnTo>
                  <a:lnTo>
                    <a:pt x="2503449" y="66103"/>
                  </a:lnTo>
                  <a:lnTo>
                    <a:pt x="2527833" y="66103"/>
                  </a:lnTo>
                  <a:lnTo>
                    <a:pt x="2527833" y="44767"/>
                  </a:lnTo>
                  <a:close/>
                </a:path>
                <a:path w="4780915" h="1976754">
                  <a:moveTo>
                    <a:pt x="2619375" y="79819"/>
                  </a:moveTo>
                  <a:lnTo>
                    <a:pt x="2612517" y="77571"/>
                  </a:lnTo>
                  <a:lnTo>
                    <a:pt x="2605659" y="75628"/>
                  </a:lnTo>
                  <a:lnTo>
                    <a:pt x="2598801" y="74244"/>
                  </a:lnTo>
                  <a:lnTo>
                    <a:pt x="2591943" y="73723"/>
                  </a:lnTo>
                  <a:lnTo>
                    <a:pt x="2581960" y="74549"/>
                  </a:lnTo>
                  <a:lnTo>
                    <a:pt x="2547836" y="100393"/>
                  </a:lnTo>
                  <a:lnTo>
                    <a:pt x="2544597" y="119532"/>
                  </a:lnTo>
                  <a:lnTo>
                    <a:pt x="2545435" y="130124"/>
                  </a:lnTo>
                  <a:lnTo>
                    <a:pt x="2572880" y="162013"/>
                  </a:lnTo>
                  <a:lnTo>
                    <a:pt x="2593467" y="165252"/>
                  </a:lnTo>
                  <a:lnTo>
                    <a:pt x="2599220" y="164706"/>
                  </a:lnTo>
                  <a:lnTo>
                    <a:pt x="2605278" y="163156"/>
                  </a:lnTo>
                  <a:lnTo>
                    <a:pt x="2611894" y="160756"/>
                  </a:lnTo>
                  <a:lnTo>
                    <a:pt x="2619375" y="157632"/>
                  </a:lnTo>
                  <a:lnTo>
                    <a:pt x="2619375" y="137820"/>
                  </a:lnTo>
                  <a:lnTo>
                    <a:pt x="2617851" y="137820"/>
                  </a:lnTo>
                  <a:lnTo>
                    <a:pt x="2611894" y="142697"/>
                  </a:lnTo>
                  <a:lnTo>
                    <a:pt x="2605659" y="146011"/>
                  </a:lnTo>
                  <a:lnTo>
                    <a:pt x="2599410" y="147891"/>
                  </a:lnTo>
                  <a:lnTo>
                    <a:pt x="2593467" y="148488"/>
                  </a:lnTo>
                  <a:lnTo>
                    <a:pt x="2585847" y="148488"/>
                  </a:lnTo>
                  <a:lnTo>
                    <a:pt x="2579751" y="145440"/>
                  </a:lnTo>
                  <a:lnTo>
                    <a:pt x="2570607" y="136296"/>
                  </a:lnTo>
                  <a:lnTo>
                    <a:pt x="2569083" y="128676"/>
                  </a:lnTo>
                  <a:lnTo>
                    <a:pt x="2569083" y="110388"/>
                  </a:lnTo>
                  <a:lnTo>
                    <a:pt x="2570607" y="102679"/>
                  </a:lnTo>
                  <a:lnTo>
                    <a:pt x="2579751" y="93535"/>
                  </a:lnTo>
                  <a:lnTo>
                    <a:pt x="2585847" y="90487"/>
                  </a:lnTo>
                  <a:lnTo>
                    <a:pt x="2593467" y="90487"/>
                  </a:lnTo>
                  <a:lnTo>
                    <a:pt x="2599194" y="91071"/>
                  </a:lnTo>
                  <a:lnTo>
                    <a:pt x="2605087" y="92964"/>
                  </a:lnTo>
                  <a:lnTo>
                    <a:pt x="2611247" y="96266"/>
                  </a:lnTo>
                  <a:lnTo>
                    <a:pt x="2617851" y="101155"/>
                  </a:lnTo>
                  <a:lnTo>
                    <a:pt x="2619375" y="101155"/>
                  </a:lnTo>
                  <a:lnTo>
                    <a:pt x="2619375" y="79819"/>
                  </a:lnTo>
                  <a:close/>
                </a:path>
                <a:path w="4780915" h="1976754">
                  <a:moveTo>
                    <a:pt x="2712428" y="114960"/>
                  </a:moveTo>
                  <a:lnTo>
                    <a:pt x="2689847" y="76288"/>
                  </a:lnTo>
                  <a:lnTo>
                    <a:pt x="2689466" y="76238"/>
                  </a:lnTo>
                  <a:lnTo>
                    <a:pt x="2689466" y="110299"/>
                  </a:lnTo>
                  <a:lnTo>
                    <a:pt x="2651366" y="110299"/>
                  </a:lnTo>
                  <a:lnTo>
                    <a:pt x="2652750" y="100291"/>
                  </a:lnTo>
                  <a:lnTo>
                    <a:pt x="2656700" y="93154"/>
                  </a:lnTo>
                  <a:lnTo>
                    <a:pt x="2662948" y="88861"/>
                  </a:lnTo>
                  <a:lnTo>
                    <a:pt x="2671178" y="87439"/>
                  </a:lnTo>
                  <a:lnTo>
                    <a:pt x="2679179" y="88861"/>
                  </a:lnTo>
                  <a:lnTo>
                    <a:pt x="2684894" y="93154"/>
                  </a:lnTo>
                  <a:lnTo>
                    <a:pt x="2688323" y="100291"/>
                  </a:lnTo>
                  <a:lnTo>
                    <a:pt x="2689466" y="110299"/>
                  </a:lnTo>
                  <a:lnTo>
                    <a:pt x="2689466" y="76238"/>
                  </a:lnTo>
                  <a:lnTo>
                    <a:pt x="2672702" y="73723"/>
                  </a:lnTo>
                  <a:lnTo>
                    <a:pt x="2662986" y="74549"/>
                  </a:lnTo>
                  <a:lnTo>
                    <a:pt x="2654414" y="76962"/>
                  </a:lnTo>
                  <a:lnTo>
                    <a:pt x="2629128" y="109524"/>
                  </a:lnTo>
                  <a:lnTo>
                    <a:pt x="2628506" y="119532"/>
                  </a:lnTo>
                  <a:lnTo>
                    <a:pt x="2629128" y="130124"/>
                  </a:lnTo>
                  <a:lnTo>
                    <a:pt x="2656700" y="162013"/>
                  </a:lnTo>
                  <a:lnTo>
                    <a:pt x="2677274" y="165252"/>
                  </a:lnTo>
                  <a:lnTo>
                    <a:pt x="2685300" y="164706"/>
                  </a:lnTo>
                  <a:lnTo>
                    <a:pt x="2693466" y="163156"/>
                  </a:lnTo>
                  <a:lnTo>
                    <a:pt x="2701925" y="160756"/>
                  </a:lnTo>
                  <a:lnTo>
                    <a:pt x="2710802" y="157632"/>
                  </a:lnTo>
                  <a:lnTo>
                    <a:pt x="2710802" y="148488"/>
                  </a:lnTo>
                  <a:lnTo>
                    <a:pt x="2710802" y="137820"/>
                  </a:lnTo>
                  <a:lnTo>
                    <a:pt x="2709278" y="137820"/>
                  </a:lnTo>
                  <a:lnTo>
                    <a:pt x="2702407" y="142697"/>
                  </a:lnTo>
                  <a:lnTo>
                    <a:pt x="2695371" y="146011"/>
                  </a:lnTo>
                  <a:lnTo>
                    <a:pt x="2688069" y="147891"/>
                  </a:lnTo>
                  <a:lnTo>
                    <a:pt x="2680322" y="148488"/>
                  </a:lnTo>
                  <a:lnTo>
                    <a:pt x="2668092" y="147015"/>
                  </a:lnTo>
                  <a:lnTo>
                    <a:pt x="2658986" y="142392"/>
                  </a:lnTo>
                  <a:lnTo>
                    <a:pt x="2653322" y="134340"/>
                  </a:lnTo>
                  <a:lnTo>
                    <a:pt x="2651366" y="122580"/>
                  </a:lnTo>
                  <a:lnTo>
                    <a:pt x="2712428" y="122580"/>
                  </a:lnTo>
                  <a:lnTo>
                    <a:pt x="2712428" y="114960"/>
                  </a:lnTo>
                  <a:close/>
                </a:path>
                <a:path w="4780915" h="1976754">
                  <a:moveTo>
                    <a:pt x="4780775" y="306311"/>
                  </a:moveTo>
                  <a:lnTo>
                    <a:pt x="10668" y="306311"/>
                  </a:lnTo>
                  <a:lnTo>
                    <a:pt x="10668" y="0"/>
                  </a:lnTo>
                  <a:lnTo>
                    <a:pt x="0" y="0"/>
                  </a:lnTo>
                  <a:lnTo>
                    <a:pt x="0" y="1976615"/>
                  </a:lnTo>
                  <a:lnTo>
                    <a:pt x="10668" y="1976615"/>
                  </a:lnTo>
                  <a:lnTo>
                    <a:pt x="10668" y="316979"/>
                  </a:lnTo>
                  <a:lnTo>
                    <a:pt x="4780775" y="316979"/>
                  </a:lnTo>
                  <a:lnTo>
                    <a:pt x="4780775" y="30631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7" name="object 77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5396769" y="5479732"/>
              <a:ext cx="1205103" cy="138874"/>
            </a:xfrm>
            <a:prstGeom prst="rect">
              <a:avLst/>
            </a:prstGeom>
          </p:spPr>
        </p:pic>
        <p:pic>
          <p:nvPicPr>
            <p:cNvPr id="78" name="object 78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5407437" y="5708713"/>
              <a:ext cx="2788443" cy="140398"/>
            </a:xfrm>
            <a:prstGeom prst="rect">
              <a:avLst/>
            </a:prstGeom>
          </p:spPr>
        </p:pic>
        <p:pic>
          <p:nvPicPr>
            <p:cNvPr id="79" name="object 79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5407437" y="5937599"/>
              <a:ext cx="2635948" cy="138874"/>
            </a:xfrm>
            <a:prstGeom prst="rect">
              <a:avLst/>
            </a:prstGeom>
          </p:spPr>
        </p:pic>
        <p:pic>
          <p:nvPicPr>
            <p:cNvPr id="80" name="object 80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5399817" y="6166484"/>
              <a:ext cx="2025777" cy="140398"/>
            </a:xfrm>
            <a:prstGeom prst="rect">
              <a:avLst/>
            </a:prstGeom>
          </p:spPr>
        </p:pic>
        <p:pic>
          <p:nvPicPr>
            <p:cNvPr id="81" name="object 81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7533893" y="6166484"/>
              <a:ext cx="2437542" cy="140398"/>
            </a:xfrm>
            <a:prstGeom prst="rect">
              <a:avLst/>
            </a:prstGeom>
          </p:spPr>
        </p:pic>
        <p:pic>
          <p:nvPicPr>
            <p:cNvPr id="82" name="object 82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5399817" y="6395466"/>
              <a:ext cx="443864" cy="140398"/>
            </a:xfrm>
            <a:prstGeom prst="rect">
              <a:avLst/>
            </a:prstGeom>
          </p:spPr>
        </p:pic>
        <p:sp>
          <p:nvSpPr>
            <p:cNvPr id="83" name="object 83"/>
            <p:cNvSpPr/>
            <p:nvPr/>
          </p:nvSpPr>
          <p:spPr>
            <a:xfrm>
              <a:off x="5866637" y="6493097"/>
              <a:ext cx="40005" cy="40005"/>
            </a:xfrm>
            <a:custGeom>
              <a:avLst/>
              <a:gdLst/>
              <a:ahLst/>
              <a:cxnLst/>
              <a:rect l="l" t="t" r="r" b="b"/>
              <a:pathLst>
                <a:path w="40004" h="40004">
                  <a:moveTo>
                    <a:pt x="25908" y="39624"/>
                  </a:moveTo>
                  <a:lnTo>
                    <a:pt x="15240" y="39624"/>
                  </a:lnTo>
                  <a:lnTo>
                    <a:pt x="10668" y="38100"/>
                  </a:lnTo>
                  <a:lnTo>
                    <a:pt x="6096" y="33528"/>
                  </a:lnTo>
                  <a:lnTo>
                    <a:pt x="1524" y="30480"/>
                  </a:lnTo>
                  <a:lnTo>
                    <a:pt x="0" y="24384"/>
                  </a:lnTo>
                  <a:lnTo>
                    <a:pt x="0" y="13716"/>
                  </a:lnTo>
                  <a:lnTo>
                    <a:pt x="1524" y="9144"/>
                  </a:lnTo>
                  <a:lnTo>
                    <a:pt x="6096" y="6096"/>
                  </a:lnTo>
                  <a:lnTo>
                    <a:pt x="10668" y="1524"/>
                  </a:lnTo>
                  <a:lnTo>
                    <a:pt x="15240" y="0"/>
                  </a:lnTo>
                  <a:lnTo>
                    <a:pt x="25908" y="0"/>
                  </a:lnTo>
                  <a:lnTo>
                    <a:pt x="30480" y="1524"/>
                  </a:lnTo>
                  <a:lnTo>
                    <a:pt x="36576" y="7620"/>
                  </a:lnTo>
                  <a:lnTo>
                    <a:pt x="16764" y="7620"/>
                  </a:lnTo>
                  <a:lnTo>
                    <a:pt x="13716" y="9144"/>
                  </a:lnTo>
                  <a:lnTo>
                    <a:pt x="12192" y="12192"/>
                  </a:lnTo>
                  <a:lnTo>
                    <a:pt x="10668" y="13716"/>
                  </a:lnTo>
                  <a:lnTo>
                    <a:pt x="9144" y="16764"/>
                  </a:lnTo>
                  <a:lnTo>
                    <a:pt x="9144" y="22860"/>
                  </a:lnTo>
                  <a:lnTo>
                    <a:pt x="10668" y="25908"/>
                  </a:lnTo>
                  <a:lnTo>
                    <a:pt x="12192" y="27432"/>
                  </a:lnTo>
                  <a:lnTo>
                    <a:pt x="13716" y="30480"/>
                  </a:lnTo>
                  <a:lnTo>
                    <a:pt x="37084" y="30480"/>
                  </a:lnTo>
                  <a:lnTo>
                    <a:pt x="35052" y="33528"/>
                  </a:lnTo>
                  <a:lnTo>
                    <a:pt x="25908" y="39624"/>
                  </a:lnTo>
                  <a:close/>
                </a:path>
                <a:path w="40004" h="40004">
                  <a:moveTo>
                    <a:pt x="37084" y="30480"/>
                  </a:moveTo>
                  <a:lnTo>
                    <a:pt x="25908" y="30480"/>
                  </a:lnTo>
                  <a:lnTo>
                    <a:pt x="30480" y="25908"/>
                  </a:lnTo>
                  <a:lnTo>
                    <a:pt x="32004" y="22860"/>
                  </a:lnTo>
                  <a:lnTo>
                    <a:pt x="32004" y="16764"/>
                  </a:lnTo>
                  <a:lnTo>
                    <a:pt x="30480" y="13716"/>
                  </a:lnTo>
                  <a:lnTo>
                    <a:pt x="25908" y="9144"/>
                  </a:lnTo>
                  <a:lnTo>
                    <a:pt x="22860" y="7620"/>
                  </a:lnTo>
                  <a:lnTo>
                    <a:pt x="36576" y="7620"/>
                  </a:lnTo>
                  <a:lnTo>
                    <a:pt x="38100" y="9144"/>
                  </a:lnTo>
                  <a:lnTo>
                    <a:pt x="39624" y="13716"/>
                  </a:lnTo>
                  <a:lnTo>
                    <a:pt x="39624" y="24384"/>
                  </a:lnTo>
                  <a:lnTo>
                    <a:pt x="38100" y="28956"/>
                  </a:lnTo>
                  <a:lnTo>
                    <a:pt x="37084" y="3048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4" name="object 84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5396769" y="6624351"/>
              <a:ext cx="903065" cy="140398"/>
            </a:xfrm>
            <a:prstGeom prst="rect">
              <a:avLst/>
            </a:prstGeom>
          </p:spPr>
        </p:pic>
        <p:sp>
          <p:nvSpPr>
            <p:cNvPr id="85" name="object 85"/>
            <p:cNvSpPr/>
            <p:nvPr/>
          </p:nvSpPr>
          <p:spPr>
            <a:xfrm>
              <a:off x="6374600" y="6627405"/>
              <a:ext cx="689610" cy="137795"/>
            </a:xfrm>
            <a:custGeom>
              <a:avLst/>
              <a:gdLst/>
              <a:ahLst/>
              <a:cxnLst/>
              <a:rect l="l" t="t" r="r" b="b"/>
              <a:pathLst>
                <a:path w="689609" h="137795">
                  <a:moveTo>
                    <a:pt x="27432" y="68668"/>
                  </a:moveTo>
                  <a:lnTo>
                    <a:pt x="25908" y="65620"/>
                  </a:lnTo>
                  <a:lnTo>
                    <a:pt x="22860" y="64096"/>
                  </a:lnTo>
                  <a:lnTo>
                    <a:pt x="21336" y="61048"/>
                  </a:lnTo>
                  <a:lnTo>
                    <a:pt x="16764" y="59524"/>
                  </a:lnTo>
                  <a:lnTo>
                    <a:pt x="10668" y="59524"/>
                  </a:lnTo>
                  <a:lnTo>
                    <a:pt x="6096" y="61048"/>
                  </a:lnTo>
                  <a:lnTo>
                    <a:pt x="4572" y="64096"/>
                  </a:lnTo>
                  <a:lnTo>
                    <a:pt x="1524" y="65620"/>
                  </a:lnTo>
                  <a:lnTo>
                    <a:pt x="0" y="70192"/>
                  </a:lnTo>
                  <a:lnTo>
                    <a:pt x="0" y="73240"/>
                  </a:lnTo>
                  <a:lnTo>
                    <a:pt x="0" y="76288"/>
                  </a:lnTo>
                  <a:lnTo>
                    <a:pt x="1524" y="80860"/>
                  </a:lnTo>
                  <a:lnTo>
                    <a:pt x="4572" y="82384"/>
                  </a:lnTo>
                  <a:lnTo>
                    <a:pt x="6096" y="85432"/>
                  </a:lnTo>
                  <a:lnTo>
                    <a:pt x="10668" y="86956"/>
                  </a:lnTo>
                  <a:lnTo>
                    <a:pt x="18288" y="86956"/>
                  </a:lnTo>
                  <a:lnTo>
                    <a:pt x="21336" y="85432"/>
                  </a:lnTo>
                  <a:lnTo>
                    <a:pt x="22860" y="82384"/>
                  </a:lnTo>
                  <a:lnTo>
                    <a:pt x="25908" y="80860"/>
                  </a:lnTo>
                  <a:lnTo>
                    <a:pt x="27432" y="76288"/>
                  </a:lnTo>
                  <a:lnTo>
                    <a:pt x="27432" y="68668"/>
                  </a:lnTo>
                  <a:close/>
                </a:path>
                <a:path w="689609" h="137795">
                  <a:moveTo>
                    <a:pt x="163169" y="79336"/>
                  </a:moveTo>
                  <a:lnTo>
                    <a:pt x="149453" y="79336"/>
                  </a:lnTo>
                  <a:lnTo>
                    <a:pt x="149453" y="86956"/>
                  </a:lnTo>
                  <a:lnTo>
                    <a:pt x="147929" y="96100"/>
                  </a:lnTo>
                  <a:lnTo>
                    <a:pt x="144881" y="102196"/>
                  </a:lnTo>
                  <a:lnTo>
                    <a:pt x="138785" y="108292"/>
                  </a:lnTo>
                  <a:lnTo>
                    <a:pt x="135737" y="105244"/>
                  </a:lnTo>
                  <a:lnTo>
                    <a:pt x="132689" y="103720"/>
                  </a:lnTo>
                  <a:lnTo>
                    <a:pt x="129641" y="100672"/>
                  </a:lnTo>
                  <a:lnTo>
                    <a:pt x="126974" y="99148"/>
                  </a:lnTo>
                  <a:lnTo>
                    <a:pt x="118973" y="94576"/>
                  </a:lnTo>
                  <a:lnTo>
                    <a:pt x="122021" y="93052"/>
                  </a:lnTo>
                  <a:lnTo>
                    <a:pt x="123545" y="90004"/>
                  </a:lnTo>
                  <a:lnTo>
                    <a:pt x="126593" y="86956"/>
                  </a:lnTo>
                  <a:lnTo>
                    <a:pt x="149453" y="86956"/>
                  </a:lnTo>
                  <a:lnTo>
                    <a:pt x="149453" y="79336"/>
                  </a:lnTo>
                  <a:lnTo>
                    <a:pt x="132689" y="79336"/>
                  </a:lnTo>
                  <a:lnTo>
                    <a:pt x="134213" y="76288"/>
                  </a:lnTo>
                  <a:lnTo>
                    <a:pt x="135737" y="74764"/>
                  </a:lnTo>
                  <a:lnTo>
                    <a:pt x="137261" y="71716"/>
                  </a:lnTo>
                  <a:lnTo>
                    <a:pt x="126593" y="70192"/>
                  </a:lnTo>
                  <a:lnTo>
                    <a:pt x="123545" y="74764"/>
                  </a:lnTo>
                  <a:lnTo>
                    <a:pt x="118973" y="80860"/>
                  </a:lnTo>
                  <a:lnTo>
                    <a:pt x="112877" y="86956"/>
                  </a:lnTo>
                  <a:lnTo>
                    <a:pt x="108305" y="93052"/>
                  </a:lnTo>
                  <a:lnTo>
                    <a:pt x="96113" y="102196"/>
                  </a:lnTo>
                  <a:lnTo>
                    <a:pt x="100685" y="108292"/>
                  </a:lnTo>
                  <a:lnTo>
                    <a:pt x="105257" y="106768"/>
                  </a:lnTo>
                  <a:lnTo>
                    <a:pt x="112877" y="99148"/>
                  </a:lnTo>
                  <a:lnTo>
                    <a:pt x="125069" y="109816"/>
                  </a:lnTo>
                  <a:lnTo>
                    <a:pt x="100685" y="129730"/>
                  </a:lnTo>
                  <a:lnTo>
                    <a:pt x="105257" y="137350"/>
                  </a:lnTo>
                  <a:lnTo>
                    <a:pt x="147929" y="112864"/>
                  </a:lnTo>
                  <a:lnTo>
                    <a:pt x="151358" y="108292"/>
                  </a:lnTo>
                  <a:lnTo>
                    <a:pt x="153949" y="104851"/>
                  </a:lnTo>
                  <a:lnTo>
                    <a:pt x="158407" y="96672"/>
                  </a:lnTo>
                  <a:lnTo>
                    <a:pt x="161429" y="88226"/>
                  </a:lnTo>
                  <a:lnTo>
                    <a:pt x="161671" y="86956"/>
                  </a:lnTo>
                  <a:lnTo>
                    <a:pt x="163169" y="79336"/>
                  </a:lnTo>
                  <a:close/>
                </a:path>
                <a:path w="689609" h="137795">
                  <a:moveTo>
                    <a:pt x="234886" y="111340"/>
                  </a:moveTo>
                  <a:lnTo>
                    <a:pt x="216598" y="111340"/>
                  </a:lnTo>
                  <a:lnTo>
                    <a:pt x="216598" y="90004"/>
                  </a:lnTo>
                  <a:lnTo>
                    <a:pt x="231838" y="90004"/>
                  </a:lnTo>
                  <a:lnTo>
                    <a:pt x="231838" y="82384"/>
                  </a:lnTo>
                  <a:lnTo>
                    <a:pt x="216598" y="82384"/>
                  </a:lnTo>
                  <a:lnTo>
                    <a:pt x="216598" y="73240"/>
                  </a:lnTo>
                  <a:lnTo>
                    <a:pt x="205930" y="73240"/>
                  </a:lnTo>
                  <a:lnTo>
                    <a:pt x="205930" y="82384"/>
                  </a:lnTo>
                  <a:lnTo>
                    <a:pt x="205930" y="90004"/>
                  </a:lnTo>
                  <a:lnTo>
                    <a:pt x="205930" y="111340"/>
                  </a:lnTo>
                  <a:lnTo>
                    <a:pt x="186029" y="111340"/>
                  </a:lnTo>
                  <a:lnTo>
                    <a:pt x="186029" y="90004"/>
                  </a:lnTo>
                  <a:lnTo>
                    <a:pt x="205930" y="90004"/>
                  </a:lnTo>
                  <a:lnTo>
                    <a:pt x="205930" y="82384"/>
                  </a:lnTo>
                  <a:lnTo>
                    <a:pt x="169265" y="82384"/>
                  </a:lnTo>
                  <a:lnTo>
                    <a:pt x="169265" y="90004"/>
                  </a:lnTo>
                  <a:lnTo>
                    <a:pt x="175361" y="90004"/>
                  </a:lnTo>
                  <a:lnTo>
                    <a:pt x="175361" y="111340"/>
                  </a:lnTo>
                  <a:lnTo>
                    <a:pt x="161645" y="111340"/>
                  </a:lnTo>
                  <a:lnTo>
                    <a:pt x="161645" y="119062"/>
                  </a:lnTo>
                  <a:lnTo>
                    <a:pt x="205930" y="119062"/>
                  </a:lnTo>
                  <a:lnTo>
                    <a:pt x="205930" y="137350"/>
                  </a:lnTo>
                  <a:lnTo>
                    <a:pt x="216598" y="137350"/>
                  </a:lnTo>
                  <a:lnTo>
                    <a:pt x="216598" y="119062"/>
                  </a:lnTo>
                  <a:lnTo>
                    <a:pt x="234886" y="119062"/>
                  </a:lnTo>
                  <a:lnTo>
                    <a:pt x="234886" y="111340"/>
                  </a:lnTo>
                  <a:close/>
                </a:path>
                <a:path w="689609" h="137795">
                  <a:moveTo>
                    <a:pt x="236410" y="35052"/>
                  </a:moveTo>
                  <a:lnTo>
                    <a:pt x="216598" y="35052"/>
                  </a:lnTo>
                  <a:lnTo>
                    <a:pt x="216598" y="19812"/>
                  </a:lnTo>
                  <a:lnTo>
                    <a:pt x="230314" y="19812"/>
                  </a:lnTo>
                  <a:lnTo>
                    <a:pt x="230314" y="10668"/>
                  </a:lnTo>
                  <a:lnTo>
                    <a:pt x="204406" y="10668"/>
                  </a:lnTo>
                  <a:lnTo>
                    <a:pt x="204406" y="19812"/>
                  </a:lnTo>
                  <a:lnTo>
                    <a:pt x="204406" y="35052"/>
                  </a:lnTo>
                  <a:lnTo>
                    <a:pt x="204406" y="44196"/>
                  </a:lnTo>
                  <a:lnTo>
                    <a:pt x="204406" y="59524"/>
                  </a:lnTo>
                  <a:lnTo>
                    <a:pt x="186029" y="59524"/>
                  </a:lnTo>
                  <a:lnTo>
                    <a:pt x="186029" y="44196"/>
                  </a:lnTo>
                  <a:lnTo>
                    <a:pt x="204406" y="44196"/>
                  </a:lnTo>
                  <a:lnTo>
                    <a:pt x="204406" y="35052"/>
                  </a:lnTo>
                  <a:lnTo>
                    <a:pt x="186029" y="35052"/>
                  </a:lnTo>
                  <a:lnTo>
                    <a:pt x="186029" y="19812"/>
                  </a:lnTo>
                  <a:lnTo>
                    <a:pt x="204406" y="19812"/>
                  </a:lnTo>
                  <a:lnTo>
                    <a:pt x="204406" y="10668"/>
                  </a:lnTo>
                  <a:lnTo>
                    <a:pt x="176885" y="10668"/>
                  </a:lnTo>
                  <a:lnTo>
                    <a:pt x="176885" y="19812"/>
                  </a:lnTo>
                  <a:lnTo>
                    <a:pt x="176885" y="35052"/>
                  </a:lnTo>
                  <a:lnTo>
                    <a:pt x="176885" y="44196"/>
                  </a:lnTo>
                  <a:lnTo>
                    <a:pt x="176885" y="59524"/>
                  </a:lnTo>
                  <a:lnTo>
                    <a:pt x="158597" y="59524"/>
                  </a:lnTo>
                  <a:lnTo>
                    <a:pt x="158597" y="44196"/>
                  </a:lnTo>
                  <a:lnTo>
                    <a:pt x="176885" y="44196"/>
                  </a:lnTo>
                  <a:lnTo>
                    <a:pt x="176885" y="35052"/>
                  </a:lnTo>
                  <a:lnTo>
                    <a:pt x="158597" y="35052"/>
                  </a:lnTo>
                  <a:lnTo>
                    <a:pt x="158597" y="19812"/>
                  </a:lnTo>
                  <a:lnTo>
                    <a:pt x="176885" y="19812"/>
                  </a:lnTo>
                  <a:lnTo>
                    <a:pt x="176885" y="10668"/>
                  </a:lnTo>
                  <a:lnTo>
                    <a:pt x="147929" y="10668"/>
                  </a:lnTo>
                  <a:lnTo>
                    <a:pt x="147929" y="19812"/>
                  </a:lnTo>
                  <a:lnTo>
                    <a:pt x="147929" y="35052"/>
                  </a:lnTo>
                  <a:lnTo>
                    <a:pt x="147929" y="44196"/>
                  </a:lnTo>
                  <a:lnTo>
                    <a:pt x="147929" y="59524"/>
                  </a:lnTo>
                  <a:lnTo>
                    <a:pt x="128117" y="59524"/>
                  </a:lnTo>
                  <a:lnTo>
                    <a:pt x="128117" y="44196"/>
                  </a:lnTo>
                  <a:lnTo>
                    <a:pt x="147929" y="44196"/>
                  </a:lnTo>
                  <a:lnTo>
                    <a:pt x="147929" y="35052"/>
                  </a:lnTo>
                  <a:lnTo>
                    <a:pt x="128117" y="35052"/>
                  </a:lnTo>
                  <a:lnTo>
                    <a:pt x="128117" y="19812"/>
                  </a:lnTo>
                  <a:lnTo>
                    <a:pt x="147929" y="19812"/>
                  </a:lnTo>
                  <a:lnTo>
                    <a:pt x="147929" y="10668"/>
                  </a:lnTo>
                  <a:lnTo>
                    <a:pt x="126593" y="10668"/>
                  </a:lnTo>
                  <a:lnTo>
                    <a:pt x="131165" y="7620"/>
                  </a:lnTo>
                  <a:lnTo>
                    <a:pt x="134213" y="1524"/>
                  </a:lnTo>
                  <a:lnTo>
                    <a:pt x="125069" y="0"/>
                  </a:lnTo>
                  <a:lnTo>
                    <a:pt x="119037" y="6591"/>
                  </a:lnTo>
                  <a:lnTo>
                    <a:pt x="112306" y="12763"/>
                  </a:lnTo>
                  <a:lnTo>
                    <a:pt x="104698" y="18643"/>
                  </a:lnTo>
                  <a:lnTo>
                    <a:pt x="96113" y="24384"/>
                  </a:lnTo>
                  <a:lnTo>
                    <a:pt x="102209" y="30480"/>
                  </a:lnTo>
                  <a:lnTo>
                    <a:pt x="106781" y="27432"/>
                  </a:lnTo>
                  <a:lnTo>
                    <a:pt x="112877" y="24384"/>
                  </a:lnTo>
                  <a:lnTo>
                    <a:pt x="117449" y="19812"/>
                  </a:lnTo>
                  <a:lnTo>
                    <a:pt x="117449" y="35052"/>
                  </a:lnTo>
                  <a:lnTo>
                    <a:pt x="97637" y="35052"/>
                  </a:lnTo>
                  <a:lnTo>
                    <a:pt x="97637" y="44196"/>
                  </a:lnTo>
                  <a:lnTo>
                    <a:pt x="117449" y="44196"/>
                  </a:lnTo>
                  <a:lnTo>
                    <a:pt x="117449" y="59524"/>
                  </a:lnTo>
                  <a:lnTo>
                    <a:pt x="100685" y="59524"/>
                  </a:lnTo>
                  <a:lnTo>
                    <a:pt x="100685" y="67144"/>
                  </a:lnTo>
                  <a:lnTo>
                    <a:pt x="230314" y="67144"/>
                  </a:lnTo>
                  <a:lnTo>
                    <a:pt x="230314" y="59524"/>
                  </a:lnTo>
                  <a:lnTo>
                    <a:pt x="216598" y="59524"/>
                  </a:lnTo>
                  <a:lnTo>
                    <a:pt x="216598" y="44196"/>
                  </a:lnTo>
                  <a:lnTo>
                    <a:pt x="236410" y="44196"/>
                  </a:lnTo>
                  <a:lnTo>
                    <a:pt x="236410" y="35052"/>
                  </a:lnTo>
                  <a:close/>
                </a:path>
                <a:path w="689609" h="137795">
                  <a:moveTo>
                    <a:pt x="372148" y="71716"/>
                  </a:moveTo>
                  <a:lnTo>
                    <a:pt x="361480" y="71716"/>
                  </a:lnTo>
                  <a:lnTo>
                    <a:pt x="361480" y="80860"/>
                  </a:lnTo>
                  <a:lnTo>
                    <a:pt x="361480" y="120586"/>
                  </a:lnTo>
                  <a:lnTo>
                    <a:pt x="274510" y="120586"/>
                  </a:lnTo>
                  <a:lnTo>
                    <a:pt x="274510" y="80860"/>
                  </a:lnTo>
                  <a:lnTo>
                    <a:pt x="361480" y="80860"/>
                  </a:lnTo>
                  <a:lnTo>
                    <a:pt x="361480" y="71716"/>
                  </a:lnTo>
                  <a:lnTo>
                    <a:pt x="263842" y="71716"/>
                  </a:lnTo>
                  <a:lnTo>
                    <a:pt x="263842" y="135826"/>
                  </a:lnTo>
                  <a:lnTo>
                    <a:pt x="274510" y="135826"/>
                  </a:lnTo>
                  <a:lnTo>
                    <a:pt x="274510" y="129730"/>
                  </a:lnTo>
                  <a:lnTo>
                    <a:pt x="361480" y="129730"/>
                  </a:lnTo>
                  <a:lnTo>
                    <a:pt x="361480" y="135826"/>
                  </a:lnTo>
                  <a:lnTo>
                    <a:pt x="372148" y="135826"/>
                  </a:lnTo>
                  <a:lnTo>
                    <a:pt x="372148" y="129730"/>
                  </a:lnTo>
                  <a:lnTo>
                    <a:pt x="372148" y="120586"/>
                  </a:lnTo>
                  <a:lnTo>
                    <a:pt x="372148" y="80860"/>
                  </a:lnTo>
                  <a:lnTo>
                    <a:pt x="372148" y="71716"/>
                  </a:lnTo>
                  <a:close/>
                </a:path>
                <a:path w="689609" h="137795">
                  <a:moveTo>
                    <a:pt x="391960" y="56476"/>
                  </a:moveTo>
                  <a:lnTo>
                    <a:pt x="387337" y="52463"/>
                  </a:lnTo>
                  <a:lnTo>
                    <a:pt x="385368" y="50380"/>
                  </a:lnTo>
                  <a:lnTo>
                    <a:pt x="382473" y="47332"/>
                  </a:lnTo>
                  <a:lnTo>
                    <a:pt x="381152" y="45808"/>
                  </a:lnTo>
                  <a:lnTo>
                    <a:pt x="376948" y="40970"/>
                  </a:lnTo>
                  <a:lnTo>
                    <a:pt x="370624" y="33528"/>
                  </a:lnTo>
                  <a:lnTo>
                    <a:pt x="364312" y="27241"/>
                  </a:lnTo>
                  <a:lnTo>
                    <a:pt x="359003" y="22098"/>
                  </a:lnTo>
                  <a:lnTo>
                    <a:pt x="354545" y="18097"/>
                  </a:lnTo>
                  <a:lnTo>
                    <a:pt x="350812" y="15240"/>
                  </a:lnTo>
                  <a:lnTo>
                    <a:pt x="341668" y="21336"/>
                  </a:lnTo>
                  <a:lnTo>
                    <a:pt x="345401" y="24434"/>
                  </a:lnTo>
                  <a:lnTo>
                    <a:pt x="349859" y="28956"/>
                  </a:lnTo>
                  <a:lnTo>
                    <a:pt x="355168" y="34620"/>
                  </a:lnTo>
                  <a:lnTo>
                    <a:pt x="361480" y="41148"/>
                  </a:lnTo>
                  <a:lnTo>
                    <a:pt x="346329" y="42291"/>
                  </a:lnTo>
                  <a:lnTo>
                    <a:pt x="283654" y="45808"/>
                  </a:lnTo>
                  <a:lnTo>
                    <a:pt x="291147" y="35471"/>
                  </a:lnTo>
                  <a:lnTo>
                    <a:pt x="297802" y="25158"/>
                  </a:lnTo>
                  <a:lnTo>
                    <a:pt x="303885" y="14859"/>
                  </a:lnTo>
                  <a:lnTo>
                    <a:pt x="309664" y="4572"/>
                  </a:lnTo>
                  <a:lnTo>
                    <a:pt x="297370" y="1524"/>
                  </a:lnTo>
                  <a:lnTo>
                    <a:pt x="293103" y="10388"/>
                  </a:lnTo>
                  <a:lnTo>
                    <a:pt x="287274" y="20967"/>
                  </a:lnTo>
                  <a:lnTo>
                    <a:pt x="280009" y="33286"/>
                  </a:lnTo>
                  <a:lnTo>
                    <a:pt x="271462" y="47332"/>
                  </a:lnTo>
                  <a:lnTo>
                    <a:pt x="248602" y="47332"/>
                  </a:lnTo>
                  <a:lnTo>
                    <a:pt x="250126" y="58000"/>
                  </a:lnTo>
                  <a:lnTo>
                    <a:pt x="272986" y="56476"/>
                  </a:lnTo>
                  <a:lnTo>
                    <a:pt x="309664" y="54952"/>
                  </a:lnTo>
                  <a:lnTo>
                    <a:pt x="346240" y="51904"/>
                  </a:lnTo>
                  <a:lnTo>
                    <a:pt x="356908" y="51904"/>
                  </a:lnTo>
                  <a:lnTo>
                    <a:pt x="364528" y="50380"/>
                  </a:lnTo>
                  <a:lnTo>
                    <a:pt x="369100" y="50380"/>
                  </a:lnTo>
                  <a:lnTo>
                    <a:pt x="378244" y="59524"/>
                  </a:lnTo>
                  <a:lnTo>
                    <a:pt x="381292" y="64096"/>
                  </a:lnTo>
                  <a:lnTo>
                    <a:pt x="391960" y="56476"/>
                  </a:lnTo>
                  <a:close/>
                </a:path>
                <a:path w="689609" h="137795">
                  <a:moveTo>
                    <a:pt x="535393" y="39624"/>
                  </a:moveTo>
                  <a:lnTo>
                    <a:pt x="511009" y="39624"/>
                  </a:lnTo>
                  <a:lnTo>
                    <a:pt x="511009" y="28956"/>
                  </a:lnTo>
                  <a:lnTo>
                    <a:pt x="500253" y="28956"/>
                  </a:lnTo>
                  <a:lnTo>
                    <a:pt x="500253" y="39624"/>
                  </a:lnTo>
                  <a:lnTo>
                    <a:pt x="500253" y="48869"/>
                  </a:lnTo>
                  <a:lnTo>
                    <a:pt x="500253" y="62585"/>
                  </a:lnTo>
                  <a:lnTo>
                    <a:pt x="460629" y="62585"/>
                  </a:lnTo>
                  <a:lnTo>
                    <a:pt x="460629" y="48869"/>
                  </a:lnTo>
                  <a:lnTo>
                    <a:pt x="500253" y="48869"/>
                  </a:lnTo>
                  <a:lnTo>
                    <a:pt x="500253" y="39624"/>
                  </a:lnTo>
                  <a:lnTo>
                    <a:pt x="460629" y="39624"/>
                  </a:lnTo>
                  <a:lnTo>
                    <a:pt x="460629" y="28956"/>
                  </a:lnTo>
                  <a:lnTo>
                    <a:pt x="449961" y="28956"/>
                  </a:lnTo>
                  <a:lnTo>
                    <a:pt x="449961" y="39624"/>
                  </a:lnTo>
                  <a:lnTo>
                    <a:pt x="428625" y="39624"/>
                  </a:lnTo>
                  <a:lnTo>
                    <a:pt x="428625" y="48869"/>
                  </a:lnTo>
                  <a:lnTo>
                    <a:pt x="449961" y="48869"/>
                  </a:lnTo>
                  <a:lnTo>
                    <a:pt x="449961" y="70205"/>
                  </a:lnTo>
                  <a:lnTo>
                    <a:pt x="511009" y="70205"/>
                  </a:lnTo>
                  <a:lnTo>
                    <a:pt x="511009" y="62585"/>
                  </a:lnTo>
                  <a:lnTo>
                    <a:pt x="511009" y="48869"/>
                  </a:lnTo>
                  <a:lnTo>
                    <a:pt x="535393" y="48869"/>
                  </a:lnTo>
                  <a:lnTo>
                    <a:pt x="535393" y="39624"/>
                  </a:lnTo>
                  <a:close/>
                </a:path>
                <a:path w="689609" h="137795">
                  <a:moveTo>
                    <a:pt x="539965" y="126682"/>
                  </a:moveTo>
                  <a:lnTo>
                    <a:pt x="494157" y="116014"/>
                  </a:lnTo>
                  <a:lnTo>
                    <a:pt x="500913" y="111353"/>
                  </a:lnTo>
                  <a:lnTo>
                    <a:pt x="504571" y="108813"/>
                  </a:lnTo>
                  <a:lnTo>
                    <a:pt x="513105" y="101066"/>
                  </a:lnTo>
                  <a:lnTo>
                    <a:pt x="520179" y="92773"/>
                  </a:lnTo>
                  <a:lnTo>
                    <a:pt x="526249" y="83921"/>
                  </a:lnTo>
                  <a:lnTo>
                    <a:pt x="523201" y="80873"/>
                  </a:lnTo>
                  <a:lnTo>
                    <a:pt x="509485" y="80873"/>
                  </a:lnTo>
                  <a:lnTo>
                    <a:pt x="509485" y="90017"/>
                  </a:lnTo>
                  <a:lnTo>
                    <a:pt x="504317" y="95707"/>
                  </a:lnTo>
                  <a:lnTo>
                    <a:pt x="498170" y="101257"/>
                  </a:lnTo>
                  <a:lnTo>
                    <a:pt x="491185" y="106514"/>
                  </a:lnTo>
                  <a:lnTo>
                    <a:pt x="483489" y="111353"/>
                  </a:lnTo>
                  <a:lnTo>
                    <a:pt x="474916" y="106514"/>
                  </a:lnTo>
                  <a:lnTo>
                    <a:pt x="467487" y="101257"/>
                  </a:lnTo>
                  <a:lnTo>
                    <a:pt x="461200" y="95707"/>
                  </a:lnTo>
                  <a:lnTo>
                    <a:pt x="456057" y="90017"/>
                  </a:lnTo>
                  <a:lnTo>
                    <a:pt x="509485" y="90017"/>
                  </a:lnTo>
                  <a:lnTo>
                    <a:pt x="509485" y="80873"/>
                  </a:lnTo>
                  <a:lnTo>
                    <a:pt x="431673" y="80873"/>
                  </a:lnTo>
                  <a:lnTo>
                    <a:pt x="431673" y="90017"/>
                  </a:lnTo>
                  <a:lnTo>
                    <a:pt x="443865" y="90017"/>
                  </a:lnTo>
                  <a:lnTo>
                    <a:pt x="449008" y="97701"/>
                  </a:lnTo>
                  <a:lnTo>
                    <a:pt x="455295" y="104686"/>
                  </a:lnTo>
                  <a:lnTo>
                    <a:pt x="462724" y="110845"/>
                  </a:lnTo>
                  <a:lnTo>
                    <a:pt x="471297" y="116014"/>
                  </a:lnTo>
                  <a:lnTo>
                    <a:pt x="463677" y="119062"/>
                  </a:lnTo>
                  <a:lnTo>
                    <a:pt x="454533" y="122110"/>
                  </a:lnTo>
                  <a:lnTo>
                    <a:pt x="451485" y="123634"/>
                  </a:lnTo>
                  <a:lnTo>
                    <a:pt x="446913" y="123634"/>
                  </a:lnTo>
                  <a:lnTo>
                    <a:pt x="434721" y="126682"/>
                  </a:lnTo>
                  <a:lnTo>
                    <a:pt x="428625" y="126682"/>
                  </a:lnTo>
                  <a:lnTo>
                    <a:pt x="422529" y="128206"/>
                  </a:lnTo>
                  <a:lnTo>
                    <a:pt x="424053" y="137350"/>
                  </a:lnTo>
                  <a:lnTo>
                    <a:pt x="441274" y="134759"/>
                  </a:lnTo>
                  <a:lnTo>
                    <a:pt x="456628" y="131445"/>
                  </a:lnTo>
                  <a:lnTo>
                    <a:pt x="470560" y="127279"/>
                  </a:lnTo>
                  <a:lnTo>
                    <a:pt x="483489" y="122110"/>
                  </a:lnTo>
                  <a:lnTo>
                    <a:pt x="495452" y="127254"/>
                  </a:lnTo>
                  <a:lnTo>
                    <a:pt x="508304" y="131254"/>
                  </a:lnTo>
                  <a:lnTo>
                    <a:pt x="521716" y="134112"/>
                  </a:lnTo>
                  <a:lnTo>
                    <a:pt x="535393" y="135826"/>
                  </a:lnTo>
                  <a:lnTo>
                    <a:pt x="539965" y="126682"/>
                  </a:lnTo>
                  <a:close/>
                </a:path>
                <a:path w="689609" h="137795">
                  <a:moveTo>
                    <a:pt x="539965" y="12192"/>
                  </a:moveTo>
                  <a:lnTo>
                    <a:pt x="481965" y="12192"/>
                  </a:lnTo>
                  <a:lnTo>
                    <a:pt x="481965" y="0"/>
                  </a:lnTo>
                  <a:lnTo>
                    <a:pt x="469773" y="0"/>
                  </a:lnTo>
                  <a:lnTo>
                    <a:pt x="469773" y="12192"/>
                  </a:lnTo>
                  <a:lnTo>
                    <a:pt x="410337" y="12192"/>
                  </a:lnTo>
                  <a:lnTo>
                    <a:pt x="410337" y="64109"/>
                  </a:lnTo>
                  <a:lnTo>
                    <a:pt x="409473" y="83566"/>
                  </a:lnTo>
                  <a:lnTo>
                    <a:pt x="406895" y="100876"/>
                  </a:lnTo>
                  <a:lnTo>
                    <a:pt x="402577" y="116217"/>
                  </a:lnTo>
                  <a:lnTo>
                    <a:pt x="396519" y="129730"/>
                  </a:lnTo>
                  <a:lnTo>
                    <a:pt x="404139" y="135826"/>
                  </a:lnTo>
                  <a:lnTo>
                    <a:pt x="419315" y="94653"/>
                  </a:lnTo>
                  <a:lnTo>
                    <a:pt x="422529" y="21336"/>
                  </a:lnTo>
                  <a:lnTo>
                    <a:pt x="539965" y="21336"/>
                  </a:lnTo>
                  <a:lnTo>
                    <a:pt x="539965" y="12192"/>
                  </a:lnTo>
                  <a:close/>
                </a:path>
                <a:path w="689609" h="137795">
                  <a:moveTo>
                    <a:pt x="597890" y="6096"/>
                  </a:moveTo>
                  <a:lnTo>
                    <a:pt x="587222" y="6096"/>
                  </a:lnTo>
                  <a:lnTo>
                    <a:pt x="587222" y="13716"/>
                  </a:lnTo>
                  <a:lnTo>
                    <a:pt x="587222" y="39624"/>
                  </a:lnTo>
                  <a:lnTo>
                    <a:pt x="587222" y="47332"/>
                  </a:lnTo>
                  <a:lnTo>
                    <a:pt x="587222" y="74764"/>
                  </a:lnTo>
                  <a:lnTo>
                    <a:pt x="568934" y="74764"/>
                  </a:lnTo>
                  <a:lnTo>
                    <a:pt x="568934" y="47332"/>
                  </a:lnTo>
                  <a:lnTo>
                    <a:pt x="587222" y="47332"/>
                  </a:lnTo>
                  <a:lnTo>
                    <a:pt x="587222" y="39624"/>
                  </a:lnTo>
                  <a:lnTo>
                    <a:pt x="568934" y="39624"/>
                  </a:lnTo>
                  <a:lnTo>
                    <a:pt x="568934" y="13716"/>
                  </a:lnTo>
                  <a:lnTo>
                    <a:pt x="587222" y="13716"/>
                  </a:lnTo>
                  <a:lnTo>
                    <a:pt x="587222" y="6096"/>
                  </a:lnTo>
                  <a:lnTo>
                    <a:pt x="559790" y="6096"/>
                  </a:lnTo>
                  <a:lnTo>
                    <a:pt x="559790" y="70192"/>
                  </a:lnTo>
                  <a:lnTo>
                    <a:pt x="559523" y="79336"/>
                  </a:lnTo>
                  <a:lnTo>
                    <a:pt x="553504" y="121526"/>
                  </a:lnTo>
                  <a:lnTo>
                    <a:pt x="549122" y="132778"/>
                  </a:lnTo>
                  <a:lnTo>
                    <a:pt x="556742" y="137350"/>
                  </a:lnTo>
                  <a:lnTo>
                    <a:pt x="561644" y="127050"/>
                  </a:lnTo>
                  <a:lnTo>
                    <a:pt x="565099" y="114515"/>
                  </a:lnTo>
                  <a:lnTo>
                    <a:pt x="567448" y="99555"/>
                  </a:lnTo>
                  <a:lnTo>
                    <a:pt x="568934" y="82384"/>
                  </a:lnTo>
                  <a:lnTo>
                    <a:pt x="587222" y="82384"/>
                  </a:lnTo>
                  <a:lnTo>
                    <a:pt x="587222" y="125158"/>
                  </a:lnTo>
                  <a:lnTo>
                    <a:pt x="585698" y="126682"/>
                  </a:lnTo>
                  <a:lnTo>
                    <a:pt x="571982" y="126682"/>
                  </a:lnTo>
                  <a:lnTo>
                    <a:pt x="573506" y="135826"/>
                  </a:lnTo>
                  <a:lnTo>
                    <a:pt x="591794" y="135826"/>
                  </a:lnTo>
                  <a:lnTo>
                    <a:pt x="597890" y="129730"/>
                  </a:lnTo>
                  <a:lnTo>
                    <a:pt x="597890" y="82384"/>
                  </a:lnTo>
                  <a:lnTo>
                    <a:pt x="597890" y="74764"/>
                  </a:lnTo>
                  <a:lnTo>
                    <a:pt x="597890" y="47332"/>
                  </a:lnTo>
                  <a:lnTo>
                    <a:pt x="597890" y="39624"/>
                  </a:lnTo>
                  <a:lnTo>
                    <a:pt x="597890" y="13716"/>
                  </a:lnTo>
                  <a:lnTo>
                    <a:pt x="597890" y="6096"/>
                  </a:lnTo>
                  <a:close/>
                </a:path>
                <a:path w="689609" h="137795">
                  <a:moveTo>
                    <a:pt x="655891" y="38100"/>
                  </a:moveTo>
                  <a:lnTo>
                    <a:pt x="646747" y="35052"/>
                  </a:lnTo>
                  <a:lnTo>
                    <a:pt x="645337" y="40157"/>
                  </a:lnTo>
                  <a:lnTo>
                    <a:pt x="643509" y="46151"/>
                  </a:lnTo>
                  <a:lnTo>
                    <a:pt x="641388" y="52705"/>
                  </a:lnTo>
                  <a:lnTo>
                    <a:pt x="639127" y="59524"/>
                  </a:lnTo>
                  <a:lnTo>
                    <a:pt x="633031" y="51904"/>
                  </a:lnTo>
                  <a:lnTo>
                    <a:pt x="629983" y="47332"/>
                  </a:lnTo>
                  <a:lnTo>
                    <a:pt x="628459" y="44196"/>
                  </a:lnTo>
                  <a:lnTo>
                    <a:pt x="622363" y="48856"/>
                  </a:lnTo>
                  <a:lnTo>
                    <a:pt x="625411" y="53428"/>
                  </a:lnTo>
                  <a:lnTo>
                    <a:pt x="634555" y="68668"/>
                  </a:lnTo>
                  <a:lnTo>
                    <a:pt x="631126" y="76123"/>
                  </a:lnTo>
                  <a:lnTo>
                    <a:pt x="627697" y="82575"/>
                  </a:lnTo>
                  <a:lnTo>
                    <a:pt x="624268" y="88176"/>
                  </a:lnTo>
                  <a:lnTo>
                    <a:pt x="620839" y="93052"/>
                  </a:lnTo>
                  <a:lnTo>
                    <a:pt x="626935" y="97624"/>
                  </a:lnTo>
                  <a:lnTo>
                    <a:pt x="631507" y="91528"/>
                  </a:lnTo>
                  <a:lnTo>
                    <a:pt x="640651" y="76288"/>
                  </a:lnTo>
                  <a:lnTo>
                    <a:pt x="643699" y="82384"/>
                  </a:lnTo>
                  <a:lnTo>
                    <a:pt x="646747" y="86956"/>
                  </a:lnTo>
                  <a:lnTo>
                    <a:pt x="648271" y="91528"/>
                  </a:lnTo>
                  <a:lnTo>
                    <a:pt x="655891" y="86956"/>
                  </a:lnTo>
                  <a:lnTo>
                    <a:pt x="652843" y="82384"/>
                  </a:lnTo>
                  <a:lnTo>
                    <a:pt x="649795" y="76288"/>
                  </a:lnTo>
                  <a:lnTo>
                    <a:pt x="643699" y="68668"/>
                  </a:lnTo>
                  <a:lnTo>
                    <a:pt x="646887" y="62407"/>
                  </a:lnTo>
                  <a:lnTo>
                    <a:pt x="648042" y="59524"/>
                  </a:lnTo>
                  <a:lnTo>
                    <a:pt x="649795" y="55143"/>
                  </a:lnTo>
                  <a:lnTo>
                    <a:pt x="655891" y="38100"/>
                  </a:lnTo>
                  <a:close/>
                </a:path>
                <a:path w="689609" h="137795">
                  <a:moveTo>
                    <a:pt x="666559" y="51904"/>
                  </a:moveTo>
                  <a:lnTo>
                    <a:pt x="657415" y="51904"/>
                  </a:lnTo>
                  <a:lnTo>
                    <a:pt x="657415" y="105244"/>
                  </a:lnTo>
                  <a:lnTo>
                    <a:pt x="617791" y="105244"/>
                  </a:lnTo>
                  <a:lnTo>
                    <a:pt x="617791" y="51904"/>
                  </a:lnTo>
                  <a:lnTo>
                    <a:pt x="608558" y="51904"/>
                  </a:lnTo>
                  <a:lnTo>
                    <a:pt x="608558" y="117538"/>
                  </a:lnTo>
                  <a:lnTo>
                    <a:pt x="617791" y="117538"/>
                  </a:lnTo>
                  <a:lnTo>
                    <a:pt x="617791" y="112864"/>
                  </a:lnTo>
                  <a:lnTo>
                    <a:pt x="666559" y="112864"/>
                  </a:lnTo>
                  <a:lnTo>
                    <a:pt x="666559" y="105244"/>
                  </a:lnTo>
                  <a:lnTo>
                    <a:pt x="666559" y="51904"/>
                  </a:lnTo>
                  <a:close/>
                </a:path>
                <a:path w="689609" h="137795">
                  <a:moveTo>
                    <a:pt x="689343" y="48856"/>
                  </a:moveTo>
                  <a:lnTo>
                    <a:pt x="688327" y="27432"/>
                  </a:lnTo>
                  <a:lnTo>
                    <a:pt x="687895" y="18288"/>
                  </a:lnTo>
                  <a:lnTo>
                    <a:pt x="623887" y="18288"/>
                  </a:lnTo>
                  <a:lnTo>
                    <a:pt x="626935" y="12192"/>
                  </a:lnTo>
                  <a:lnTo>
                    <a:pt x="628459" y="6096"/>
                  </a:lnTo>
                  <a:lnTo>
                    <a:pt x="629983" y="1524"/>
                  </a:lnTo>
                  <a:lnTo>
                    <a:pt x="619315" y="0"/>
                  </a:lnTo>
                  <a:lnTo>
                    <a:pt x="619315" y="3048"/>
                  </a:lnTo>
                  <a:lnTo>
                    <a:pt x="613219" y="18288"/>
                  </a:lnTo>
                  <a:lnTo>
                    <a:pt x="609739" y="24853"/>
                  </a:lnTo>
                  <a:lnTo>
                    <a:pt x="606272" y="30861"/>
                  </a:lnTo>
                  <a:lnTo>
                    <a:pt x="602843" y="36283"/>
                  </a:lnTo>
                  <a:lnTo>
                    <a:pt x="599414" y="41148"/>
                  </a:lnTo>
                  <a:lnTo>
                    <a:pt x="607034" y="47332"/>
                  </a:lnTo>
                  <a:lnTo>
                    <a:pt x="611695" y="41148"/>
                  </a:lnTo>
                  <a:lnTo>
                    <a:pt x="616267" y="33528"/>
                  </a:lnTo>
                  <a:lnTo>
                    <a:pt x="619315" y="27432"/>
                  </a:lnTo>
                  <a:lnTo>
                    <a:pt x="677227" y="27432"/>
                  </a:lnTo>
                  <a:lnTo>
                    <a:pt x="677138" y="93052"/>
                  </a:lnTo>
                  <a:lnTo>
                    <a:pt x="668083" y="123634"/>
                  </a:lnTo>
                  <a:lnTo>
                    <a:pt x="666559" y="125158"/>
                  </a:lnTo>
                  <a:lnTo>
                    <a:pt x="646747" y="125158"/>
                  </a:lnTo>
                  <a:lnTo>
                    <a:pt x="646747" y="135826"/>
                  </a:lnTo>
                  <a:lnTo>
                    <a:pt x="669607" y="135826"/>
                  </a:lnTo>
                  <a:lnTo>
                    <a:pt x="672655" y="134302"/>
                  </a:lnTo>
                  <a:lnTo>
                    <a:pt x="674179" y="134302"/>
                  </a:lnTo>
                  <a:lnTo>
                    <a:pt x="686612" y="110794"/>
                  </a:lnTo>
                  <a:lnTo>
                    <a:pt x="687057" y="105244"/>
                  </a:lnTo>
                  <a:lnTo>
                    <a:pt x="687654" y="96418"/>
                  </a:lnTo>
                  <a:lnTo>
                    <a:pt x="688136" y="78676"/>
                  </a:lnTo>
                  <a:lnTo>
                    <a:pt x="688657" y="69811"/>
                  </a:lnTo>
                  <a:lnTo>
                    <a:pt x="689178" y="60388"/>
                  </a:lnTo>
                  <a:lnTo>
                    <a:pt x="689305" y="55143"/>
                  </a:lnTo>
                  <a:lnTo>
                    <a:pt x="689343" y="4885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6" name="object 86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5405914" y="6850189"/>
              <a:ext cx="3133248" cy="14344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43484" y="370332"/>
            <a:ext cx="9827260" cy="78105"/>
          </a:xfrm>
          <a:custGeom>
            <a:avLst/>
            <a:gdLst/>
            <a:ahLst/>
            <a:cxnLst/>
            <a:rect l="l" t="t" r="r" b="b"/>
            <a:pathLst>
              <a:path w="9827260" h="78104">
                <a:moveTo>
                  <a:pt x="9826751" y="77724"/>
                </a:moveTo>
                <a:lnTo>
                  <a:pt x="0" y="77724"/>
                </a:lnTo>
                <a:lnTo>
                  <a:pt x="0" y="0"/>
                </a:lnTo>
                <a:lnTo>
                  <a:pt x="9826751" y="0"/>
                </a:lnTo>
                <a:lnTo>
                  <a:pt x="9826751" y="77724"/>
                </a:lnTo>
                <a:close/>
              </a:path>
            </a:pathLst>
          </a:custGeom>
          <a:solidFill>
            <a:srgbClr val="F4F4DB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43484" y="371856"/>
            <a:ext cx="9827260" cy="6680200"/>
            <a:chOff x="443484" y="371856"/>
            <a:chExt cx="9827260" cy="6680200"/>
          </a:xfrm>
        </p:grpSpPr>
        <p:sp>
          <p:nvSpPr>
            <p:cNvPr id="3" name="object 3"/>
            <p:cNvSpPr/>
            <p:nvPr/>
          </p:nvSpPr>
          <p:spPr>
            <a:xfrm>
              <a:off x="443484" y="371856"/>
              <a:ext cx="9827260" cy="6680200"/>
            </a:xfrm>
            <a:custGeom>
              <a:avLst/>
              <a:gdLst/>
              <a:ahLst/>
              <a:cxnLst/>
              <a:rect l="l" t="t" r="r" b="b"/>
              <a:pathLst>
                <a:path w="9827260" h="6680200">
                  <a:moveTo>
                    <a:pt x="9826751" y="6679692"/>
                  </a:moveTo>
                  <a:lnTo>
                    <a:pt x="0" y="6679692"/>
                  </a:lnTo>
                  <a:lnTo>
                    <a:pt x="0" y="0"/>
                  </a:lnTo>
                  <a:lnTo>
                    <a:pt x="9826751" y="0"/>
                  </a:lnTo>
                  <a:lnTo>
                    <a:pt x="9826751" y="6679692"/>
                  </a:lnTo>
                  <a:close/>
                </a:path>
              </a:pathLst>
            </a:custGeom>
            <a:solidFill>
              <a:srgbClr val="F4F4D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573500" y="4870894"/>
              <a:ext cx="9568815" cy="1984375"/>
            </a:xfrm>
            <a:custGeom>
              <a:avLst/>
              <a:gdLst/>
              <a:ahLst/>
              <a:cxnLst/>
              <a:rect l="l" t="t" r="r" b="b"/>
              <a:pathLst>
                <a:path w="9568815" h="1984375">
                  <a:moveTo>
                    <a:pt x="0" y="0"/>
                  </a:moveTo>
                  <a:lnTo>
                    <a:pt x="9568815" y="0"/>
                  </a:lnTo>
                  <a:lnTo>
                    <a:pt x="9568815" y="1983866"/>
                  </a:lnTo>
                  <a:lnTo>
                    <a:pt x="0" y="1983866"/>
                  </a:lnTo>
                  <a:lnTo>
                    <a:pt x="0" y="0"/>
                  </a:lnTo>
                  <a:close/>
                </a:path>
              </a:pathLst>
            </a:custGeom>
            <a:ln w="10677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/>
          <p:nvPr/>
        </p:nvSpPr>
        <p:spPr>
          <a:xfrm>
            <a:off x="443484" y="7202423"/>
            <a:ext cx="9827260" cy="1905"/>
          </a:xfrm>
          <a:custGeom>
            <a:avLst/>
            <a:gdLst/>
            <a:ahLst/>
            <a:cxnLst/>
            <a:rect l="l" t="t" r="r" b="b"/>
            <a:pathLst>
              <a:path w="9827260" h="1904">
                <a:moveTo>
                  <a:pt x="9826751" y="1524"/>
                </a:moveTo>
                <a:lnTo>
                  <a:pt x="0" y="1524"/>
                </a:lnTo>
                <a:lnTo>
                  <a:pt x="0" y="0"/>
                </a:lnTo>
                <a:lnTo>
                  <a:pt x="9826751" y="0"/>
                </a:lnTo>
                <a:lnTo>
                  <a:pt x="9826751" y="1524"/>
                </a:lnTo>
                <a:close/>
              </a:path>
            </a:pathLst>
          </a:custGeom>
          <a:solidFill>
            <a:srgbClr val="F4F4DB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6" name="object 6"/>
          <p:cNvGrpSpPr/>
          <p:nvPr/>
        </p:nvGrpSpPr>
        <p:grpSpPr>
          <a:xfrm>
            <a:off x="504825" y="466629"/>
            <a:ext cx="517525" cy="117475"/>
            <a:chOff x="504825" y="466629"/>
            <a:chExt cx="517525" cy="117475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04825" y="469677"/>
              <a:ext cx="85439" cy="111347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0076" y="494061"/>
              <a:ext cx="77819" cy="90011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710171" y="468159"/>
              <a:ext cx="116839" cy="114300"/>
            </a:xfrm>
            <a:custGeom>
              <a:avLst/>
              <a:gdLst/>
              <a:ahLst/>
              <a:cxnLst/>
              <a:rect l="l" t="t" r="r" b="b"/>
              <a:pathLst>
                <a:path w="116840" h="114300">
                  <a:moveTo>
                    <a:pt x="18300" y="92671"/>
                  </a:moveTo>
                  <a:lnTo>
                    <a:pt x="0" y="92671"/>
                  </a:lnTo>
                  <a:lnTo>
                    <a:pt x="0" y="114007"/>
                  </a:lnTo>
                  <a:lnTo>
                    <a:pt x="18300" y="114007"/>
                  </a:lnTo>
                  <a:lnTo>
                    <a:pt x="18300" y="92671"/>
                  </a:lnTo>
                  <a:close/>
                </a:path>
                <a:path w="116840" h="114300">
                  <a:moveTo>
                    <a:pt x="116497" y="102196"/>
                  </a:moveTo>
                  <a:lnTo>
                    <a:pt x="92113" y="102196"/>
                  </a:lnTo>
                  <a:lnTo>
                    <a:pt x="92113" y="0"/>
                  </a:lnTo>
                  <a:lnTo>
                    <a:pt x="82969" y="0"/>
                  </a:lnTo>
                  <a:lnTo>
                    <a:pt x="81445" y="6096"/>
                  </a:lnTo>
                  <a:lnTo>
                    <a:pt x="79921" y="10668"/>
                  </a:lnTo>
                  <a:lnTo>
                    <a:pt x="75349" y="12192"/>
                  </a:lnTo>
                  <a:lnTo>
                    <a:pt x="72301" y="15240"/>
                  </a:lnTo>
                  <a:lnTo>
                    <a:pt x="64592" y="16764"/>
                  </a:lnTo>
                  <a:lnTo>
                    <a:pt x="55448" y="16764"/>
                  </a:lnTo>
                  <a:lnTo>
                    <a:pt x="55448" y="25908"/>
                  </a:lnTo>
                  <a:lnTo>
                    <a:pt x="79921" y="25908"/>
                  </a:lnTo>
                  <a:lnTo>
                    <a:pt x="79921" y="102196"/>
                  </a:lnTo>
                  <a:lnTo>
                    <a:pt x="55448" y="102196"/>
                  </a:lnTo>
                  <a:lnTo>
                    <a:pt x="55448" y="112864"/>
                  </a:lnTo>
                  <a:lnTo>
                    <a:pt x="116497" y="112864"/>
                  </a:lnTo>
                  <a:lnTo>
                    <a:pt x="116497" y="1021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49534" y="466629"/>
              <a:ext cx="77819" cy="117443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47165" y="466629"/>
              <a:ext cx="74771" cy="114395"/>
            </a:xfrm>
            <a:prstGeom prst="rect">
              <a:avLst/>
            </a:prstGeom>
          </p:spPr>
        </p:pic>
      </p:grpSp>
      <p:grpSp>
        <p:nvGrpSpPr>
          <p:cNvPr id="12" name="object 12"/>
          <p:cNvGrpSpPr/>
          <p:nvPr/>
        </p:nvGrpSpPr>
        <p:grpSpPr>
          <a:xfrm>
            <a:off x="9080658" y="463581"/>
            <a:ext cx="581660" cy="149860"/>
            <a:chOff x="9080658" y="463581"/>
            <a:chExt cx="581660" cy="149860"/>
          </a:xfrm>
        </p:grpSpPr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080658" y="463581"/>
              <a:ext cx="265366" cy="120491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372028" y="472725"/>
              <a:ext cx="289750" cy="140398"/>
            </a:xfrm>
            <a:prstGeom prst="rect">
              <a:avLst/>
            </a:prstGeom>
          </p:spPr>
        </p:pic>
      </p:grpSp>
      <p:pic>
        <p:nvPicPr>
          <p:cNvPr id="15" name="object 15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9716737" y="454342"/>
            <a:ext cx="459105" cy="135826"/>
          </a:xfrm>
          <a:prstGeom prst="rect">
            <a:avLst/>
          </a:prstGeom>
        </p:spPr>
      </p:pic>
      <p:grpSp>
        <p:nvGrpSpPr>
          <p:cNvPr id="16" name="object 16"/>
          <p:cNvGrpSpPr/>
          <p:nvPr/>
        </p:nvGrpSpPr>
        <p:grpSpPr>
          <a:xfrm>
            <a:off x="2467255" y="876390"/>
            <a:ext cx="5792470" cy="3760470"/>
            <a:chOff x="2467255" y="876390"/>
            <a:chExt cx="5792470" cy="3760470"/>
          </a:xfrm>
        </p:grpSpPr>
        <p:sp>
          <p:nvSpPr>
            <p:cNvPr id="17" name="object 17"/>
            <p:cNvSpPr/>
            <p:nvPr/>
          </p:nvSpPr>
          <p:spPr>
            <a:xfrm>
              <a:off x="2472594" y="881729"/>
              <a:ext cx="5781675" cy="3749675"/>
            </a:xfrm>
            <a:custGeom>
              <a:avLst/>
              <a:gdLst/>
              <a:ahLst/>
              <a:cxnLst/>
              <a:rect l="l" t="t" r="r" b="b"/>
              <a:pathLst>
                <a:path w="5781675" h="3749675">
                  <a:moveTo>
                    <a:pt x="0" y="0"/>
                  </a:moveTo>
                  <a:lnTo>
                    <a:pt x="3146869" y="0"/>
                  </a:lnTo>
                  <a:lnTo>
                    <a:pt x="3146869" y="3215449"/>
                  </a:lnTo>
                  <a:lnTo>
                    <a:pt x="0" y="3215449"/>
                  </a:lnTo>
                  <a:lnTo>
                    <a:pt x="0" y="0"/>
                  </a:lnTo>
                  <a:close/>
                </a:path>
                <a:path w="5781675" h="3749675">
                  <a:moveTo>
                    <a:pt x="3157537" y="0"/>
                  </a:moveTo>
                  <a:lnTo>
                    <a:pt x="5781293" y="0"/>
                  </a:lnTo>
                  <a:lnTo>
                    <a:pt x="5781293" y="3215449"/>
                  </a:lnTo>
                  <a:lnTo>
                    <a:pt x="3157537" y="3215449"/>
                  </a:lnTo>
                  <a:lnTo>
                    <a:pt x="3157537" y="0"/>
                  </a:lnTo>
                  <a:close/>
                </a:path>
                <a:path w="5781675" h="3749675">
                  <a:moveTo>
                    <a:pt x="0" y="3226117"/>
                  </a:moveTo>
                  <a:lnTo>
                    <a:pt x="3146869" y="3226117"/>
                  </a:lnTo>
                  <a:lnTo>
                    <a:pt x="3146869" y="3711416"/>
                  </a:lnTo>
                  <a:lnTo>
                    <a:pt x="0" y="3711416"/>
                  </a:lnTo>
                  <a:lnTo>
                    <a:pt x="0" y="3226117"/>
                  </a:lnTo>
                  <a:close/>
                </a:path>
                <a:path w="5781675" h="3749675">
                  <a:moveTo>
                    <a:pt x="3157537" y="3226117"/>
                  </a:moveTo>
                  <a:lnTo>
                    <a:pt x="5781293" y="3226117"/>
                  </a:lnTo>
                  <a:lnTo>
                    <a:pt x="5781293" y="3711416"/>
                  </a:lnTo>
                  <a:lnTo>
                    <a:pt x="3157537" y="3711416"/>
                  </a:lnTo>
                  <a:lnTo>
                    <a:pt x="3157537" y="3226117"/>
                  </a:lnTo>
                  <a:close/>
                </a:path>
                <a:path w="5781675" h="3749675">
                  <a:moveTo>
                    <a:pt x="0" y="3722084"/>
                  </a:moveTo>
                  <a:lnTo>
                    <a:pt x="3146869" y="3722084"/>
                  </a:lnTo>
                  <a:lnTo>
                    <a:pt x="3146869" y="3749516"/>
                  </a:lnTo>
                  <a:lnTo>
                    <a:pt x="0" y="3749516"/>
                  </a:lnTo>
                  <a:lnTo>
                    <a:pt x="0" y="3722084"/>
                  </a:lnTo>
                  <a:close/>
                </a:path>
                <a:path w="5781675" h="3749675">
                  <a:moveTo>
                    <a:pt x="3157537" y="3722084"/>
                  </a:moveTo>
                  <a:lnTo>
                    <a:pt x="5781293" y="3722084"/>
                  </a:lnTo>
                  <a:lnTo>
                    <a:pt x="5781293" y="3749516"/>
                  </a:lnTo>
                  <a:lnTo>
                    <a:pt x="3157537" y="3749516"/>
                  </a:lnTo>
                  <a:lnTo>
                    <a:pt x="3157537" y="3722084"/>
                  </a:lnTo>
                  <a:close/>
                </a:path>
              </a:pathLst>
            </a:custGeom>
            <a:ln w="1067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2765488" y="1496663"/>
              <a:ext cx="252729" cy="1976755"/>
            </a:xfrm>
            <a:custGeom>
              <a:avLst/>
              <a:gdLst/>
              <a:ahLst/>
              <a:cxnLst/>
              <a:rect l="l" t="t" r="r" b="b"/>
              <a:pathLst>
                <a:path w="252730" h="1976754">
                  <a:moveTo>
                    <a:pt x="221170" y="0"/>
                  </a:moveTo>
                  <a:lnTo>
                    <a:pt x="243649" y="40671"/>
                  </a:lnTo>
                  <a:lnTo>
                    <a:pt x="250126" y="87058"/>
                  </a:lnTo>
                  <a:lnTo>
                    <a:pt x="251170" y="159464"/>
                  </a:lnTo>
                  <a:lnTo>
                    <a:pt x="251889" y="230436"/>
                  </a:lnTo>
                  <a:lnTo>
                    <a:pt x="252278" y="299990"/>
                  </a:lnTo>
                  <a:lnTo>
                    <a:pt x="252327" y="368144"/>
                  </a:lnTo>
                  <a:lnTo>
                    <a:pt x="252031" y="434916"/>
                  </a:lnTo>
                  <a:lnTo>
                    <a:pt x="251381" y="500322"/>
                  </a:lnTo>
                  <a:lnTo>
                    <a:pt x="250371" y="564380"/>
                  </a:lnTo>
                  <a:lnTo>
                    <a:pt x="248992" y="627108"/>
                  </a:lnTo>
                  <a:lnTo>
                    <a:pt x="247238" y="688522"/>
                  </a:lnTo>
                  <a:lnTo>
                    <a:pt x="245101" y="748641"/>
                  </a:lnTo>
                  <a:lnTo>
                    <a:pt x="242574" y="807481"/>
                  </a:lnTo>
                  <a:lnTo>
                    <a:pt x="239650" y="865060"/>
                  </a:lnTo>
                  <a:lnTo>
                    <a:pt x="236320" y="921396"/>
                  </a:lnTo>
                  <a:lnTo>
                    <a:pt x="232579" y="976504"/>
                  </a:lnTo>
                  <a:lnTo>
                    <a:pt x="228418" y="1030404"/>
                  </a:lnTo>
                  <a:lnTo>
                    <a:pt x="223829" y="1083113"/>
                  </a:lnTo>
                  <a:lnTo>
                    <a:pt x="218807" y="1134646"/>
                  </a:lnTo>
                  <a:lnTo>
                    <a:pt x="213343" y="1185023"/>
                  </a:lnTo>
                  <a:lnTo>
                    <a:pt x="207430" y="1234261"/>
                  </a:lnTo>
                  <a:lnTo>
                    <a:pt x="201061" y="1282376"/>
                  </a:lnTo>
                  <a:lnTo>
                    <a:pt x="194228" y="1329386"/>
                  </a:lnTo>
                  <a:lnTo>
                    <a:pt x="186924" y="1375309"/>
                  </a:lnTo>
                  <a:lnTo>
                    <a:pt x="179142" y="1420162"/>
                  </a:lnTo>
                  <a:lnTo>
                    <a:pt x="170874" y="1463962"/>
                  </a:lnTo>
                  <a:lnTo>
                    <a:pt x="162112" y="1506726"/>
                  </a:lnTo>
                  <a:lnTo>
                    <a:pt x="152851" y="1548473"/>
                  </a:lnTo>
                  <a:lnTo>
                    <a:pt x="143081" y="1589218"/>
                  </a:lnTo>
                  <a:lnTo>
                    <a:pt x="132797" y="1628981"/>
                  </a:lnTo>
                  <a:lnTo>
                    <a:pt x="121990" y="1667777"/>
                  </a:lnTo>
                  <a:lnTo>
                    <a:pt x="110653" y="1705625"/>
                  </a:lnTo>
                  <a:lnTo>
                    <a:pt x="98778" y="1742542"/>
                  </a:lnTo>
                  <a:lnTo>
                    <a:pt x="73389" y="1813651"/>
                  </a:lnTo>
                  <a:lnTo>
                    <a:pt x="45762" y="1881243"/>
                  </a:lnTo>
                  <a:lnTo>
                    <a:pt x="15840" y="1945458"/>
                  </a:lnTo>
                  <a:lnTo>
                    <a:pt x="0" y="1976342"/>
                  </a:lnTo>
                </a:path>
              </a:pathLst>
            </a:custGeom>
            <a:ln w="86944">
              <a:solidFill>
                <a:srgbClr val="BF080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3044571" y="1453991"/>
              <a:ext cx="508000" cy="2049780"/>
            </a:xfrm>
            <a:custGeom>
              <a:avLst/>
              <a:gdLst/>
              <a:ahLst/>
              <a:cxnLst/>
              <a:rect l="l" t="t" r="r" b="b"/>
              <a:pathLst>
                <a:path w="508000" h="2049779">
                  <a:moveTo>
                    <a:pt x="0" y="93059"/>
                  </a:moveTo>
                  <a:lnTo>
                    <a:pt x="47809" y="81684"/>
                  </a:lnTo>
                  <a:lnTo>
                    <a:pt x="103152" y="68660"/>
                  </a:lnTo>
                  <a:lnTo>
                    <a:pt x="162706" y="54774"/>
                  </a:lnTo>
                  <a:lnTo>
                    <a:pt x="223146" y="40814"/>
                  </a:lnTo>
                  <a:lnTo>
                    <a:pt x="281149" y="27569"/>
                  </a:lnTo>
                  <a:lnTo>
                    <a:pt x="333389" y="15826"/>
                  </a:lnTo>
                  <a:lnTo>
                    <a:pt x="376544" y="6373"/>
                  </a:lnTo>
                  <a:lnTo>
                    <a:pt x="407288" y="0"/>
                  </a:lnTo>
                  <a:lnTo>
                    <a:pt x="447491" y="501"/>
                  </a:lnTo>
                  <a:lnTo>
                    <a:pt x="479381" y="16585"/>
                  </a:lnTo>
                  <a:lnTo>
                    <a:pt x="500394" y="46117"/>
                  </a:lnTo>
                  <a:lnTo>
                    <a:pt x="507968" y="86963"/>
                  </a:lnTo>
                  <a:lnTo>
                    <a:pt x="507968" y="105417"/>
                  </a:lnTo>
                  <a:lnTo>
                    <a:pt x="507968" y="127695"/>
                  </a:lnTo>
                  <a:lnTo>
                    <a:pt x="507968" y="1867947"/>
                  </a:lnTo>
                  <a:lnTo>
                    <a:pt x="505251" y="1935619"/>
                  </a:lnTo>
                  <a:lnTo>
                    <a:pt x="497546" y="1985758"/>
                  </a:lnTo>
                  <a:lnTo>
                    <a:pt x="485520" y="2020225"/>
                  </a:lnTo>
                  <a:lnTo>
                    <a:pt x="469840" y="2040879"/>
                  </a:lnTo>
                  <a:lnTo>
                    <a:pt x="451172" y="2049579"/>
                  </a:lnTo>
                  <a:lnTo>
                    <a:pt x="430184" y="2048184"/>
                  </a:lnTo>
                  <a:lnTo>
                    <a:pt x="383917" y="2022549"/>
                  </a:lnTo>
                  <a:lnTo>
                    <a:pt x="336374" y="1978847"/>
                  </a:lnTo>
                  <a:lnTo>
                    <a:pt x="313793" y="1954870"/>
                  </a:lnTo>
                  <a:lnTo>
                    <a:pt x="292893" y="1931955"/>
                  </a:lnTo>
                </a:path>
              </a:pathLst>
            </a:custGeom>
            <a:ln w="86944">
              <a:solidFill>
                <a:srgbClr val="BF5D0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3044571" y="1969770"/>
              <a:ext cx="479425" cy="71755"/>
            </a:xfrm>
            <a:custGeom>
              <a:avLst/>
              <a:gdLst/>
              <a:ahLst/>
              <a:cxnLst/>
              <a:rect l="l" t="t" r="r" b="b"/>
              <a:pathLst>
                <a:path w="479425" h="71755">
                  <a:moveTo>
                    <a:pt x="0" y="71723"/>
                  </a:moveTo>
                  <a:lnTo>
                    <a:pt x="51967" y="63257"/>
                  </a:lnTo>
                  <a:lnTo>
                    <a:pt x="101224" y="55202"/>
                  </a:lnTo>
                  <a:lnTo>
                    <a:pt x="148448" y="47511"/>
                  </a:lnTo>
                  <a:lnTo>
                    <a:pt x="194316" y="40139"/>
                  </a:lnTo>
                  <a:lnTo>
                    <a:pt x="239506" y="33039"/>
                  </a:lnTo>
                  <a:lnTo>
                    <a:pt x="284696" y="26165"/>
                  </a:lnTo>
                  <a:lnTo>
                    <a:pt x="330563" y="19470"/>
                  </a:lnTo>
                  <a:lnTo>
                    <a:pt x="377787" y="12909"/>
                  </a:lnTo>
                  <a:lnTo>
                    <a:pt x="427044" y="6434"/>
                  </a:lnTo>
                  <a:lnTo>
                    <a:pt x="479012" y="0"/>
                  </a:lnTo>
                </a:path>
              </a:pathLst>
            </a:custGeom>
            <a:ln w="86944">
              <a:solidFill>
                <a:srgbClr val="BFB10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3023234" y="2485643"/>
              <a:ext cx="500380" cy="64135"/>
            </a:xfrm>
            <a:custGeom>
              <a:avLst/>
              <a:gdLst/>
              <a:ahLst/>
              <a:cxnLst/>
              <a:rect l="l" t="t" r="r" b="b"/>
              <a:pathLst>
                <a:path w="500379" h="64135">
                  <a:moveTo>
                    <a:pt x="0" y="64008"/>
                  </a:moveTo>
                  <a:lnTo>
                    <a:pt x="45529" y="57401"/>
                  </a:lnTo>
                  <a:lnTo>
                    <a:pt x="92324" y="50474"/>
                  </a:lnTo>
                  <a:lnTo>
                    <a:pt x="140287" y="43365"/>
                  </a:lnTo>
                  <a:lnTo>
                    <a:pt x="189317" y="36210"/>
                  </a:lnTo>
                  <a:lnTo>
                    <a:pt x="239315" y="29146"/>
                  </a:lnTo>
                  <a:lnTo>
                    <a:pt x="290182" y="22311"/>
                  </a:lnTo>
                  <a:lnTo>
                    <a:pt x="341818" y="15842"/>
                  </a:lnTo>
                  <a:lnTo>
                    <a:pt x="394124" y="9875"/>
                  </a:lnTo>
                  <a:lnTo>
                    <a:pt x="447001" y="4549"/>
                  </a:lnTo>
                  <a:lnTo>
                    <a:pt x="500348" y="0"/>
                  </a:lnTo>
                </a:path>
              </a:pathLst>
            </a:custGeom>
            <a:ln w="86944">
              <a:solidFill>
                <a:srgbClr val="79BF08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2" name="object 2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699757" y="1200626"/>
              <a:ext cx="1670284" cy="2486729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794444" y="1547050"/>
              <a:ext cx="90011" cy="169449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039999" y="1243393"/>
              <a:ext cx="111347" cy="172402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168205" y="1756124"/>
              <a:ext cx="109823" cy="175545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159061" y="2273522"/>
              <a:ext cx="125063" cy="167830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640895" y="2304002"/>
              <a:ext cx="144875" cy="128206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5854446" y="2354389"/>
              <a:ext cx="27940" cy="27940"/>
            </a:xfrm>
            <a:custGeom>
              <a:avLst/>
              <a:gdLst/>
              <a:ahLst/>
              <a:cxnLst/>
              <a:rect l="l" t="t" r="r" b="b"/>
              <a:pathLst>
                <a:path w="27939" h="27939">
                  <a:moveTo>
                    <a:pt x="18288" y="27431"/>
                  </a:moveTo>
                  <a:lnTo>
                    <a:pt x="10668" y="27431"/>
                  </a:lnTo>
                  <a:lnTo>
                    <a:pt x="4572" y="24383"/>
                  </a:lnTo>
                  <a:lnTo>
                    <a:pt x="1524" y="21335"/>
                  </a:lnTo>
                  <a:lnTo>
                    <a:pt x="0" y="18287"/>
                  </a:lnTo>
                  <a:lnTo>
                    <a:pt x="0" y="13715"/>
                  </a:lnTo>
                  <a:lnTo>
                    <a:pt x="0" y="10667"/>
                  </a:lnTo>
                  <a:lnTo>
                    <a:pt x="1524" y="7619"/>
                  </a:lnTo>
                  <a:lnTo>
                    <a:pt x="7620" y="1523"/>
                  </a:lnTo>
                  <a:lnTo>
                    <a:pt x="10668" y="0"/>
                  </a:lnTo>
                  <a:lnTo>
                    <a:pt x="18288" y="0"/>
                  </a:lnTo>
                  <a:lnTo>
                    <a:pt x="21336" y="1523"/>
                  </a:lnTo>
                  <a:lnTo>
                    <a:pt x="24384" y="4571"/>
                  </a:lnTo>
                  <a:lnTo>
                    <a:pt x="27432" y="10667"/>
                  </a:lnTo>
                  <a:lnTo>
                    <a:pt x="27432" y="18287"/>
                  </a:lnTo>
                  <a:lnTo>
                    <a:pt x="24384" y="24383"/>
                  </a:lnTo>
                  <a:lnTo>
                    <a:pt x="18288" y="2743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9" name="object 29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947410" y="2302478"/>
              <a:ext cx="134302" cy="129730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6159531" y="2354389"/>
              <a:ext cx="27940" cy="27940"/>
            </a:xfrm>
            <a:custGeom>
              <a:avLst/>
              <a:gdLst/>
              <a:ahLst/>
              <a:cxnLst/>
              <a:rect l="l" t="t" r="r" b="b"/>
              <a:pathLst>
                <a:path w="27939" h="27939">
                  <a:moveTo>
                    <a:pt x="18288" y="27431"/>
                  </a:moveTo>
                  <a:lnTo>
                    <a:pt x="10668" y="27431"/>
                  </a:lnTo>
                  <a:lnTo>
                    <a:pt x="4572" y="24383"/>
                  </a:lnTo>
                  <a:lnTo>
                    <a:pt x="1524" y="21335"/>
                  </a:lnTo>
                  <a:lnTo>
                    <a:pt x="0" y="18287"/>
                  </a:lnTo>
                  <a:lnTo>
                    <a:pt x="0" y="13715"/>
                  </a:lnTo>
                  <a:lnTo>
                    <a:pt x="0" y="10667"/>
                  </a:lnTo>
                  <a:lnTo>
                    <a:pt x="1524" y="7619"/>
                  </a:lnTo>
                  <a:lnTo>
                    <a:pt x="7620" y="1523"/>
                  </a:lnTo>
                  <a:lnTo>
                    <a:pt x="10668" y="0"/>
                  </a:lnTo>
                  <a:lnTo>
                    <a:pt x="18288" y="0"/>
                  </a:lnTo>
                  <a:lnTo>
                    <a:pt x="21336" y="1523"/>
                  </a:lnTo>
                  <a:lnTo>
                    <a:pt x="24384" y="4571"/>
                  </a:lnTo>
                  <a:lnTo>
                    <a:pt x="27432" y="10667"/>
                  </a:lnTo>
                  <a:lnTo>
                    <a:pt x="27432" y="18287"/>
                  </a:lnTo>
                  <a:lnTo>
                    <a:pt x="24384" y="24383"/>
                  </a:lnTo>
                  <a:lnTo>
                    <a:pt x="18288" y="2743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1" name="object 31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255543" y="2304002"/>
              <a:ext cx="140398" cy="128206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6464522" y="2354389"/>
              <a:ext cx="27940" cy="27940"/>
            </a:xfrm>
            <a:custGeom>
              <a:avLst/>
              <a:gdLst/>
              <a:ahLst/>
              <a:cxnLst/>
              <a:rect l="l" t="t" r="r" b="b"/>
              <a:pathLst>
                <a:path w="27939" h="27939">
                  <a:moveTo>
                    <a:pt x="18383" y="27431"/>
                  </a:moveTo>
                  <a:lnTo>
                    <a:pt x="10763" y="27431"/>
                  </a:lnTo>
                  <a:lnTo>
                    <a:pt x="4667" y="24383"/>
                  </a:lnTo>
                  <a:lnTo>
                    <a:pt x="1524" y="21335"/>
                  </a:lnTo>
                  <a:lnTo>
                    <a:pt x="0" y="18287"/>
                  </a:lnTo>
                  <a:lnTo>
                    <a:pt x="0" y="13715"/>
                  </a:lnTo>
                  <a:lnTo>
                    <a:pt x="0" y="10667"/>
                  </a:lnTo>
                  <a:lnTo>
                    <a:pt x="1524" y="7619"/>
                  </a:lnTo>
                  <a:lnTo>
                    <a:pt x="4667" y="4571"/>
                  </a:lnTo>
                  <a:lnTo>
                    <a:pt x="7715" y="1523"/>
                  </a:lnTo>
                  <a:lnTo>
                    <a:pt x="10763" y="0"/>
                  </a:lnTo>
                  <a:lnTo>
                    <a:pt x="18383" y="0"/>
                  </a:lnTo>
                  <a:lnTo>
                    <a:pt x="21431" y="1523"/>
                  </a:lnTo>
                  <a:lnTo>
                    <a:pt x="27527" y="7619"/>
                  </a:lnTo>
                  <a:lnTo>
                    <a:pt x="27527" y="21335"/>
                  </a:lnTo>
                  <a:lnTo>
                    <a:pt x="24479" y="24383"/>
                  </a:lnTo>
                  <a:lnTo>
                    <a:pt x="18383" y="2743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3" name="object 33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565201" y="2300954"/>
              <a:ext cx="135826" cy="131254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6771132" y="2354294"/>
              <a:ext cx="27940" cy="27940"/>
            </a:xfrm>
            <a:custGeom>
              <a:avLst/>
              <a:gdLst/>
              <a:ahLst/>
              <a:cxnLst/>
              <a:rect l="l" t="t" r="r" b="b"/>
              <a:pathLst>
                <a:path w="27940" h="27939">
                  <a:moveTo>
                    <a:pt x="16859" y="27527"/>
                  </a:moveTo>
                  <a:lnTo>
                    <a:pt x="9239" y="27527"/>
                  </a:lnTo>
                  <a:lnTo>
                    <a:pt x="3048" y="24479"/>
                  </a:lnTo>
                  <a:lnTo>
                    <a:pt x="0" y="21431"/>
                  </a:lnTo>
                  <a:lnTo>
                    <a:pt x="0" y="13811"/>
                  </a:lnTo>
                  <a:lnTo>
                    <a:pt x="0" y="7619"/>
                  </a:lnTo>
                  <a:lnTo>
                    <a:pt x="6096" y="1523"/>
                  </a:lnTo>
                  <a:lnTo>
                    <a:pt x="9239" y="0"/>
                  </a:lnTo>
                  <a:lnTo>
                    <a:pt x="16859" y="0"/>
                  </a:lnTo>
                  <a:lnTo>
                    <a:pt x="19907" y="1523"/>
                  </a:lnTo>
                  <a:lnTo>
                    <a:pt x="26003" y="7619"/>
                  </a:lnTo>
                  <a:lnTo>
                    <a:pt x="27527" y="10667"/>
                  </a:lnTo>
                  <a:lnTo>
                    <a:pt x="27527" y="18383"/>
                  </a:lnTo>
                  <a:lnTo>
                    <a:pt x="26003" y="21431"/>
                  </a:lnTo>
                  <a:lnTo>
                    <a:pt x="22955" y="24479"/>
                  </a:lnTo>
                  <a:lnTo>
                    <a:pt x="16859" y="2752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5" name="object 35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864191" y="2296382"/>
              <a:ext cx="140398" cy="135826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7076217" y="2354389"/>
              <a:ext cx="27940" cy="27940"/>
            </a:xfrm>
            <a:custGeom>
              <a:avLst/>
              <a:gdLst/>
              <a:ahLst/>
              <a:cxnLst/>
              <a:rect l="l" t="t" r="r" b="b"/>
              <a:pathLst>
                <a:path w="27940" h="27939">
                  <a:moveTo>
                    <a:pt x="16859" y="27431"/>
                  </a:moveTo>
                  <a:lnTo>
                    <a:pt x="9144" y="27431"/>
                  </a:lnTo>
                  <a:lnTo>
                    <a:pt x="3048" y="24383"/>
                  </a:lnTo>
                  <a:lnTo>
                    <a:pt x="0" y="18287"/>
                  </a:lnTo>
                  <a:lnTo>
                    <a:pt x="0" y="13715"/>
                  </a:lnTo>
                  <a:lnTo>
                    <a:pt x="0" y="10667"/>
                  </a:lnTo>
                  <a:lnTo>
                    <a:pt x="3048" y="4571"/>
                  </a:lnTo>
                  <a:lnTo>
                    <a:pt x="6096" y="1523"/>
                  </a:lnTo>
                  <a:lnTo>
                    <a:pt x="9144" y="0"/>
                  </a:lnTo>
                  <a:lnTo>
                    <a:pt x="16859" y="0"/>
                  </a:lnTo>
                  <a:lnTo>
                    <a:pt x="19907" y="1523"/>
                  </a:lnTo>
                  <a:lnTo>
                    <a:pt x="26003" y="7619"/>
                  </a:lnTo>
                  <a:lnTo>
                    <a:pt x="27527" y="10667"/>
                  </a:lnTo>
                  <a:lnTo>
                    <a:pt x="27527" y="18287"/>
                  </a:lnTo>
                  <a:lnTo>
                    <a:pt x="26003" y="21335"/>
                  </a:lnTo>
                  <a:lnTo>
                    <a:pt x="22955" y="24383"/>
                  </a:lnTo>
                  <a:lnTo>
                    <a:pt x="16859" y="2743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7" name="object 37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167752" y="2296382"/>
              <a:ext cx="140297" cy="135826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7381303" y="2354389"/>
              <a:ext cx="27940" cy="27940"/>
            </a:xfrm>
            <a:custGeom>
              <a:avLst/>
              <a:gdLst/>
              <a:ahLst/>
              <a:cxnLst/>
              <a:rect l="l" t="t" r="r" b="b"/>
              <a:pathLst>
                <a:path w="27940" h="27939">
                  <a:moveTo>
                    <a:pt x="16859" y="27431"/>
                  </a:moveTo>
                  <a:lnTo>
                    <a:pt x="9144" y="27431"/>
                  </a:lnTo>
                  <a:lnTo>
                    <a:pt x="3048" y="24383"/>
                  </a:lnTo>
                  <a:lnTo>
                    <a:pt x="0" y="18287"/>
                  </a:lnTo>
                  <a:lnTo>
                    <a:pt x="0" y="13715"/>
                  </a:lnTo>
                  <a:lnTo>
                    <a:pt x="0" y="10667"/>
                  </a:lnTo>
                  <a:lnTo>
                    <a:pt x="3048" y="4571"/>
                  </a:lnTo>
                  <a:lnTo>
                    <a:pt x="6096" y="1523"/>
                  </a:lnTo>
                  <a:lnTo>
                    <a:pt x="9144" y="0"/>
                  </a:lnTo>
                  <a:lnTo>
                    <a:pt x="16859" y="0"/>
                  </a:lnTo>
                  <a:lnTo>
                    <a:pt x="19907" y="1523"/>
                  </a:lnTo>
                  <a:lnTo>
                    <a:pt x="26003" y="7619"/>
                  </a:lnTo>
                  <a:lnTo>
                    <a:pt x="27527" y="10667"/>
                  </a:lnTo>
                  <a:lnTo>
                    <a:pt x="27527" y="18287"/>
                  </a:lnTo>
                  <a:lnTo>
                    <a:pt x="26003" y="21335"/>
                  </a:lnTo>
                  <a:lnTo>
                    <a:pt x="22955" y="24383"/>
                  </a:lnTo>
                  <a:lnTo>
                    <a:pt x="16859" y="2743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9" name="object 39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472838" y="2297906"/>
              <a:ext cx="146494" cy="134302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7686388" y="2354389"/>
              <a:ext cx="27940" cy="27940"/>
            </a:xfrm>
            <a:custGeom>
              <a:avLst/>
              <a:gdLst/>
              <a:ahLst/>
              <a:cxnLst/>
              <a:rect l="l" t="t" r="r" b="b"/>
              <a:pathLst>
                <a:path w="27940" h="27939">
                  <a:moveTo>
                    <a:pt x="16764" y="27431"/>
                  </a:moveTo>
                  <a:lnTo>
                    <a:pt x="9144" y="27431"/>
                  </a:lnTo>
                  <a:lnTo>
                    <a:pt x="6096" y="25907"/>
                  </a:lnTo>
                  <a:lnTo>
                    <a:pt x="1524" y="21335"/>
                  </a:lnTo>
                  <a:lnTo>
                    <a:pt x="0" y="18287"/>
                  </a:lnTo>
                  <a:lnTo>
                    <a:pt x="0" y="13715"/>
                  </a:lnTo>
                  <a:lnTo>
                    <a:pt x="0" y="10667"/>
                  </a:lnTo>
                  <a:lnTo>
                    <a:pt x="1524" y="7619"/>
                  </a:lnTo>
                  <a:lnTo>
                    <a:pt x="4572" y="4571"/>
                  </a:lnTo>
                  <a:lnTo>
                    <a:pt x="6096" y="1523"/>
                  </a:lnTo>
                  <a:lnTo>
                    <a:pt x="9144" y="0"/>
                  </a:lnTo>
                  <a:lnTo>
                    <a:pt x="16764" y="0"/>
                  </a:lnTo>
                  <a:lnTo>
                    <a:pt x="21336" y="1523"/>
                  </a:lnTo>
                  <a:lnTo>
                    <a:pt x="22859" y="4571"/>
                  </a:lnTo>
                  <a:lnTo>
                    <a:pt x="26003" y="7619"/>
                  </a:lnTo>
                  <a:lnTo>
                    <a:pt x="27527" y="10667"/>
                  </a:lnTo>
                  <a:lnTo>
                    <a:pt x="27527" y="18287"/>
                  </a:lnTo>
                  <a:lnTo>
                    <a:pt x="26003" y="21335"/>
                  </a:lnTo>
                  <a:lnTo>
                    <a:pt x="21336" y="25907"/>
                  </a:lnTo>
                  <a:lnTo>
                    <a:pt x="16764" y="2743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1" name="object 41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777924" y="2296382"/>
              <a:ext cx="149542" cy="135826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7991475" y="2354389"/>
              <a:ext cx="27940" cy="27940"/>
            </a:xfrm>
            <a:custGeom>
              <a:avLst/>
              <a:gdLst/>
              <a:ahLst/>
              <a:cxnLst/>
              <a:rect l="l" t="t" r="r" b="b"/>
              <a:pathLst>
                <a:path w="27940" h="27939">
                  <a:moveTo>
                    <a:pt x="18288" y="27431"/>
                  </a:moveTo>
                  <a:lnTo>
                    <a:pt x="10668" y="27431"/>
                  </a:lnTo>
                  <a:lnTo>
                    <a:pt x="6096" y="25907"/>
                  </a:lnTo>
                  <a:lnTo>
                    <a:pt x="1524" y="21335"/>
                  </a:lnTo>
                  <a:lnTo>
                    <a:pt x="0" y="18287"/>
                  </a:lnTo>
                  <a:lnTo>
                    <a:pt x="0" y="13715"/>
                  </a:lnTo>
                  <a:lnTo>
                    <a:pt x="0" y="10667"/>
                  </a:lnTo>
                  <a:lnTo>
                    <a:pt x="1524" y="7619"/>
                  </a:lnTo>
                  <a:lnTo>
                    <a:pt x="4572" y="4571"/>
                  </a:lnTo>
                  <a:lnTo>
                    <a:pt x="6096" y="1523"/>
                  </a:lnTo>
                  <a:lnTo>
                    <a:pt x="10668" y="0"/>
                  </a:lnTo>
                  <a:lnTo>
                    <a:pt x="18288" y="0"/>
                  </a:lnTo>
                  <a:lnTo>
                    <a:pt x="21336" y="1523"/>
                  </a:lnTo>
                  <a:lnTo>
                    <a:pt x="22859" y="4571"/>
                  </a:lnTo>
                  <a:lnTo>
                    <a:pt x="25908" y="7619"/>
                  </a:lnTo>
                  <a:lnTo>
                    <a:pt x="27432" y="10667"/>
                  </a:lnTo>
                  <a:lnTo>
                    <a:pt x="27432" y="18287"/>
                  </a:lnTo>
                  <a:lnTo>
                    <a:pt x="25908" y="21335"/>
                  </a:lnTo>
                  <a:lnTo>
                    <a:pt x="21336" y="25907"/>
                  </a:lnTo>
                  <a:lnTo>
                    <a:pt x="18288" y="2743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3" name="object 43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5640895" y="2523744"/>
              <a:ext cx="149447" cy="137350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5854446" y="2583275"/>
              <a:ext cx="27940" cy="27940"/>
            </a:xfrm>
            <a:custGeom>
              <a:avLst/>
              <a:gdLst/>
              <a:ahLst/>
              <a:cxnLst/>
              <a:rect l="l" t="t" r="r" b="b"/>
              <a:pathLst>
                <a:path w="27939" h="27939">
                  <a:moveTo>
                    <a:pt x="18288" y="27431"/>
                  </a:moveTo>
                  <a:lnTo>
                    <a:pt x="10668" y="27431"/>
                  </a:lnTo>
                  <a:lnTo>
                    <a:pt x="4572" y="24383"/>
                  </a:lnTo>
                  <a:lnTo>
                    <a:pt x="1524" y="21335"/>
                  </a:lnTo>
                  <a:lnTo>
                    <a:pt x="0" y="18287"/>
                  </a:lnTo>
                  <a:lnTo>
                    <a:pt x="0" y="13715"/>
                  </a:lnTo>
                  <a:lnTo>
                    <a:pt x="0" y="10667"/>
                  </a:lnTo>
                  <a:lnTo>
                    <a:pt x="1524" y="7619"/>
                  </a:lnTo>
                  <a:lnTo>
                    <a:pt x="7620" y="1523"/>
                  </a:lnTo>
                  <a:lnTo>
                    <a:pt x="10668" y="0"/>
                  </a:lnTo>
                  <a:lnTo>
                    <a:pt x="18288" y="0"/>
                  </a:lnTo>
                  <a:lnTo>
                    <a:pt x="21336" y="1523"/>
                  </a:lnTo>
                  <a:lnTo>
                    <a:pt x="24384" y="4571"/>
                  </a:lnTo>
                  <a:lnTo>
                    <a:pt x="27432" y="10667"/>
                  </a:lnTo>
                  <a:lnTo>
                    <a:pt x="27432" y="18287"/>
                  </a:lnTo>
                  <a:lnTo>
                    <a:pt x="24384" y="24383"/>
                  </a:lnTo>
                  <a:lnTo>
                    <a:pt x="18288" y="2743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5" name="object 45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5945885" y="2525267"/>
              <a:ext cx="149542" cy="135826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6159531" y="2583275"/>
              <a:ext cx="27940" cy="27940"/>
            </a:xfrm>
            <a:custGeom>
              <a:avLst/>
              <a:gdLst/>
              <a:ahLst/>
              <a:cxnLst/>
              <a:rect l="l" t="t" r="r" b="b"/>
              <a:pathLst>
                <a:path w="27939" h="27939">
                  <a:moveTo>
                    <a:pt x="18288" y="27431"/>
                  </a:moveTo>
                  <a:lnTo>
                    <a:pt x="10668" y="27431"/>
                  </a:lnTo>
                  <a:lnTo>
                    <a:pt x="4572" y="24383"/>
                  </a:lnTo>
                  <a:lnTo>
                    <a:pt x="1524" y="21335"/>
                  </a:lnTo>
                  <a:lnTo>
                    <a:pt x="0" y="18287"/>
                  </a:lnTo>
                  <a:lnTo>
                    <a:pt x="0" y="13715"/>
                  </a:lnTo>
                  <a:lnTo>
                    <a:pt x="0" y="10667"/>
                  </a:lnTo>
                  <a:lnTo>
                    <a:pt x="1524" y="7619"/>
                  </a:lnTo>
                  <a:lnTo>
                    <a:pt x="7620" y="1523"/>
                  </a:lnTo>
                  <a:lnTo>
                    <a:pt x="10668" y="0"/>
                  </a:lnTo>
                  <a:lnTo>
                    <a:pt x="18288" y="0"/>
                  </a:lnTo>
                  <a:lnTo>
                    <a:pt x="21336" y="1523"/>
                  </a:lnTo>
                  <a:lnTo>
                    <a:pt x="24384" y="4571"/>
                  </a:lnTo>
                  <a:lnTo>
                    <a:pt x="27432" y="10667"/>
                  </a:lnTo>
                  <a:lnTo>
                    <a:pt x="27432" y="18287"/>
                  </a:lnTo>
                  <a:lnTo>
                    <a:pt x="24384" y="24383"/>
                  </a:lnTo>
                  <a:lnTo>
                    <a:pt x="18288" y="2743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7" name="object 47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6261735" y="2531363"/>
              <a:ext cx="132683" cy="129730"/>
            </a:xfrm>
            <a:prstGeom prst="rect">
              <a:avLst/>
            </a:prstGeom>
          </p:spPr>
        </p:pic>
        <p:sp>
          <p:nvSpPr>
            <p:cNvPr id="48" name="object 48"/>
            <p:cNvSpPr/>
            <p:nvPr/>
          </p:nvSpPr>
          <p:spPr>
            <a:xfrm>
              <a:off x="6464522" y="2583275"/>
              <a:ext cx="27940" cy="27940"/>
            </a:xfrm>
            <a:custGeom>
              <a:avLst/>
              <a:gdLst/>
              <a:ahLst/>
              <a:cxnLst/>
              <a:rect l="l" t="t" r="r" b="b"/>
              <a:pathLst>
                <a:path w="27939" h="27939">
                  <a:moveTo>
                    <a:pt x="18383" y="27431"/>
                  </a:moveTo>
                  <a:lnTo>
                    <a:pt x="10763" y="27431"/>
                  </a:lnTo>
                  <a:lnTo>
                    <a:pt x="4667" y="24383"/>
                  </a:lnTo>
                  <a:lnTo>
                    <a:pt x="1524" y="21335"/>
                  </a:lnTo>
                  <a:lnTo>
                    <a:pt x="0" y="18287"/>
                  </a:lnTo>
                  <a:lnTo>
                    <a:pt x="0" y="13715"/>
                  </a:lnTo>
                  <a:lnTo>
                    <a:pt x="0" y="10667"/>
                  </a:lnTo>
                  <a:lnTo>
                    <a:pt x="1524" y="7619"/>
                  </a:lnTo>
                  <a:lnTo>
                    <a:pt x="4667" y="4571"/>
                  </a:lnTo>
                  <a:lnTo>
                    <a:pt x="7715" y="1523"/>
                  </a:lnTo>
                  <a:lnTo>
                    <a:pt x="10763" y="0"/>
                  </a:lnTo>
                  <a:lnTo>
                    <a:pt x="18383" y="0"/>
                  </a:lnTo>
                  <a:lnTo>
                    <a:pt x="21431" y="1523"/>
                  </a:lnTo>
                  <a:lnTo>
                    <a:pt x="27527" y="7619"/>
                  </a:lnTo>
                  <a:lnTo>
                    <a:pt x="27527" y="21335"/>
                  </a:lnTo>
                  <a:lnTo>
                    <a:pt x="24479" y="24383"/>
                  </a:lnTo>
                  <a:lnTo>
                    <a:pt x="18383" y="2743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9" name="object 49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6556057" y="2525267"/>
              <a:ext cx="149542" cy="135826"/>
            </a:xfrm>
            <a:prstGeom prst="rect">
              <a:avLst/>
            </a:prstGeom>
          </p:spPr>
        </p:pic>
        <p:sp>
          <p:nvSpPr>
            <p:cNvPr id="50" name="object 50"/>
            <p:cNvSpPr/>
            <p:nvPr/>
          </p:nvSpPr>
          <p:spPr>
            <a:xfrm>
              <a:off x="3894290" y="4283405"/>
              <a:ext cx="127000" cy="114935"/>
            </a:xfrm>
            <a:custGeom>
              <a:avLst/>
              <a:gdLst/>
              <a:ahLst/>
              <a:cxnLst/>
              <a:rect l="l" t="t" r="r" b="b"/>
              <a:pathLst>
                <a:path w="127000" h="114935">
                  <a:moveTo>
                    <a:pt x="86868" y="2628"/>
                  </a:moveTo>
                  <a:lnTo>
                    <a:pt x="71628" y="2628"/>
                  </a:lnTo>
                  <a:lnTo>
                    <a:pt x="71628" y="47078"/>
                  </a:lnTo>
                  <a:lnTo>
                    <a:pt x="13716" y="47078"/>
                  </a:lnTo>
                  <a:lnTo>
                    <a:pt x="13716" y="2628"/>
                  </a:lnTo>
                  <a:lnTo>
                    <a:pt x="0" y="2628"/>
                  </a:lnTo>
                  <a:lnTo>
                    <a:pt x="0" y="47078"/>
                  </a:lnTo>
                  <a:lnTo>
                    <a:pt x="0" y="59778"/>
                  </a:lnTo>
                  <a:lnTo>
                    <a:pt x="0" y="114388"/>
                  </a:lnTo>
                  <a:lnTo>
                    <a:pt x="13716" y="114388"/>
                  </a:lnTo>
                  <a:lnTo>
                    <a:pt x="13716" y="59778"/>
                  </a:lnTo>
                  <a:lnTo>
                    <a:pt x="71628" y="59778"/>
                  </a:lnTo>
                  <a:lnTo>
                    <a:pt x="71628" y="114388"/>
                  </a:lnTo>
                  <a:lnTo>
                    <a:pt x="86868" y="114388"/>
                  </a:lnTo>
                  <a:lnTo>
                    <a:pt x="86868" y="59778"/>
                  </a:lnTo>
                  <a:lnTo>
                    <a:pt x="86868" y="47078"/>
                  </a:lnTo>
                  <a:lnTo>
                    <a:pt x="86868" y="2628"/>
                  </a:lnTo>
                  <a:close/>
                </a:path>
                <a:path w="127000" h="114935">
                  <a:moveTo>
                    <a:pt x="126593" y="30480"/>
                  </a:moveTo>
                  <a:lnTo>
                    <a:pt x="112877" y="30480"/>
                  </a:lnTo>
                  <a:lnTo>
                    <a:pt x="112877" y="114490"/>
                  </a:lnTo>
                  <a:lnTo>
                    <a:pt x="126593" y="114490"/>
                  </a:lnTo>
                  <a:lnTo>
                    <a:pt x="126593" y="30480"/>
                  </a:lnTo>
                  <a:close/>
                </a:path>
                <a:path w="127000" h="114935">
                  <a:moveTo>
                    <a:pt x="126593" y="0"/>
                  </a:moveTo>
                  <a:lnTo>
                    <a:pt x="111353" y="0"/>
                  </a:lnTo>
                  <a:lnTo>
                    <a:pt x="111353" y="13716"/>
                  </a:lnTo>
                  <a:lnTo>
                    <a:pt x="126593" y="13716"/>
                  </a:lnTo>
                  <a:lnTo>
                    <a:pt x="12659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1" name="object 51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4045267" y="4312348"/>
              <a:ext cx="151066" cy="117443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5659183" y="4176522"/>
              <a:ext cx="118967" cy="108299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5820822" y="4167377"/>
              <a:ext cx="112871" cy="122015"/>
            </a:xfrm>
            <a:prstGeom prst="rect">
              <a:avLst/>
            </a:prstGeom>
          </p:spPr>
        </p:pic>
        <p:sp>
          <p:nvSpPr>
            <p:cNvPr id="54" name="object 54"/>
            <p:cNvSpPr/>
            <p:nvPr/>
          </p:nvSpPr>
          <p:spPr>
            <a:xfrm>
              <a:off x="5653087" y="4402302"/>
              <a:ext cx="117475" cy="113030"/>
            </a:xfrm>
            <a:custGeom>
              <a:avLst/>
              <a:gdLst/>
              <a:ahLst/>
              <a:cxnLst/>
              <a:rect l="l" t="t" r="r" b="b"/>
              <a:pathLst>
                <a:path w="117475" h="113029">
                  <a:moveTo>
                    <a:pt x="117436" y="0"/>
                  </a:moveTo>
                  <a:lnTo>
                    <a:pt x="3048" y="0"/>
                  </a:lnTo>
                  <a:lnTo>
                    <a:pt x="3048" y="10160"/>
                  </a:lnTo>
                  <a:lnTo>
                    <a:pt x="105244" y="10160"/>
                  </a:lnTo>
                  <a:lnTo>
                    <a:pt x="105244" y="49530"/>
                  </a:lnTo>
                  <a:lnTo>
                    <a:pt x="3048" y="49530"/>
                  </a:lnTo>
                  <a:lnTo>
                    <a:pt x="3048" y="58420"/>
                  </a:lnTo>
                  <a:lnTo>
                    <a:pt x="105244" y="58420"/>
                  </a:lnTo>
                  <a:lnTo>
                    <a:pt x="105244" y="102870"/>
                  </a:lnTo>
                  <a:lnTo>
                    <a:pt x="0" y="102870"/>
                  </a:lnTo>
                  <a:lnTo>
                    <a:pt x="0" y="113030"/>
                  </a:lnTo>
                  <a:lnTo>
                    <a:pt x="117436" y="113030"/>
                  </a:lnTo>
                  <a:lnTo>
                    <a:pt x="117436" y="102870"/>
                  </a:lnTo>
                  <a:lnTo>
                    <a:pt x="117436" y="58420"/>
                  </a:lnTo>
                  <a:lnTo>
                    <a:pt x="117436" y="49530"/>
                  </a:lnTo>
                  <a:lnTo>
                    <a:pt x="117436" y="10160"/>
                  </a:lnTo>
                  <a:lnTo>
                    <a:pt x="11743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5" name="object 55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5807106" y="4390167"/>
              <a:ext cx="123539" cy="129730"/>
            </a:xfrm>
            <a:prstGeom prst="rect">
              <a:avLst/>
            </a:prstGeom>
          </p:spPr>
        </p:pic>
      </p:grpSp>
      <p:sp>
        <p:nvSpPr>
          <p:cNvPr id="56" name="object 56"/>
          <p:cNvSpPr/>
          <p:nvPr/>
        </p:nvSpPr>
        <p:spPr>
          <a:xfrm>
            <a:off x="577595" y="5180076"/>
            <a:ext cx="1432560" cy="10795"/>
          </a:xfrm>
          <a:custGeom>
            <a:avLst/>
            <a:gdLst/>
            <a:ahLst/>
            <a:cxnLst/>
            <a:rect l="l" t="t" r="r" b="b"/>
            <a:pathLst>
              <a:path w="1432560" h="10795">
                <a:moveTo>
                  <a:pt x="1432559" y="10667"/>
                </a:moveTo>
                <a:lnTo>
                  <a:pt x="0" y="10667"/>
                </a:lnTo>
                <a:lnTo>
                  <a:pt x="0" y="0"/>
                </a:lnTo>
                <a:lnTo>
                  <a:pt x="1432559" y="0"/>
                </a:lnTo>
                <a:lnTo>
                  <a:pt x="1432559" y="1066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57" name="object 57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1040225" y="4919662"/>
            <a:ext cx="501872" cy="120586"/>
          </a:xfrm>
          <a:prstGeom prst="rect">
            <a:avLst/>
          </a:prstGeom>
        </p:spPr>
      </p:pic>
      <p:pic>
        <p:nvPicPr>
          <p:cNvPr id="58" name="object 58"/>
          <p:cNvPicPr/>
          <p:nvPr/>
        </p:nvPicPr>
        <p:blipFill>
          <a:blip r:embed="rId31" cstate="print"/>
          <a:stretch>
            <a:fillRect/>
          </a:stretch>
        </p:blipFill>
        <p:spPr>
          <a:xfrm>
            <a:off x="1217199" y="5261514"/>
            <a:ext cx="144875" cy="128206"/>
          </a:xfrm>
          <a:prstGeom prst="rect">
            <a:avLst/>
          </a:prstGeom>
        </p:spPr>
      </p:pic>
      <p:pic>
        <p:nvPicPr>
          <p:cNvPr id="59" name="object 59"/>
          <p:cNvPicPr/>
          <p:nvPr/>
        </p:nvPicPr>
        <p:blipFill>
          <a:blip r:embed="rId32" cstate="print"/>
          <a:stretch>
            <a:fillRect/>
          </a:stretch>
        </p:blipFill>
        <p:spPr>
          <a:xfrm>
            <a:off x="1140904" y="5482780"/>
            <a:ext cx="298989" cy="135826"/>
          </a:xfrm>
          <a:prstGeom prst="rect">
            <a:avLst/>
          </a:prstGeom>
        </p:spPr>
      </p:pic>
      <p:grpSp>
        <p:nvGrpSpPr>
          <p:cNvPr id="60" name="object 60"/>
          <p:cNvGrpSpPr/>
          <p:nvPr/>
        </p:nvGrpSpPr>
        <p:grpSpPr>
          <a:xfrm>
            <a:off x="2008632" y="4875276"/>
            <a:ext cx="8129270" cy="1976755"/>
            <a:chOff x="2008632" y="4875276"/>
            <a:chExt cx="8129270" cy="1976755"/>
          </a:xfrm>
        </p:grpSpPr>
        <p:sp>
          <p:nvSpPr>
            <p:cNvPr id="61" name="object 61"/>
            <p:cNvSpPr/>
            <p:nvPr/>
          </p:nvSpPr>
          <p:spPr>
            <a:xfrm>
              <a:off x="2008632" y="4875276"/>
              <a:ext cx="3350260" cy="1976755"/>
            </a:xfrm>
            <a:custGeom>
              <a:avLst/>
              <a:gdLst/>
              <a:ahLst/>
              <a:cxnLst/>
              <a:rect l="l" t="t" r="r" b="b"/>
              <a:pathLst>
                <a:path w="3350260" h="1976754">
                  <a:moveTo>
                    <a:pt x="1363980" y="120789"/>
                  </a:moveTo>
                  <a:lnTo>
                    <a:pt x="1359408" y="111544"/>
                  </a:lnTo>
                  <a:lnTo>
                    <a:pt x="1357884" y="110020"/>
                  </a:lnTo>
                  <a:lnTo>
                    <a:pt x="1356360" y="106972"/>
                  </a:lnTo>
                  <a:lnTo>
                    <a:pt x="1353210" y="103924"/>
                  </a:lnTo>
                  <a:lnTo>
                    <a:pt x="1350162" y="102400"/>
                  </a:lnTo>
                  <a:lnTo>
                    <a:pt x="1345590" y="100876"/>
                  </a:lnTo>
                  <a:lnTo>
                    <a:pt x="1341018" y="97828"/>
                  </a:lnTo>
                  <a:lnTo>
                    <a:pt x="1333398" y="96304"/>
                  </a:lnTo>
                  <a:lnTo>
                    <a:pt x="1327302" y="94780"/>
                  </a:lnTo>
                  <a:lnTo>
                    <a:pt x="1319682" y="93256"/>
                  </a:lnTo>
                  <a:lnTo>
                    <a:pt x="1315110" y="91732"/>
                  </a:lnTo>
                  <a:lnTo>
                    <a:pt x="1309014" y="91732"/>
                  </a:lnTo>
                  <a:lnTo>
                    <a:pt x="1304442" y="88684"/>
                  </a:lnTo>
                  <a:lnTo>
                    <a:pt x="1302918" y="87160"/>
                  </a:lnTo>
                  <a:lnTo>
                    <a:pt x="1299870" y="85636"/>
                  </a:lnTo>
                  <a:lnTo>
                    <a:pt x="1298346" y="82588"/>
                  </a:lnTo>
                  <a:lnTo>
                    <a:pt x="1298346" y="74968"/>
                  </a:lnTo>
                  <a:lnTo>
                    <a:pt x="1301394" y="71920"/>
                  </a:lnTo>
                  <a:lnTo>
                    <a:pt x="1305966" y="68872"/>
                  </a:lnTo>
                  <a:lnTo>
                    <a:pt x="1309014" y="67348"/>
                  </a:lnTo>
                  <a:lnTo>
                    <a:pt x="1315110" y="65824"/>
                  </a:lnTo>
                  <a:lnTo>
                    <a:pt x="1321206" y="65824"/>
                  </a:lnTo>
                  <a:lnTo>
                    <a:pt x="1331188" y="66662"/>
                  </a:lnTo>
                  <a:lnTo>
                    <a:pt x="1340459" y="69062"/>
                  </a:lnTo>
                  <a:lnTo>
                    <a:pt x="1348892" y="72898"/>
                  </a:lnTo>
                  <a:lnTo>
                    <a:pt x="1356360" y="78016"/>
                  </a:lnTo>
                  <a:lnTo>
                    <a:pt x="1359408" y="78016"/>
                  </a:lnTo>
                  <a:lnTo>
                    <a:pt x="1359408" y="55156"/>
                  </a:lnTo>
                  <a:lnTo>
                    <a:pt x="1350149" y="52031"/>
                  </a:lnTo>
                  <a:lnTo>
                    <a:pt x="1340650" y="49631"/>
                  </a:lnTo>
                  <a:lnTo>
                    <a:pt x="1330591" y="48082"/>
                  </a:lnTo>
                  <a:lnTo>
                    <a:pt x="1319682" y="47536"/>
                  </a:lnTo>
                  <a:lnTo>
                    <a:pt x="1309941" y="48133"/>
                  </a:lnTo>
                  <a:lnTo>
                    <a:pt x="1277200" y="68681"/>
                  </a:lnTo>
                  <a:lnTo>
                    <a:pt x="1273962" y="82588"/>
                  </a:lnTo>
                  <a:lnTo>
                    <a:pt x="1273962" y="90208"/>
                  </a:lnTo>
                  <a:lnTo>
                    <a:pt x="1302918" y="114693"/>
                  </a:lnTo>
                  <a:lnTo>
                    <a:pt x="1313586" y="117741"/>
                  </a:lnTo>
                  <a:lnTo>
                    <a:pt x="1319682" y="119265"/>
                  </a:lnTo>
                  <a:lnTo>
                    <a:pt x="1324254" y="119265"/>
                  </a:lnTo>
                  <a:lnTo>
                    <a:pt x="1330350" y="120789"/>
                  </a:lnTo>
                  <a:lnTo>
                    <a:pt x="1333398" y="122313"/>
                  </a:lnTo>
                  <a:lnTo>
                    <a:pt x="1337970" y="126885"/>
                  </a:lnTo>
                  <a:lnTo>
                    <a:pt x="1337970" y="137553"/>
                  </a:lnTo>
                  <a:lnTo>
                    <a:pt x="1336446" y="140601"/>
                  </a:lnTo>
                  <a:lnTo>
                    <a:pt x="1331874" y="143649"/>
                  </a:lnTo>
                  <a:lnTo>
                    <a:pt x="1322730" y="146697"/>
                  </a:lnTo>
                  <a:lnTo>
                    <a:pt x="1309014" y="146697"/>
                  </a:lnTo>
                  <a:lnTo>
                    <a:pt x="1301394" y="145173"/>
                  </a:lnTo>
                  <a:lnTo>
                    <a:pt x="1295298" y="142125"/>
                  </a:lnTo>
                  <a:lnTo>
                    <a:pt x="1287678" y="140601"/>
                  </a:lnTo>
                  <a:lnTo>
                    <a:pt x="1275486" y="131457"/>
                  </a:lnTo>
                  <a:lnTo>
                    <a:pt x="1272438" y="131457"/>
                  </a:lnTo>
                  <a:lnTo>
                    <a:pt x="1272438" y="155841"/>
                  </a:lnTo>
                  <a:lnTo>
                    <a:pt x="1282966" y="159842"/>
                  </a:lnTo>
                  <a:lnTo>
                    <a:pt x="1293774" y="162699"/>
                  </a:lnTo>
                  <a:lnTo>
                    <a:pt x="1304582" y="164414"/>
                  </a:lnTo>
                  <a:lnTo>
                    <a:pt x="1315110" y="164985"/>
                  </a:lnTo>
                  <a:lnTo>
                    <a:pt x="1325727" y="164172"/>
                  </a:lnTo>
                  <a:lnTo>
                    <a:pt x="1360538" y="143078"/>
                  </a:lnTo>
                  <a:lnTo>
                    <a:pt x="1363980" y="128409"/>
                  </a:lnTo>
                  <a:lnTo>
                    <a:pt x="1363980" y="120789"/>
                  </a:lnTo>
                  <a:close/>
                </a:path>
                <a:path w="3350260" h="1976754">
                  <a:moveTo>
                    <a:pt x="1458556" y="114681"/>
                  </a:moveTo>
                  <a:lnTo>
                    <a:pt x="1435976" y="76022"/>
                  </a:lnTo>
                  <a:lnTo>
                    <a:pt x="1435608" y="75971"/>
                  </a:lnTo>
                  <a:lnTo>
                    <a:pt x="1435608" y="110020"/>
                  </a:lnTo>
                  <a:lnTo>
                    <a:pt x="1397508" y="110020"/>
                  </a:lnTo>
                  <a:lnTo>
                    <a:pt x="1398879" y="100012"/>
                  </a:lnTo>
                  <a:lnTo>
                    <a:pt x="1402842" y="92875"/>
                  </a:lnTo>
                  <a:lnTo>
                    <a:pt x="1409077" y="88582"/>
                  </a:lnTo>
                  <a:lnTo>
                    <a:pt x="1417320" y="87160"/>
                  </a:lnTo>
                  <a:lnTo>
                    <a:pt x="1425321" y="88582"/>
                  </a:lnTo>
                  <a:lnTo>
                    <a:pt x="1431036" y="92875"/>
                  </a:lnTo>
                  <a:lnTo>
                    <a:pt x="1434465" y="100012"/>
                  </a:lnTo>
                  <a:lnTo>
                    <a:pt x="1435608" y="110020"/>
                  </a:lnTo>
                  <a:lnTo>
                    <a:pt x="1435608" y="75971"/>
                  </a:lnTo>
                  <a:lnTo>
                    <a:pt x="1418844" y="73444"/>
                  </a:lnTo>
                  <a:lnTo>
                    <a:pt x="1409128" y="74282"/>
                  </a:lnTo>
                  <a:lnTo>
                    <a:pt x="1400556" y="76682"/>
                  </a:lnTo>
                  <a:lnTo>
                    <a:pt x="1375257" y="109245"/>
                  </a:lnTo>
                  <a:lnTo>
                    <a:pt x="1374648" y="119253"/>
                  </a:lnTo>
                  <a:lnTo>
                    <a:pt x="1375257" y="129857"/>
                  </a:lnTo>
                  <a:lnTo>
                    <a:pt x="1402842" y="161734"/>
                  </a:lnTo>
                  <a:lnTo>
                    <a:pt x="1423416" y="164973"/>
                  </a:lnTo>
                  <a:lnTo>
                    <a:pt x="1431429" y="164426"/>
                  </a:lnTo>
                  <a:lnTo>
                    <a:pt x="1439608" y="162877"/>
                  </a:lnTo>
                  <a:lnTo>
                    <a:pt x="1448054" y="160477"/>
                  </a:lnTo>
                  <a:lnTo>
                    <a:pt x="1456944" y="157353"/>
                  </a:lnTo>
                  <a:lnTo>
                    <a:pt x="1456944" y="148209"/>
                  </a:lnTo>
                  <a:lnTo>
                    <a:pt x="1456944" y="137541"/>
                  </a:lnTo>
                  <a:lnTo>
                    <a:pt x="1455420" y="137541"/>
                  </a:lnTo>
                  <a:lnTo>
                    <a:pt x="1448536" y="142430"/>
                  </a:lnTo>
                  <a:lnTo>
                    <a:pt x="1441513" y="145732"/>
                  </a:lnTo>
                  <a:lnTo>
                    <a:pt x="1434198" y="147624"/>
                  </a:lnTo>
                  <a:lnTo>
                    <a:pt x="1426464" y="148209"/>
                  </a:lnTo>
                  <a:lnTo>
                    <a:pt x="1414221" y="146735"/>
                  </a:lnTo>
                  <a:lnTo>
                    <a:pt x="1405128" y="142113"/>
                  </a:lnTo>
                  <a:lnTo>
                    <a:pt x="1399451" y="134073"/>
                  </a:lnTo>
                  <a:lnTo>
                    <a:pt x="1397508" y="122301"/>
                  </a:lnTo>
                  <a:lnTo>
                    <a:pt x="1458556" y="122301"/>
                  </a:lnTo>
                  <a:lnTo>
                    <a:pt x="1458556" y="114681"/>
                  </a:lnTo>
                  <a:close/>
                </a:path>
                <a:path w="3350260" h="1976754">
                  <a:moveTo>
                    <a:pt x="1556092" y="105448"/>
                  </a:moveTo>
                  <a:lnTo>
                    <a:pt x="1554378" y="91452"/>
                  </a:lnTo>
                  <a:lnTo>
                    <a:pt x="1549234" y="81445"/>
                  </a:lnTo>
                  <a:lnTo>
                    <a:pt x="1540662" y="75450"/>
                  </a:lnTo>
                  <a:lnTo>
                    <a:pt x="1528660" y="73444"/>
                  </a:lnTo>
                  <a:lnTo>
                    <a:pt x="1524088" y="73444"/>
                  </a:lnTo>
                  <a:lnTo>
                    <a:pt x="1510372" y="78016"/>
                  </a:lnTo>
                  <a:lnTo>
                    <a:pt x="1505800" y="82588"/>
                  </a:lnTo>
                  <a:lnTo>
                    <a:pt x="1498180" y="88684"/>
                  </a:lnTo>
                  <a:lnTo>
                    <a:pt x="1498180" y="76492"/>
                  </a:lnTo>
                  <a:lnTo>
                    <a:pt x="1475320" y="76492"/>
                  </a:lnTo>
                  <a:lnTo>
                    <a:pt x="1475320" y="161937"/>
                  </a:lnTo>
                  <a:lnTo>
                    <a:pt x="1498180" y="161937"/>
                  </a:lnTo>
                  <a:lnTo>
                    <a:pt x="1498180" y="99352"/>
                  </a:lnTo>
                  <a:lnTo>
                    <a:pt x="1505800" y="94780"/>
                  </a:lnTo>
                  <a:lnTo>
                    <a:pt x="1511896" y="91732"/>
                  </a:lnTo>
                  <a:lnTo>
                    <a:pt x="1522564" y="91732"/>
                  </a:lnTo>
                  <a:lnTo>
                    <a:pt x="1527136" y="93256"/>
                  </a:lnTo>
                  <a:lnTo>
                    <a:pt x="1528660" y="96304"/>
                  </a:lnTo>
                  <a:lnTo>
                    <a:pt x="1531708" y="99352"/>
                  </a:lnTo>
                  <a:lnTo>
                    <a:pt x="1533232" y="106972"/>
                  </a:lnTo>
                  <a:lnTo>
                    <a:pt x="1533232" y="161937"/>
                  </a:lnTo>
                  <a:lnTo>
                    <a:pt x="1556092" y="161937"/>
                  </a:lnTo>
                  <a:lnTo>
                    <a:pt x="1556092" y="105448"/>
                  </a:lnTo>
                  <a:close/>
                </a:path>
                <a:path w="3350260" h="1976754">
                  <a:moveTo>
                    <a:pt x="1629346" y="76492"/>
                  </a:moveTo>
                  <a:lnTo>
                    <a:pt x="1603438" y="76492"/>
                  </a:lnTo>
                  <a:lnTo>
                    <a:pt x="1603438" y="52108"/>
                  </a:lnTo>
                  <a:lnTo>
                    <a:pt x="1580578" y="52108"/>
                  </a:lnTo>
                  <a:lnTo>
                    <a:pt x="1580578" y="76492"/>
                  </a:lnTo>
                  <a:lnTo>
                    <a:pt x="1569910" y="76492"/>
                  </a:lnTo>
                  <a:lnTo>
                    <a:pt x="1569910" y="91732"/>
                  </a:lnTo>
                  <a:lnTo>
                    <a:pt x="1580578" y="91732"/>
                  </a:lnTo>
                  <a:lnTo>
                    <a:pt x="1580578" y="145173"/>
                  </a:lnTo>
                  <a:lnTo>
                    <a:pt x="1583626" y="152793"/>
                  </a:lnTo>
                  <a:lnTo>
                    <a:pt x="1592770" y="161937"/>
                  </a:lnTo>
                  <a:lnTo>
                    <a:pt x="1600390" y="163461"/>
                  </a:lnTo>
                  <a:lnTo>
                    <a:pt x="1623250" y="163461"/>
                  </a:lnTo>
                  <a:lnTo>
                    <a:pt x="1629346" y="161937"/>
                  </a:lnTo>
                  <a:lnTo>
                    <a:pt x="1629346" y="146697"/>
                  </a:lnTo>
                  <a:lnTo>
                    <a:pt x="1626298" y="148221"/>
                  </a:lnTo>
                  <a:lnTo>
                    <a:pt x="1614106" y="148221"/>
                  </a:lnTo>
                  <a:lnTo>
                    <a:pt x="1609534" y="146697"/>
                  </a:lnTo>
                  <a:lnTo>
                    <a:pt x="1606486" y="145173"/>
                  </a:lnTo>
                  <a:lnTo>
                    <a:pt x="1604962" y="142125"/>
                  </a:lnTo>
                  <a:lnTo>
                    <a:pt x="1603438" y="136029"/>
                  </a:lnTo>
                  <a:lnTo>
                    <a:pt x="1603438" y="91732"/>
                  </a:lnTo>
                  <a:lnTo>
                    <a:pt x="1629346" y="91732"/>
                  </a:lnTo>
                  <a:lnTo>
                    <a:pt x="1629346" y="76492"/>
                  </a:lnTo>
                  <a:close/>
                </a:path>
                <a:path w="3350260" h="1976754">
                  <a:moveTo>
                    <a:pt x="1720875" y="114681"/>
                  </a:moveTo>
                  <a:lnTo>
                    <a:pt x="1699653" y="76022"/>
                  </a:lnTo>
                  <a:lnTo>
                    <a:pt x="1698015" y="75780"/>
                  </a:lnTo>
                  <a:lnTo>
                    <a:pt x="1698015" y="110020"/>
                  </a:lnTo>
                  <a:lnTo>
                    <a:pt x="1659813" y="110020"/>
                  </a:lnTo>
                  <a:lnTo>
                    <a:pt x="1661858" y="100012"/>
                  </a:lnTo>
                  <a:lnTo>
                    <a:pt x="1665770" y="92875"/>
                  </a:lnTo>
                  <a:lnTo>
                    <a:pt x="1671688" y="88582"/>
                  </a:lnTo>
                  <a:lnTo>
                    <a:pt x="1679727" y="87160"/>
                  </a:lnTo>
                  <a:lnTo>
                    <a:pt x="1687728" y="88582"/>
                  </a:lnTo>
                  <a:lnTo>
                    <a:pt x="1693443" y="92875"/>
                  </a:lnTo>
                  <a:lnTo>
                    <a:pt x="1696872" y="100012"/>
                  </a:lnTo>
                  <a:lnTo>
                    <a:pt x="1698015" y="110020"/>
                  </a:lnTo>
                  <a:lnTo>
                    <a:pt x="1698015" y="75780"/>
                  </a:lnTo>
                  <a:lnTo>
                    <a:pt x="1682775" y="73444"/>
                  </a:lnTo>
                  <a:lnTo>
                    <a:pt x="1672805" y="74282"/>
                  </a:lnTo>
                  <a:lnTo>
                    <a:pt x="1663674" y="76682"/>
                  </a:lnTo>
                  <a:lnTo>
                    <a:pt x="1637792" y="109245"/>
                  </a:lnTo>
                  <a:lnTo>
                    <a:pt x="1636953" y="119253"/>
                  </a:lnTo>
                  <a:lnTo>
                    <a:pt x="1637792" y="129857"/>
                  </a:lnTo>
                  <a:lnTo>
                    <a:pt x="1665389" y="161734"/>
                  </a:lnTo>
                  <a:lnTo>
                    <a:pt x="1687347" y="164973"/>
                  </a:lnTo>
                  <a:lnTo>
                    <a:pt x="1694700" y="164426"/>
                  </a:lnTo>
                  <a:lnTo>
                    <a:pt x="1702777" y="162877"/>
                  </a:lnTo>
                  <a:lnTo>
                    <a:pt x="1711134" y="160477"/>
                  </a:lnTo>
                  <a:lnTo>
                    <a:pt x="1719351" y="157353"/>
                  </a:lnTo>
                  <a:lnTo>
                    <a:pt x="1719351" y="148209"/>
                  </a:lnTo>
                  <a:lnTo>
                    <a:pt x="1719351" y="137541"/>
                  </a:lnTo>
                  <a:lnTo>
                    <a:pt x="1711617" y="142430"/>
                  </a:lnTo>
                  <a:lnTo>
                    <a:pt x="1704301" y="145732"/>
                  </a:lnTo>
                  <a:lnTo>
                    <a:pt x="1697278" y="147624"/>
                  </a:lnTo>
                  <a:lnTo>
                    <a:pt x="1690395" y="148209"/>
                  </a:lnTo>
                  <a:lnTo>
                    <a:pt x="1677479" y="146735"/>
                  </a:lnTo>
                  <a:lnTo>
                    <a:pt x="1668246" y="142113"/>
                  </a:lnTo>
                  <a:lnTo>
                    <a:pt x="1662455" y="134073"/>
                  </a:lnTo>
                  <a:lnTo>
                    <a:pt x="1659813" y="122301"/>
                  </a:lnTo>
                  <a:lnTo>
                    <a:pt x="1720875" y="122301"/>
                  </a:lnTo>
                  <a:lnTo>
                    <a:pt x="1720875" y="114681"/>
                  </a:lnTo>
                  <a:close/>
                </a:path>
                <a:path w="3350260" h="1976754">
                  <a:moveTo>
                    <a:pt x="1818500" y="105448"/>
                  </a:moveTo>
                  <a:lnTo>
                    <a:pt x="1816785" y="91452"/>
                  </a:lnTo>
                  <a:lnTo>
                    <a:pt x="1811642" y="81445"/>
                  </a:lnTo>
                  <a:lnTo>
                    <a:pt x="1803069" y="75450"/>
                  </a:lnTo>
                  <a:lnTo>
                    <a:pt x="1791068" y="73444"/>
                  </a:lnTo>
                  <a:lnTo>
                    <a:pt x="1786496" y="73444"/>
                  </a:lnTo>
                  <a:lnTo>
                    <a:pt x="1781924" y="74968"/>
                  </a:lnTo>
                  <a:lnTo>
                    <a:pt x="1778876" y="76492"/>
                  </a:lnTo>
                  <a:lnTo>
                    <a:pt x="1774304" y="78016"/>
                  </a:lnTo>
                  <a:lnTo>
                    <a:pt x="1768119" y="82588"/>
                  </a:lnTo>
                  <a:lnTo>
                    <a:pt x="1760499" y="88684"/>
                  </a:lnTo>
                  <a:lnTo>
                    <a:pt x="1760499" y="76492"/>
                  </a:lnTo>
                  <a:lnTo>
                    <a:pt x="1737639" y="76492"/>
                  </a:lnTo>
                  <a:lnTo>
                    <a:pt x="1737639" y="161937"/>
                  </a:lnTo>
                  <a:lnTo>
                    <a:pt x="1760499" y="161937"/>
                  </a:lnTo>
                  <a:lnTo>
                    <a:pt x="1760499" y="99352"/>
                  </a:lnTo>
                  <a:lnTo>
                    <a:pt x="1768119" y="94780"/>
                  </a:lnTo>
                  <a:lnTo>
                    <a:pt x="1774304" y="91732"/>
                  </a:lnTo>
                  <a:lnTo>
                    <a:pt x="1784972" y="91732"/>
                  </a:lnTo>
                  <a:lnTo>
                    <a:pt x="1789544" y="93256"/>
                  </a:lnTo>
                  <a:lnTo>
                    <a:pt x="1792592" y="96304"/>
                  </a:lnTo>
                  <a:lnTo>
                    <a:pt x="1794116" y="99352"/>
                  </a:lnTo>
                  <a:lnTo>
                    <a:pt x="1795640" y="106972"/>
                  </a:lnTo>
                  <a:lnTo>
                    <a:pt x="1795640" y="161937"/>
                  </a:lnTo>
                  <a:lnTo>
                    <a:pt x="1818500" y="161937"/>
                  </a:lnTo>
                  <a:lnTo>
                    <a:pt x="1818500" y="105448"/>
                  </a:lnTo>
                  <a:close/>
                </a:path>
                <a:path w="3350260" h="1976754">
                  <a:moveTo>
                    <a:pt x="1910041" y="79540"/>
                  </a:moveTo>
                  <a:lnTo>
                    <a:pt x="1903183" y="77304"/>
                  </a:lnTo>
                  <a:lnTo>
                    <a:pt x="1896325" y="75349"/>
                  </a:lnTo>
                  <a:lnTo>
                    <a:pt x="1889467" y="73964"/>
                  </a:lnTo>
                  <a:lnTo>
                    <a:pt x="1882609" y="73444"/>
                  </a:lnTo>
                  <a:lnTo>
                    <a:pt x="1872602" y="74282"/>
                  </a:lnTo>
                  <a:lnTo>
                    <a:pt x="1838706" y="100126"/>
                  </a:lnTo>
                  <a:lnTo>
                    <a:pt x="1835277" y="119253"/>
                  </a:lnTo>
                  <a:lnTo>
                    <a:pt x="1836102" y="129857"/>
                  </a:lnTo>
                  <a:lnTo>
                    <a:pt x="1863471" y="161734"/>
                  </a:lnTo>
                  <a:lnTo>
                    <a:pt x="1884133" y="164973"/>
                  </a:lnTo>
                  <a:lnTo>
                    <a:pt x="1889899" y="164426"/>
                  </a:lnTo>
                  <a:lnTo>
                    <a:pt x="1895944" y="162877"/>
                  </a:lnTo>
                  <a:lnTo>
                    <a:pt x="1902561" y="160477"/>
                  </a:lnTo>
                  <a:lnTo>
                    <a:pt x="1910041" y="157353"/>
                  </a:lnTo>
                  <a:lnTo>
                    <a:pt x="1910041" y="137541"/>
                  </a:lnTo>
                  <a:lnTo>
                    <a:pt x="1908517" y="137541"/>
                  </a:lnTo>
                  <a:lnTo>
                    <a:pt x="1902561" y="142430"/>
                  </a:lnTo>
                  <a:lnTo>
                    <a:pt x="1896325" y="145732"/>
                  </a:lnTo>
                  <a:lnTo>
                    <a:pt x="1890090" y="147624"/>
                  </a:lnTo>
                  <a:lnTo>
                    <a:pt x="1884133" y="148209"/>
                  </a:lnTo>
                  <a:lnTo>
                    <a:pt x="1876513" y="148209"/>
                  </a:lnTo>
                  <a:lnTo>
                    <a:pt x="1870329" y="145161"/>
                  </a:lnTo>
                  <a:lnTo>
                    <a:pt x="1861185" y="136017"/>
                  </a:lnTo>
                  <a:lnTo>
                    <a:pt x="1859661" y="128397"/>
                  </a:lnTo>
                  <a:lnTo>
                    <a:pt x="1859661" y="110020"/>
                  </a:lnTo>
                  <a:lnTo>
                    <a:pt x="1861185" y="102400"/>
                  </a:lnTo>
                  <a:lnTo>
                    <a:pt x="1865757" y="97828"/>
                  </a:lnTo>
                  <a:lnTo>
                    <a:pt x="1870329" y="91732"/>
                  </a:lnTo>
                  <a:lnTo>
                    <a:pt x="1876513" y="90208"/>
                  </a:lnTo>
                  <a:lnTo>
                    <a:pt x="1884133" y="90208"/>
                  </a:lnTo>
                  <a:lnTo>
                    <a:pt x="1889874" y="90805"/>
                  </a:lnTo>
                  <a:lnTo>
                    <a:pt x="1895754" y="92684"/>
                  </a:lnTo>
                  <a:lnTo>
                    <a:pt x="1901926" y="95999"/>
                  </a:lnTo>
                  <a:lnTo>
                    <a:pt x="1908517" y="100876"/>
                  </a:lnTo>
                  <a:lnTo>
                    <a:pt x="1910041" y="100876"/>
                  </a:lnTo>
                  <a:lnTo>
                    <a:pt x="1910041" y="79540"/>
                  </a:lnTo>
                  <a:close/>
                </a:path>
                <a:path w="3350260" h="1976754">
                  <a:moveTo>
                    <a:pt x="2003094" y="114681"/>
                  </a:moveTo>
                  <a:lnTo>
                    <a:pt x="2002497" y="110020"/>
                  </a:lnTo>
                  <a:lnTo>
                    <a:pt x="2000796" y="96634"/>
                  </a:lnTo>
                  <a:lnTo>
                    <a:pt x="1995614" y="87160"/>
                  </a:lnTo>
                  <a:lnTo>
                    <a:pt x="1993760" y="83743"/>
                  </a:lnTo>
                  <a:lnTo>
                    <a:pt x="1981847" y="76022"/>
                  </a:lnTo>
                  <a:lnTo>
                    <a:pt x="1980234" y="75780"/>
                  </a:lnTo>
                  <a:lnTo>
                    <a:pt x="1980234" y="110020"/>
                  </a:lnTo>
                  <a:lnTo>
                    <a:pt x="1942045" y="110020"/>
                  </a:lnTo>
                  <a:lnTo>
                    <a:pt x="1943430" y="100012"/>
                  </a:lnTo>
                  <a:lnTo>
                    <a:pt x="1947379" y="92875"/>
                  </a:lnTo>
                  <a:lnTo>
                    <a:pt x="1953615" y="88582"/>
                  </a:lnTo>
                  <a:lnTo>
                    <a:pt x="1961857" y="87160"/>
                  </a:lnTo>
                  <a:lnTo>
                    <a:pt x="1969871" y="88582"/>
                  </a:lnTo>
                  <a:lnTo>
                    <a:pt x="1975624" y="92875"/>
                  </a:lnTo>
                  <a:lnTo>
                    <a:pt x="1979079" y="100012"/>
                  </a:lnTo>
                  <a:lnTo>
                    <a:pt x="1980234" y="110020"/>
                  </a:lnTo>
                  <a:lnTo>
                    <a:pt x="1980234" y="75780"/>
                  </a:lnTo>
                  <a:lnTo>
                    <a:pt x="1964905" y="73444"/>
                  </a:lnTo>
                  <a:lnTo>
                    <a:pt x="1954314" y="74282"/>
                  </a:lnTo>
                  <a:lnTo>
                    <a:pt x="1945284" y="76682"/>
                  </a:lnTo>
                  <a:lnTo>
                    <a:pt x="1919808" y="109245"/>
                  </a:lnTo>
                  <a:lnTo>
                    <a:pt x="1919185" y="119253"/>
                  </a:lnTo>
                  <a:lnTo>
                    <a:pt x="1920024" y="129857"/>
                  </a:lnTo>
                  <a:lnTo>
                    <a:pt x="1947379" y="161734"/>
                  </a:lnTo>
                  <a:lnTo>
                    <a:pt x="1967953" y="164973"/>
                  </a:lnTo>
                  <a:lnTo>
                    <a:pt x="1976031" y="164426"/>
                  </a:lnTo>
                  <a:lnTo>
                    <a:pt x="1984235" y="162877"/>
                  </a:lnTo>
                  <a:lnTo>
                    <a:pt x="1992693" y="160477"/>
                  </a:lnTo>
                  <a:lnTo>
                    <a:pt x="2001570" y="157353"/>
                  </a:lnTo>
                  <a:lnTo>
                    <a:pt x="2001570" y="148209"/>
                  </a:lnTo>
                  <a:lnTo>
                    <a:pt x="2001570" y="137541"/>
                  </a:lnTo>
                  <a:lnTo>
                    <a:pt x="2000046" y="137541"/>
                  </a:lnTo>
                  <a:lnTo>
                    <a:pt x="1993176" y="142430"/>
                  </a:lnTo>
                  <a:lnTo>
                    <a:pt x="1986140" y="145732"/>
                  </a:lnTo>
                  <a:lnTo>
                    <a:pt x="1978799" y="147624"/>
                  </a:lnTo>
                  <a:lnTo>
                    <a:pt x="1971001" y="148209"/>
                  </a:lnTo>
                  <a:lnTo>
                    <a:pt x="1958975" y="146735"/>
                  </a:lnTo>
                  <a:lnTo>
                    <a:pt x="1950237" y="142113"/>
                  </a:lnTo>
                  <a:lnTo>
                    <a:pt x="1944636" y="134073"/>
                  </a:lnTo>
                  <a:lnTo>
                    <a:pt x="1942045" y="122301"/>
                  </a:lnTo>
                  <a:lnTo>
                    <a:pt x="2003094" y="122301"/>
                  </a:lnTo>
                  <a:lnTo>
                    <a:pt x="2003094" y="114681"/>
                  </a:lnTo>
                  <a:close/>
                </a:path>
                <a:path w="3350260" h="1976754">
                  <a:moveTo>
                    <a:pt x="2088540" y="129933"/>
                  </a:moveTo>
                  <a:lnTo>
                    <a:pt x="2087016" y="123837"/>
                  </a:lnTo>
                  <a:lnTo>
                    <a:pt x="2082444" y="120789"/>
                  </a:lnTo>
                  <a:lnTo>
                    <a:pt x="2079396" y="116116"/>
                  </a:lnTo>
                  <a:lnTo>
                    <a:pt x="2074722" y="114592"/>
                  </a:lnTo>
                  <a:lnTo>
                    <a:pt x="2068626" y="113068"/>
                  </a:lnTo>
                  <a:lnTo>
                    <a:pt x="2062530" y="110020"/>
                  </a:lnTo>
                  <a:lnTo>
                    <a:pt x="2056434" y="110020"/>
                  </a:lnTo>
                  <a:lnTo>
                    <a:pt x="2050338" y="108496"/>
                  </a:lnTo>
                  <a:lnTo>
                    <a:pt x="2045766" y="106972"/>
                  </a:lnTo>
                  <a:lnTo>
                    <a:pt x="2042718" y="105448"/>
                  </a:lnTo>
                  <a:lnTo>
                    <a:pt x="2041194" y="105448"/>
                  </a:lnTo>
                  <a:lnTo>
                    <a:pt x="2038146" y="103924"/>
                  </a:lnTo>
                  <a:lnTo>
                    <a:pt x="2038146" y="94780"/>
                  </a:lnTo>
                  <a:lnTo>
                    <a:pt x="2039670" y="93256"/>
                  </a:lnTo>
                  <a:lnTo>
                    <a:pt x="2045766" y="90208"/>
                  </a:lnTo>
                  <a:lnTo>
                    <a:pt x="2050338" y="88684"/>
                  </a:lnTo>
                  <a:lnTo>
                    <a:pt x="2054910" y="88684"/>
                  </a:lnTo>
                  <a:lnTo>
                    <a:pt x="2061794" y="89281"/>
                  </a:lnTo>
                  <a:lnTo>
                    <a:pt x="2068830" y="91160"/>
                  </a:lnTo>
                  <a:lnTo>
                    <a:pt x="2076170" y="94475"/>
                  </a:lnTo>
                  <a:lnTo>
                    <a:pt x="2083968" y="99352"/>
                  </a:lnTo>
                  <a:lnTo>
                    <a:pt x="2083968" y="88684"/>
                  </a:lnTo>
                  <a:lnTo>
                    <a:pt x="2083968" y="79540"/>
                  </a:lnTo>
                  <a:lnTo>
                    <a:pt x="2077669" y="76657"/>
                  </a:lnTo>
                  <a:lnTo>
                    <a:pt x="2070544" y="74777"/>
                  </a:lnTo>
                  <a:lnTo>
                    <a:pt x="2062873" y="73748"/>
                  </a:lnTo>
                  <a:lnTo>
                    <a:pt x="2054910" y="73444"/>
                  </a:lnTo>
                  <a:lnTo>
                    <a:pt x="2046325" y="73990"/>
                  </a:lnTo>
                  <a:lnTo>
                    <a:pt x="2015286" y="93256"/>
                  </a:lnTo>
                  <a:lnTo>
                    <a:pt x="2015286" y="110020"/>
                  </a:lnTo>
                  <a:lnTo>
                    <a:pt x="2016810" y="113068"/>
                  </a:lnTo>
                  <a:lnTo>
                    <a:pt x="2018334" y="117640"/>
                  </a:lnTo>
                  <a:lnTo>
                    <a:pt x="2021382" y="119164"/>
                  </a:lnTo>
                  <a:lnTo>
                    <a:pt x="2024430" y="122313"/>
                  </a:lnTo>
                  <a:lnTo>
                    <a:pt x="2027478" y="125361"/>
                  </a:lnTo>
                  <a:lnTo>
                    <a:pt x="2032050" y="126885"/>
                  </a:lnTo>
                  <a:lnTo>
                    <a:pt x="2044242" y="129933"/>
                  </a:lnTo>
                  <a:lnTo>
                    <a:pt x="2048814" y="129933"/>
                  </a:lnTo>
                  <a:lnTo>
                    <a:pt x="2051862" y="131457"/>
                  </a:lnTo>
                  <a:lnTo>
                    <a:pt x="2056434" y="131457"/>
                  </a:lnTo>
                  <a:lnTo>
                    <a:pt x="2061006" y="132981"/>
                  </a:lnTo>
                  <a:lnTo>
                    <a:pt x="2064054" y="136029"/>
                  </a:lnTo>
                  <a:lnTo>
                    <a:pt x="2064054" y="146697"/>
                  </a:lnTo>
                  <a:lnTo>
                    <a:pt x="2059482" y="149745"/>
                  </a:lnTo>
                  <a:lnTo>
                    <a:pt x="2047290" y="149745"/>
                  </a:lnTo>
                  <a:lnTo>
                    <a:pt x="2039289" y="148907"/>
                  </a:lnTo>
                  <a:lnTo>
                    <a:pt x="2031288" y="146507"/>
                  </a:lnTo>
                  <a:lnTo>
                    <a:pt x="2023287" y="142671"/>
                  </a:lnTo>
                  <a:lnTo>
                    <a:pt x="2015286" y="137553"/>
                  </a:lnTo>
                  <a:lnTo>
                    <a:pt x="2013762" y="137553"/>
                  </a:lnTo>
                  <a:lnTo>
                    <a:pt x="2013762" y="158889"/>
                  </a:lnTo>
                  <a:lnTo>
                    <a:pt x="2021154" y="161124"/>
                  </a:lnTo>
                  <a:lnTo>
                    <a:pt x="2029383" y="163080"/>
                  </a:lnTo>
                  <a:lnTo>
                    <a:pt x="2038197" y="164452"/>
                  </a:lnTo>
                  <a:lnTo>
                    <a:pt x="2047290" y="164985"/>
                  </a:lnTo>
                  <a:lnTo>
                    <a:pt x="2056130" y="164426"/>
                  </a:lnTo>
                  <a:lnTo>
                    <a:pt x="2085111" y="149745"/>
                  </a:lnTo>
                  <a:lnTo>
                    <a:pt x="2088540" y="145173"/>
                  </a:lnTo>
                  <a:lnTo>
                    <a:pt x="2088540" y="129933"/>
                  </a:lnTo>
                  <a:close/>
                </a:path>
                <a:path w="3350260" h="1976754">
                  <a:moveTo>
                    <a:pt x="3349739" y="304812"/>
                  </a:moveTo>
                  <a:lnTo>
                    <a:pt x="10668" y="304812"/>
                  </a:lnTo>
                  <a:lnTo>
                    <a:pt x="10668" y="0"/>
                  </a:lnTo>
                  <a:lnTo>
                    <a:pt x="0" y="0"/>
                  </a:lnTo>
                  <a:lnTo>
                    <a:pt x="0" y="1976628"/>
                  </a:lnTo>
                  <a:lnTo>
                    <a:pt x="10668" y="1976628"/>
                  </a:lnTo>
                  <a:lnTo>
                    <a:pt x="10668" y="315480"/>
                  </a:lnTo>
                  <a:lnTo>
                    <a:pt x="3349739" y="315480"/>
                  </a:lnTo>
                  <a:lnTo>
                    <a:pt x="3349739" y="30481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2" name="object 62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2047017" y="5259895"/>
              <a:ext cx="2028729" cy="129825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4184046" y="5250751"/>
              <a:ext cx="1057179" cy="138969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2056161" y="5479732"/>
              <a:ext cx="1264539" cy="138874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2054637" y="5711761"/>
              <a:ext cx="138779" cy="137350"/>
            </a:xfrm>
            <a:prstGeom prst="rect">
              <a:avLst/>
            </a:prstGeom>
          </p:spPr>
        </p:pic>
        <p:sp>
          <p:nvSpPr>
            <p:cNvPr id="66" name="object 66"/>
            <p:cNvSpPr/>
            <p:nvPr/>
          </p:nvSpPr>
          <p:spPr>
            <a:xfrm>
              <a:off x="2220836" y="5720346"/>
              <a:ext cx="108585" cy="125730"/>
            </a:xfrm>
            <a:custGeom>
              <a:avLst/>
              <a:gdLst/>
              <a:ahLst/>
              <a:cxnLst/>
              <a:rect l="l" t="t" r="r" b="b"/>
              <a:pathLst>
                <a:path w="108585" h="125729">
                  <a:moveTo>
                    <a:pt x="108305" y="0"/>
                  </a:moveTo>
                  <a:lnTo>
                    <a:pt x="96113" y="0"/>
                  </a:lnTo>
                  <a:lnTo>
                    <a:pt x="96113" y="10160"/>
                  </a:lnTo>
                  <a:lnTo>
                    <a:pt x="96113" y="52070"/>
                  </a:lnTo>
                  <a:lnTo>
                    <a:pt x="10668" y="52070"/>
                  </a:lnTo>
                  <a:lnTo>
                    <a:pt x="10668" y="10160"/>
                  </a:lnTo>
                  <a:lnTo>
                    <a:pt x="96113" y="10160"/>
                  </a:lnTo>
                  <a:lnTo>
                    <a:pt x="96113" y="0"/>
                  </a:lnTo>
                  <a:lnTo>
                    <a:pt x="0" y="0"/>
                  </a:lnTo>
                  <a:lnTo>
                    <a:pt x="0" y="10160"/>
                  </a:lnTo>
                  <a:lnTo>
                    <a:pt x="0" y="52070"/>
                  </a:lnTo>
                  <a:lnTo>
                    <a:pt x="0" y="62230"/>
                  </a:lnTo>
                  <a:lnTo>
                    <a:pt x="0" y="109220"/>
                  </a:lnTo>
                  <a:lnTo>
                    <a:pt x="0" y="118110"/>
                  </a:lnTo>
                  <a:lnTo>
                    <a:pt x="0" y="125730"/>
                  </a:lnTo>
                  <a:lnTo>
                    <a:pt x="10668" y="125730"/>
                  </a:lnTo>
                  <a:lnTo>
                    <a:pt x="10668" y="118110"/>
                  </a:lnTo>
                  <a:lnTo>
                    <a:pt x="96113" y="118110"/>
                  </a:lnTo>
                  <a:lnTo>
                    <a:pt x="96113" y="125730"/>
                  </a:lnTo>
                  <a:lnTo>
                    <a:pt x="108305" y="125730"/>
                  </a:lnTo>
                  <a:lnTo>
                    <a:pt x="108305" y="118110"/>
                  </a:lnTo>
                  <a:lnTo>
                    <a:pt x="108305" y="109220"/>
                  </a:lnTo>
                  <a:lnTo>
                    <a:pt x="10668" y="109220"/>
                  </a:lnTo>
                  <a:lnTo>
                    <a:pt x="10668" y="62230"/>
                  </a:lnTo>
                  <a:lnTo>
                    <a:pt x="96113" y="62230"/>
                  </a:lnTo>
                  <a:lnTo>
                    <a:pt x="96113" y="108864"/>
                  </a:lnTo>
                  <a:lnTo>
                    <a:pt x="108305" y="108864"/>
                  </a:lnTo>
                  <a:lnTo>
                    <a:pt x="108305" y="9715"/>
                  </a:lnTo>
                  <a:lnTo>
                    <a:pt x="10830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7" name="object 67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2359723" y="5711761"/>
              <a:ext cx="1868614" cy="137350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4336637" y="5711761"/>
              <a:ext cx="904589" cy="137350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2062257" y="5945219"/>
              <a:ext cx="428625" cy="128206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2518314" y="5961983"/>
              <a:ext cx="129730" cy="108394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2669381" y="5954363"/>
              <a:ext cx="123539" cy="120586"/>
            </a:xfrm>
            <a:prstGeom prst="rect">
              <a:avLst/>
            </a:prstGeom>
          </p:spPr>
        </p:pic>
        <p:sp>
          <p:nvSpPr>
            <p:cNvPr id="72" name="object 72"/>
            <p:cNvSpPr/>
            <p:nvPr/>
          </p:nvSpPr>
          <p:spPr>
            <a:xfrm>
              <a:off x="2821876" y="4875276"/>
              <a:ext cx="7315834" cy="1976755"/>
            </a:xfrm>
            <a:custGeom>
              <a:avLst/>
              <a:gdLst/>
              <a:ahLst/>
              <a:cxnLst/>
              <a:rect l="l" t="t" r="r" b="b"/>
              <a:pathLst>
                <a:path w="7315834" h="1976754">
                  <a:moveTo>
                    <a:pt x="41236" y="1173772"/>
                  </a:moveTo>
                  <a:lnTo>
                    <a:pt x="38188" y="1169200"/>
                  </a:lnTo>
                  <a:lnTo>
                    <a:pt x="36614" y="1167587"/>
                  </a:lnTo>
                  <a:lnTo>
                    <a:pt x="35140" y="1166063"/>
                  </a:lnTo>
                  <a:lnTo>
                    <a:pt x="32092" y="1163015"/>
                  </a:lnTo>
                  <a:lnTo>
                    <a:pt x="32092" y="1176820"/>
                  </a:lnTo>
                  <a:lnTo>
                    <a:pt x="32092" y="1182916"/>
                  </a:lnTo>
                  <a:lnTo>
                    <a:pt x="30568" y="1185964"/>
                  </a:lnTo>
                  <a:lnTo>
                    <a:pt x="25996" y="1190536"/>
                  </a:lnTo>
                  <a:lnTo>
                    <a:pt x="15240" y="1190536"/>
                  </a:lnTo>
                  <a:lnTo>
                    <a:pt x="10668" y="1185964"/>
                  </a:lnTo>
                  <a:lnTo>
                    <a:pt x="9144" y="1182916"/>
                  </a:lnTo>
                  <a:lnTo>
                    <a:pt x="9144" y="1176820"/>
                  </a:lnTo>
                  <a:lnTo>
                    <a:pt x="10668" y="1173772"/>
                  </a:lnTo>
                  <a:lnTo>
                    <a:pt x="15240" y="1169200"/>
                  </a:lnTo>
                  <a:lnTo>
                    <a:pt x="16764" y="1167587"/>
                  </a:lnTo>
                  <a:lnTo>
                    <a:pt x="22860" y="1167587"/>
                  </a:lnTo>
                  <a:lnTo>
                    <a:pt x="25996" y="1169200"/>
                  </a:lnTo>
                  <a:lnTo>
                    <a:pt x="30568" y="1173772"/>
                  </a:lnTo>
                  <a:lnTo>
                    <a:pt x="32092" y="1176820"/>
                  </a:lnTo>
                  <a:lnTo>
                    <a:pt x="32092" y="1163015"/>
                  </a:lnTo>
                  <a:lnTo>
                    <a:pt x="30568" y="1161491"/>
                  </a:lnTo>
                  <a:lnTo>
                    <a:pt x="25996" y="1159967"/>
                  </a:lnTo>
                  <a:lnTo>
                    <a:pt x="15240" y="1159967"/>
                  </a:lnTo>
                  <a:lnTo>
                    <a:pt x="10668" y="1161491"/>
                  </a:lnTo>
                  <a:lnTo>
                    <a:pt x="6096" y="1166063"/>
                  </a:lnTo>
                  <a:lnTo>
                    <a:pt x="1524" y="1169200"/>
                  </a:lnTo>
                  <a:lnTo>
                    <a:pt x="0" y="1173772"/>
                  </a:lnTo>
                  <a:lnTo>
                    <a:pt x="0" y="1184440"/>
                  </a:lnTo>
                  <a:lnTo>
                    <a:pt x="6096" y="1193584"/>
                  </a:lnTo>
                  <a:lnTo>
                    <a:pt x="15240" y="1199680"/>
                  </a:lnTo>
                  <a:lnTo>
                    <a:pt x="25996" y="1199680"/>
                  </a:lnTo>
                  <a:lnTo>
                    <a:pt x="35140" y="1193584"/>
                  </a:lnTo>
                  <a:lnTo>
                    <a:pt x="37172" y="1190536"/>
                  </a:lnTo>
                  <a:lnTo>
                    <a:pt x="41236" y="1184440"/>
                  </a:lnTo>
                  <a:lnTo>
                    <a:pt x="41236" y="1173772"/>
                  </a:lnTo>
                  <a:close/>
                </a:path>
                <a:path w="7315834" h="1976754">
                  <a:moveTo>
                    <a:pt x="4710481" y="84112"/>
                  </a:moveTo>
                  <a:lnTo>
                    <a:pt x="4684573" y="52641"/>
                  </a:lnTo>
                  <a:lnTo>
                    <a:pt x="4684573" y="79540"/>
                  </a:lnTo>
                  <a:lnTo>
                    <a:pt x="4684573" y="91732"/>
                  </a:lnTo>
                  <a:lnTo>
                    <a:pt x="4683049" y="97828"/>
                  </a:lnTo>
                  <a:lnTo>
                    <a:pt x="4678388" y="100876"/>
                  </a:lnTo>
                  <a:lnTo>
                    <a:pt x="4675340" y="103924"/>
                  </a:lnTo>
                  <a:lnTo>
                    <a:pt x="4666196" y="105448"/>
                  </a:lnTo>
                  <a:lnTo>
                    <a:pt x="4647908" y="105448"/>
                  </a:lnTo>
                  <a:lnTo>
                    <a:pt x="4647908" y="67348"/>
                  </a:lnTo>
                  <a:lnTo>
                    <a:pt x="4667720" y="67348"/>
                  </a:lnTo>
                  <a:lnTo>
                    <a:pt x="4675340" y="68872"/>
                  </a:lnTo>
                  <a:lnTo>
                    <a:pt x="4678388" y="71920"/>
                  </a:lnTo>
                  <a:lnTo>
                    <a:pt x="4683049" y="74968"/>
                  </a:lnTo>
                  <a:lnTo>
                    <a:pt x="4684573" y="79540"/>
                  </a:lnTo>
                  <a:lnTo>
                    <a:pt x="4684573" y="52641"/>
                  </a:lnTo>
                  <a:lnTo>
                    <a:pt x="4675924" y="51054"/>
                  </a:lnTo>
                  <a:lnTo>
                    <a:pt x="4666196" y="50495"/>
                  </a:lnTo>
                  <a:lnTo>
                    <a:pt x="4623524" y="50495"/>
                  </a:lnTo>
                  <a:lnTo>
                    <a:pt x="4623524" y="161937"/>
                  </a:lnTo>
                  <a:lnTo>
                    <a:pt x="4647908" y="161937"/>
                  </a:lnTo>
                  <a:lnTo>
                    <a:pt x="4647908" y="123837"/>
                  </a:lnTo>
                  <a:lnTo>
                    <a:pt x="4664672" y="123837"/>
                  </a:lnTo>
                  <a:lnTo>
                    <a:pt x="4703419" y="107683"/>
                  </a:lnTo>
                  <a:lnTo>
                    <a:pt x="4709655" y="92925"/>
                  </a:lnTo>
                  <a:lnTo>
                    <a:pt x="4710481" y="84112"/>
                  </a:lnTo>
                  <a:close/>
                </a:path>
                <a:path w="7315834" h="1976754">
                  <a:moveTo>
                    <a:pt x="4783633" y="76492"/>
                  </a:moveTo>
                  <a:lnTo>
                    <a:pt x="4782109" y="74968"/>
                  </a:lnTo>
                  <a:lnTo>
                    <a:pt x="4774489" y="74968"/>
                  </a:lnTo>
                  <a:lnTo>
                    <a:pt x="4769917" y="76492"/>
                  </a:lnTo>
                  <a:lnTo>
                    <a:pt x="4765345" y="79540"/>
                  </a:lnTo>
                  <a:lnTo>
                    <a:pt x="4760773" y="81064"/>
                  </a:lnTo>
                  <a:lnTo>
                    <a:pt x="4756201" y="85636"/>
                  </a:lnTo>
                  <a:lnTo>
                    <a:pt x="4748581" y="91732"/>
                  </a:lnTo>
                  <a:lnTo>
                    <a:pt x="4748581" y="76492"/>
                  </a:lnTo>
                  <a:lnTo>
                    <a:pt x="4725721" y="76492"/>
                  </a:lnTo>
                  <a:lnTo>
                    <a:pt x="4725721" y="161937"/>
                  </a:lnTo>
                  <a:lnTo>
                    <a:pt x="4748581" y="161937"/>
                  </a:lnTo>
                  <a:lnTo>
                    <a:pt x="4748581" y="102400"/>
                  </a:lnTo>
                  <a:lnTo>
                    <a:pt x="4756201" y="99352"/>
                  </a:lnTo>
                  <a:lnTo>
                    <a:pt x="4762297" y="97828"/>
                  </a:lnTo>
                  <a:lnTo>
                    <a:pt x="4780585" y="97828"/>
                  </a:lnTo>
                  <a:lnTo>
                    <a:pt x="4783633" y="99352"/>
                  </a:lnTo>
                  <a:lnTo>
                    <a:pt x="4783633" y="76492"/>
                  </a:lnTo>
                  <a:close/>
                </a:path>
                <a:path w="7315834" h="1976754">
                  <a:moveTo>
                    <a:pt x="4869078" y="119265"/>
                  </a:moveTo>
                  <a:lnTo>
                    <a:pt x="4869053" y="93179"/>
                  </a:lnTo>
                  <a:lnTo>
                    <a:pt x="4867249" y="88684"/>
                  </a:lnTo>
                  <a:lnTo>
                    <a:pt x="4866030" y="85636"/>
                  </a:lnTo>
                  <a:lnTo>
                    <a:pt x="4827930" y="73444"/>
                  </a:lnTo>
                  <a:lnTo>
                    <a:pt x="4820145" y="73736"/>
                  </a:lnTo>
                  <a:lnTo>
                    <a:pt x="4812500" y="74587"/>
                  </a:lnTo>
                  <a:lnTo>
                    <a:pt x="4804575" y="76022"/>
                  </a:lnTo>
                  <a:lnTo>
                    <a:pt x="4795926" y="78016"/>
                  </a:lnTo>
                  <a:lnTo>
                    <a:pt x="4795926" y="96304"/>
                  </a:lnTo>
                  <a:lnTo>
                    <a:pt x="4797450" y="96304"/>
                  </a:lnTo>
                  <a:lnTo>
                    <a:pt x="4804905" y="93179"/>
                  </a:lnTo>
                  <a:lnTo>
                    <a:pt x="4811357" y="90779"/>
                  </a:lnTo>
                  <a:lnTo>
                    <a:pt x="4816957" y="89230"/>
                  </a:lnTo>
                  <a:lnTo>
                    <a:pt x="4821834" y="88684"/>
                  </a:lnTo>
                  <a:lnTo>
                    <a:pt x="4830978" y="88684"/>
                  </a:lnTo>
                  <a:lnTo>
                    <a:pt x="4837074" y="90208"/>
                  </a:lnTo>
                  <a:lnTo>
                    <a:pt x="4840122" y="93256"/>
                  </a:lnTo>
                  <a:lnTo>
                    <a:pt x="4844694" y="94780"/>
                  </a:lnTo>
                  <a:lnTo>
                    <a:pt x="4846218" y="99352"/>
                  </a:lnTo>
                  <a:lnTo>
                    <a:pt x="4846218" y="106972"/>
                  </a:lnTo>
                  <a:lnTo>
                    <a:pt x="4846218" y="119265"/>
                  </a:lnTo>
                  <a:lnTo>
                    <a:pt x="4846218" y="140601"/>
                  </a:lnTo>
                  <a:lnTo>
                    <a:pt x="4840122" y="146697"/>
                  </a:lnTo>
                  <a:lnTo>
                    <a:pt x="4834026" y="149745"/>
                  </a:lnTo>
                  <a:lnTo>
                    <a:pt x="4823358" y="149745"/>
                  </a:lnTo>
                  <a:lnTo>
                    <a:pt x="4818786" y="148221"/>
                  </a:lnTo>
                  <a:lnTo>
                    <a:pt x="4812690" y="145173"/>
                  </a:lnTo>
                  <a:lnTo>
                    <a:pt x="4812690" y="131457"/>
                  </a:lnTo>
                  <a:lnTo>
                    <a:pt x="4846218" y="119265"/>
                  </a:lnTo>
                  <a:lnTo>
                    <a:pt x="4846218" y="106972"/>
                  </a:lnTo>
                  <a:lnTo>
                    <a:pt x="4806785" y="113017"/>
                  </a:lnTo>
                  <a:lnTo>
                    <a:pt x="4788306" y="139077"/>
                  </a:lnTo>
                  <a:lnTo>
                    <a:pt x="4788306" y="146697"/>
                  </a:lnTo>
                  <a:lnTo>
                    <a:pt x="4791354" y="152793"/>
                  </a:lnTo>
                  <a:lnTo>
                    <a:pt x="4800498" y="161937"/>
                  </a:lnTo>
                  <a:lnTo>
                    <a:pt x="4808118" y="164985"/>
                  </a:lnTo>
                  <a:lnTo>
                    <a:pt x="4820310" y="164985"/>
                  </a:lnTo>
                  <a:lnTo>
                    <a:pt x="4829454" y="161937"/>
                  </a:lnTo>
                  <a:lnTo>
                    <a:pt x="4838598" y="157365"/>
                  </a:lnTo>
                  <a:lnTo>
                    <a:pt x="4846218" y="151269"/>
                  </a:lnTo>
                  <a:lnTo>
                    <a:pt x="4846218" y="161937"/>
                  </a:lnTo>
                  <a:lnTo>
                    <a:pt x="4869078" y="161937"/>
                  </a:lnTo>
                  <a:lnTo>
                    <a:pt x="4869078" y="151269"/>
                  </a:lnTo>
                  <a:lnTo>
                    <a:pt x="4869078" y="149745"/>
                  </a:lnTo>
                  <a:lnTo>
                    <a:pt x="4869078" y="119265"/>
                  </a:lnTo>
                  <a:close/>
                </a:path>
                <a:path w="7315834" h="1976754">
                  <a:moveTo>
                    <a:pt x="4959096" y="79540"/>
                  </a:moveTo>
                  <a:lnTo>
                    <a:pt x="4952238" y="77304"/>
                  </a:lnTo>
                  <a:lnTo>
                    <a:pt x="4945380" y="75349"/>
                  </a:lnTo>
                  <a:lnTo>
                    <a:pt x="4938522" y="73964"/>
                  </a:lnTo>
                  <a:lnTo>
                    <a:pt x="4931664" y="73444"/>
                  </a:lnTo>
                  <a:lnTo>
                    <a:pt x="4921707" y="74282"/>
                  </a:lnTo>
                  <a:lnTo>
                    <a:pt x="4887798" y="100126"/>
                  </a:lnTo>
                  <a:lnTo>
                    <a:pt x="4884318" y="119253"/>
                  </a:lnTo>
                  <a:lnTo>
                    <a:pt x="4885194" y="129857"/>
                  </a:lnTo>
                  <a:lnTo>
                    <a:pt x="4912804" y="161734"/>
                  </a:lnTo>
                  <a:lnTo>
                    <a:pt x="4933188" y="164973"/>
                  </a:lnTo>
                  <a:lnTo>
                    <a:pt x="4939157" y="164426"/>
                  </a:lnTo>
                  <a:lnTo>
                    <a:pt x="4945570" y="162877"/>
                  </a:lnTo>
                  <a:lnTo>
                    <a:pt x="4952250" y="160477"/>
                  </a:lnTo>
                  <a:lnTo>
                    <a:pt x="4959096" y="157353"/>
                  </a:lnTo>
                  <a:lnTo>
                    <a:pt x="4959096" y="137541"/>
                  </a:lnTo>
                  <a:lnTo>
                    <a:pt x="4957572" y="137541"/>
                  </a:lnTo>
                  <a:lnTo>
                    <a:pt x="4951615" y="142430"/>
                  </a:lnTo>
                  <a:lnTo>
                    <a:pt x="4945380" y="145732"/>
                  </a:lnTo>
                  <a:lnTo>
                    <a:pt x="4939131" y="147624"/>
                  </a:lnTo>
                  <a:lnTo>
                    <a:pt x="4933188" y="148209"/>
                  </a:lnTo>
                  <a:lnTo>
                    <a:pt x="4925568" y="148209"/>
                  </a:lnTo>
                  <a:lnTo>
                    <a:pt x="4919472" y="145161"/>
                  </a:lnTo>
                  <a:lnTo>
                    <a:pt x="4910328" y="136017"/>
                  </a:lnTo>
                  <a:lnTo>
                    <a:pt x="4908804" y="128397"/>
                  </a:lnTo>
                  <a:lnTo>
                    <a:pt x="4908804" y="110020"/>
                  </a:lnTo>
                  <a:lnTo>
                    <a:pt x="4910328" y="102400"/>
                  </a:lnTo>
                  <a:lnTo>
                    <a:pt x="4914900" y="97828"/>
                  </a:lnTo>
                  <a:lnTo>
                    <a:pt x="4919472" y="91732"/>
                  </a:lnTo>
                  <a:lnTo>
                    <a:pt x="4925568" y="90208"/>
                  </a:lnTo>
                  <a:lnTo>
                    <a:pt x="4933188" y="90208"/>
                  </a:lnTo>
                  <a:lnTo>
                    <a:pt x="4939131" y="90805"/>
                  </a:lnTo>
                  <a:lnTo>
                    <a:pt x="4945380" y="92684"/>
                  </a:lnTo>
                  <a:lnTo>
                    <a:pt x="4951615" y="95999"/>
                  </a:lnTo>
                  <a:lnTo>
                    <a:pt x="4957572" y="100876"/>
                  </a:lnTo>
                  <a:lnTo>
                    <a:pt x="4959096" y="100876"/>
                  </a:lnTo>
                  <a:lnTo>
                    <a:pt x="4959096" y="79540"/>
                  </a:lnTo>
                  <a:close/>
                </a:path>
                <a:path w="7315834" h="1976754">
                  <a:moveTo>
                    <a:pt x="5026241" y="76492"/>
                  </a:moveTo>
                  <a:lnTo>
                    <a:pt x="4998809" y="76492"/>
                  </a:lnTo>
                  <a:lnTo>
                    <a:pt x="4998809" y="52108"/>
                  </a:lnTo>
                  <a:lnTo>
                    <a:pt x="4975860" y="52108"/>
                  </a:lnTo>
                  <a:lnTo>
                    <a:pt x="4975860" y="76492"/>
                  </a:lnTo>
                  <a:lnTo>
                    <a:pt x="4965192" y="76492"/>
                  </a:lnTo>
                  <a:lnTo>
                    <a:pt x="4965192" y="91732"/>
                  </a:lnTo>
                  <a:lnTo>
                    <a:pt x="4975860" y="91732"/>
                  </a:lnTo>
                  <a:lnTo>
                    <a:pt x="4975860" y="145173"/>
                  </a:lnTo>
                  <a:lnTo>
                    <a:pt x="4978908" y="152793"/>
                  </a:lnTo>
                  <a:lnTo>
                    <a:pt x="4988052" y="161937"/>
                  </a:lnTo>
                  <a:lnTo>
                    <a:pt x="4995761" y="163461"/>
                  </a:lnTo>
                  <a:lnTo>
                    <a:pt x="5020145" y="163461"/>
                  </a:lnTo>
                  <a:lnTo>
                    <a:pt x="5026241" y="161937"/>
                  </a:lnTo>
                  <a:lnTo>
                    <a:pt x="5026241" y="146697"/>
                  </a:lnTo>
                  <a:lnTo>
                    <a:pt x="5024717" y="146697"/>
                  </a:lnTo>
                  <a:lnTo>
                    <a:pt x="5021669" y="148221"/>
                  </a:lnTo>
                  <a:lnTo>
                    <a:pt x="5009477" y="148221"/>
                  </a:lnTo>
                  <a:lnTo>
                    <a:pt x="5004905" y="146697"/>
                  </a:lnTo>
                  <a:lnTo>
                    <a:pt x="5000333" y="142125"/>
                  </a:lnTo>
                  <a:lnTo>
                    <a:pt x="4998809" y="136029"/>
                  </a:lnTo>
                  <a:lnTo>
                    <a:pt x="4998809" y="91732"/>
                  </a:lnTo>
                  <a:lnTo>
                    <a:pt x="5026241" y="91732"/>
                  </a:lnTo>
                  <a:lnTo>
                    <a:pt x="5026241" y="76492"/>
                  </a:lnTo>
                  <a:close/>
                </a:path>
                <a:path w="7315834" h="1976754">
                  <a:moveTo>
                    <a:pt x="5062817" y="76492"/>
                  </a:moveTo>
                  <a:lnTo>
                    <a:pt x="5039957" y="76492"/>
                  </a:lnTo>
                  <a:lnTo>
                    <a:pt x="5039957" y="161925"/>
                  </a:lnTo>
                  <a:lnTo>
                    <a:pt x="5062817" y="161925"/>
                  </a:lnTo>
                  <a:lnTo>
                    <a:pt x="5062817" y="76492"/>
                  </a:lnTo>
                  <a:close/>
                </a:path>
                <a:path w="7315834" h="1976754">
                  <a:moveTo>
                    <a:pt x="5062817" y="44488"/>
                  </a:moveTo>
                  <a:lnTo>
                    <a:pt x="5038433" y="44488"/>
                  </a:lnTo>
                  <a:lnTo>
                    <a:pt x="5038433" y="65824"/>
                  </a:lnTo>
                  <a:lnTo>
                    <a:pt x="5062817" y="65824"/>
                  </a:lnTo>
                  <a:lnTo>
                    <a:pt x="5062817" y="44488"/>
                  </a:lnTo>
                  <a:close/>
                </a:path>
                <a:path w="7315834" h="1976754">
                  <a:moveTo>
                    <a:pt x="5154358" y="79540"/>
                  </a:moveTo>
                  <a:lnTo>
                    <a:pt x="5147500" y="77304"/>
                  </a:lnTo>
                  <a:lnTo>
                    <a:pt x="5140642" y="75349"/>
                  </a:lnTo>
                  <a:lnTo>
                    <a:pt x="5133784" y="73964"/>
                  </a:lnTo>
                  <a:lnTo>
                    <a:pt x="5126926" y="73444"/>
                  </a:lnTo>
                  <a:lnTo>
                    <a:pt x="5116944" y="74282"/>
                  </a:lnTo>
                  <a:lnTo>
                    <a:pt x="5082819" y="100126"/>
                  </a:lnTo>
                  <a:lnTo>
                    <a:pt x="5079581" y="119253"/>
                  </a:lnTo>
                  <a:lnTo>
                    <a:pt x="5080419" y="129857"/>
                  </a:lnTo>
                  <a:lnTo>
                    <a:pt x="5107864" y="161734"/>
                  </a:lnTo>
                  <a:lnTo>
                    <a:pt x="5128450" y="164973"/>
                  </a:lnTo>
                  <a:lnTo>
                    <a:pt x="5134203" y="164426"/>
                  </a:lnTo>
                  <a:lnTo>
                    <a:pt x="5140261" y="162877"/>
                  </a:lnTo>
                  <a:lnTo>
                    <a:pt x="5146878" y="160477"/>
                  </a:lnTo>
                  <a:lnTo>
                    <a:pt x="5154358" y="157353"/>
                  </a:lnTo>
                  <a:lnTo>
                    <a:pt x="5154358" y="137541"/>
                  </a:lnTo>
                  <a:lnTo>
                    <a:pt x="5152834" y="137541"/>
                  </a:lnTo>
                  <a:lnTo>
                    <a:pt x="5146878" y="142430"/>
                  </a:lnTo>
                  <a:lnTo>
                    <a:pt x="5140642" y="145732"/>
                  </a:lnTo>
                  <a:lnTo>
                    <a:pt x="5134394" y="147624"/>
                  </a:lnTo>
                  <a:lnTo>
                    <a:pt x="5128450" y="148209"/>
                  </a:lnTo>
                  <a:lnTo>
                    <a:pt x="5120830" y="148209"/>
                  </a:lnTo>
                  <a:lnTo>
                    <a:pt x="5114734" y="145161"/>
                  </a:lnTo>
                  <a:lnTo>
                    <a:pt x="5105590" y="136017"/>
                  </a:lnTo>
                  <a:lnTo>
                    <a:pt x="5104066" y="128397"/>
                  </a:lnTo>
                  <a:lnTo>
                    <a:pt x="5104066" y="110020"/>
                  </a:lnTo>
                  <a:lnTo>
                    <a:pt x="5105590" y="102400"/>
                  </a:lnTo>
                  <a:lnTo>
                    <a:pt x="5110162" y="97828"/>
                  </a:lnTo>
                  <a:lnTo>
                    <a:pt x="5114734" y="91732"/>
                  </a:lnTo>
                  <a:lnTo>
                    <a:pt x="5120830" y="90208"/>
                  </a:lnTo>
                  <a:lnTo>
                    <a:pt x="5128450" y="90208"/>
                  </a:lnTo>
                  <a:lnTo>
                    <a:pt x="5134178" y="90805"/>
                  </a:lnTo>
                  <a:lnTo>
                    <a:pt x="5140071" y="92684"/>
                  </a:lnTo>
                  <a:lnTo>
                    <a:pt x="5146230" y="95999"/>
                  </a:lnTo>
                  <a:lnTo>
                    <a:pt x="5152834" y="100876"/>
                  </a:lnTo>
                  <a:lnTo>
                    <a:pt x="5154358" y="100876"/>
                  </a:lnTo>
                  <a:lnTo>
                    <a:pt x="5154358" y="79540"/>
                  </a:lnTo>
                  <a:close/>
                </a:path>
                <a:path w="7315834" h="1976754">
                  <a:moveTo>
                    <a:pt x="5247411" y="114681"/>
                  </a:moveTo>
                  <a:lnTo>
                    <a:pt x="5224831" y="76022"/>
                  </a:lnTo>
                  <a:lnTo>
                    <a:pt x="5224450" y="75971"/>
                  </a:lnTo>
                  <a:lnTo>
                    <a:pt x="5224450" y="110020"/>
                  </a:lnTo>
                  <a:lnTo>
                    <a:pt x="5186350" y="110020"/>
                  </a:lnTo>
                  <a:lnTo>
                    <a:pt x="5187734" y="100012"/>
                  </a:lnTo>
                  <a:lnTo>
                    <a:pt x="5191684" y="92875"/>
                  </a:lnTo>
                  <a:lnTo>
                    <a:pt x="5197932" y="88582"/>
                  </a:lnTo>
                  <a:lnTo>
                    <a:pt x="5206162" y="87160"/>
                  </a:lnTo>
                  <a:lnTo>
                    <a:pt x="5214163" y="88582"/>
                  </a:lnTo>
                  <a:lnTo>
                    <a:pt x="5219878" y="92875"/>
                  </a:lnTo>
                  <a:lnTo>
                    <a:pt x="5223307" y="100012"/>
                  </a:lnTo>
                  <a:lnTo>
                    <a:pt x="5224450" y="110020"/>
                  </a:lnTo>
                  <a:lnTo>
                    <a:pt x="5224450" y="75971"/>
                  </a:lnTo>
                  <a:lnTo>
                    <a:pt x="5207686" y="73444"/>
                  </a:lnTo>
                  <a:lnTo>
                    <a:pt x="5197970" y="74282"/>
                  </a:lnTo>
                  <a:lnTo>
                    <a:pt x="5189398" y="76682"/>
                  </a:lnTo>
                  <a:lnTo>
                    <a:pt x="5164112" y="109245"/>
                  </a:lnTo>
                  <a:lnTo>
                    <a:pt x="5163490" y="119253"/>
                  </a:lnTo>
                  <a:lnTo>
                    <a:pt x="5164112" y="129857"/>
                  </a:lnTo>
                  <a:lnTo>
                    <a:pt x="5191684" y="161734"/>
                  </a:lnTo>
                  <a:lnTo>
                    <a:pt x="5212258" y="164973"/>
                  </a:lnTo>
                  <a:lnTo>
                    <a:pt x="5220284" y="164426"/>
                  </a:lnTo>
                  <a:lnTo>
                    <a:pt x="5228450" y="162877"/>
                  </a:lnTo>
                  <a:lnTo>
                    <a:pt x="5236908" y="160477"/>
                  </a:lnTo>
                  <a:lnTo>
                    <a:pt x="5245786" y="157353"/>
                  </a:lnTo>
                  <a:lnTo>
                    <a:pt x="5245786" y="148209"/>
                  </a:lnTo>
                  <a:lnTo>
                    <a:pt x="5245786" y="137541"/>
                  </a:lnTo>
                  <a:lnTo>
                    <a:pt x="5244262" y="137541"/>
                  </a:lnTo>
                  <a:lnTo>
                    <a:pt x="5237391" y="142430"/>
                  </a:lnTo>
                  <a:lnTo>
                    <a:pt x="5230355" y="145732"/>
                  </a:lnTo>
                  <a:lnTo>
                    <a:pt x="5223053" y="147624"/>
                  </a:lnTo>
                  <a:lnTo>
                    <a:pt x="5215306" y="148209"/>
                  </a:lnTo>
                  <a:lnTo>
                    <a:pt x="5203075" y="146735"/>
                  </a:lnTo>
                  <a:lnTo>
                    <a:pt x="5193970" y="142113"/>
                  </a:lnTo>
                  <a:lnTo>
                    <a:pt x="5188305" y="134073"/>
                  </a:lnTo>
                  <a:lnTo>
                    <a:pt x="5186350" y="122301"/>
                  </a:lnTo>
                  <a:lnTo>
                    <a:pt x="5247411" y="122301"/>
                  </a:lnTo>
                  <a:lnTo>
                    <a:pt x="5247411" y="114681"/>
                  </a:lnTo>
                  <a:close/>
                </a:path>
                <a:path w="7315834" h="1976754">
                  <a:moveTo>
                    <a:pt x="7315759" y="304812"/>
                  </a:moveTo>
                  <a:lnTo>
                    <a:pt x="2545651" y="304812"/>
                  </a:lnTo>
                  <a:lnTo>
                    <a:pt x="2545651" y="0"/>
                  </a:lnTo>
                  <a:lnTo>
                    <a:pt x="2534983" y="0"/>
                  </a:lnTo>
                  <a:lnTo>
                    <a:pt x="2534983" y="1976628"/>
                  </a:lnTo>
                  <a:lnTo>
                    <a:pt x="2545651" y="1976628"/>
                  </a:lnTo>
                  <a:lnTo>
                    <a:pt x="2545651" y="315480"/>
                  </a:lnTo>
                  <a:lnTo>
                    <a:pt x="7315759" y="315480"/>
                  </a:lnTo>
                  <a:lnTo>
                    <a:pt x="7315759" y="30481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3" name="object 73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5398293" y="5259990"/>
              <a:ext cx="292893" cy="129730"/>
            </a:xfrm>
            <a:prstGeom prst="rect">
              <a:avLst/>
            </a:prstGeom>
          </p:spPr>
        </p:pic>
        <p:sp>
          <p:nvSpPr>
            <p:cNvPr id="74" name="object 74"/>
            <p:cNvSpPr/>
            <p:nvPr/>
          </p:nvSpPr>
          <p:spPr>
            <a:xfrm>
              <a:off x="5714047" y="5256949"/>
              <a:ext cx="127000" cy="131445"/>
            </a:xfrm>
            <a:custGeom>
              <a:avLst/>
              <a:gdLst/>
              <a:ahLst/>
              <a:cxnLst/>
              <a:rect l="l" t="t" r="r" b="b"/>
              <a:pathLst>
                <a:path w="127000" h="131445">
                  <a:moveTo>
                    <a:pt x="50380" y="33629"/>
                  </a:moveTo>
                  <a:lnTo>
                    <a:pt x="38188" y="33629"/>
                  </a:lnTo>
                  <a:lnTo>
                    <a:pt x="38188" y="68681"/>
                  </a:lnTo>
                  <a:lnTo>
                    <a:pt x="50380" y="68681"/>
                  </a:lnTo>
                  <a:lnTo>
                    <a:pt x="50380" y="33629"/>
                  </a:lnTo>
                  <a:close/>
                </a:path>
                <a:path w="127000" h="131445">
                  <a:moveTo>
                    <a:pt x="50380" y="0"/>
                  </a:moveTo>
                  <a:lnTo>
                    <a:pt x="38188" y="0"/>
                  </a:lnTo>
                  <a:lnTo>
                    <a:pt x="38188" y="24485"/>
                  </a:lnTo>
                  <a:lnTo>
                    <a:pt x="50380" y="24485"/>
                  </a:lnTo>
                  <a:lnTo>
                    <a:pt x="50380" y="0"/>
                  </a:lnTo>
                  <a:close/>
                </a:path>
                <a:path w="127000" h="131445">
                  <a:moveTo>
                    <a:pt x="86956" y="33629"/>
                  </a:moveTo>
                  <a:lnTo>
                    <a:pt x="76288" y="33629"/>
                  </a:lnTo>
                  <a:lnTo>
                    <a:pt x="76288" y="68681"/>
                  </a:lnTo>
                  <a:lnTo>
                    <a:pt x="86956" y="68681"/>
                  </a:lnTo>
                  <a:lnTo>
                    <a:pt x="86956" y="33629"/>
                  </a:lnTo>
                  <a:close/>
                </a:path>
                <a:path w="127000" h="131445">
                  <a:moveTo>
                    <a:pt x="86956" y="0"/>
                  </a:moveTo>
                  <a:lnTo>
                    <a:pt x="76288" y="0"/>
                  </a:lnTo>
                  <a:lnTo>
                    <a:pt x="76288" y="24485"/>
                  </a:lnTo>
                  <a:lnTo>
                    <a:pt x="86956" y="24485"/>
                  </a:lnTo>
                  <a:lnTo>
                    <a:pt x="86956" y="0"/>
                  </a:lnTo>
                  <a:close/>
                </a:path>
                <a:path w="127000" h="131445">
                  <a:moveTo>
                    <a:pt x="126580" y="33629"/>
                  </a:moveTo>
                  <a:lnTo>
                    <a:pt x="115912" y="33629"/>
                  </a:lnTo>
                  <a:lnTo>
                    <a:pt x="115912" y="68681"/>
                  </a:lnTo>
                  <a:lnTo>
                    <a:pt x="126580" y="68681"/>
                  </a:lnTo>
                  <a:lnTo>
                    <a:pt x="126580" y="33629"/>
                  </a:lnTo>
                  <a:close/>
                </a:path>
                <a:path w="127000" h="131445">
                  <a:moveTo>
                    <a:pt x="126580" y="24574"/>
                  </a:moveTo>
                  <a:lnTo>
                    <a:pt x="0" y="24574"/>
                  </a:lnTo>
                  <a:lnTo>
                    <a:pt x="0" y="33464"/>
                  </a:lnTo>
                  <a:lnTo>
                    <a:pt x="0" y="69024"/>
                  </a:lnTo>
                  <a:lnTo>
                    <a:pt x="0" y="77914"/>
                  </a:lnTo>
                  <a:lnTo>
                    <a:pt x="0" y="114744"/>
                  </a:lnTo>
                  <a:lnTo>
                    <a:pt x="0" y="123634"/>
                  </a:lnTo>
                  <a:lnTo>
                    <a:pt x="0" y="131254"/>
                  </a:lnTo>
                  <a:lnTo>
                    <a:pt x="12192" y="131254"/>
                  </a:lnTo>
                  <a:lnTo>
                    <a:pt x="12192" y="123634"/>
                  </a:lnTo>
                  <a:lnTo>
                    <a:pt x="115912" y="123634"/>
                  </a:lnTo>
                  <a:lnTo>
                    <a:pt x="115912" y="131254"/>
                  </a:lnTo>
                  <a:lnTo>
                    <a:pt x="126580" y="131254"/>
                  </a:lnTo>
                  <a:lnTo>
                    <a:pt x="126580" y="123634"/>
                  </a:lnTo>
                  <a:lnTo>
                    <a:pt x="126580" y="114744"/>
                  </a:lnTo>
                  <a:lnTo>
                    <a:pt x="12192" y="114744"/>
                  </a:lnTo>
                  <a:lnTo>
                    <a:pt x="12192" y="77914"/>
                  </a:lnTo>
                  <a:lnTo>
                    <a:pt x="38188" y="77914"/>
                  </a:lnTo>
                  <a:lnTo>
                    <a:pt x="38188" y="114490"/>
                  </a:lnTo>
                  <a:lnTo>
                    <a:pt x="50380" y="114490"/>
                  </a:lnTo>
                  <a:lnTo>
                    <a:pt x="50380" y="77914"/>
                  </a:lnTo>
                  <a:lnTo>
                    <a:pt x="76288" y="77914"/>
                  </a:lnTo>
                  <a:lnTo>
                    <a:pt x="76288" y="114490"/>
                  </a:lnTo>
                  <a:lnTo>
                    <a:pt x="86956" y="114490"/>
                  </a:lnTo>
                  <a:lnTo>
                    <a:pt x="86956" y="77914"/>
                  </a:lnTo>
                  <a:lnTo>
                    <a:pt x="115912" y="77914"/>
                  </a:lnTo>
                  <a:lnTo>
                    <a:pt x="115912" y="114490"/>
                  </a:lnTo>
                  <a:lnTo>
                    <a:pt x="126580" y="114490"/>
                  </a:lnTo>
                  <a:lnTo>
                    <a:pt x="126580" y="77914"/>
                  </a:lnTo>
                  <a:lnTo>
                    <a:pt x="126580" y="69024"/>
                  </a:lnTo>
                  <a:lnTo>
                    <a:pt x="12192" y="69024"/>
                  </a:lnTo>
                  <a:lnTo>
                    <a:pt x="12192" y="33464"/>
                  </a:lnTo>
                  <a:lnTo>
                    <a:pt x="126580" y="33464"/>
                  </a:lnTo>
                  <a:lnTo>
                    <a:pt x="126580" y="2457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5" name="object 75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5866698" y="5250846"/>
              <a:ext cx="277497" cy="137350"/>
            </a:xfrm>
            <a:prstGeom prst="rect">
              <a:avLst/>
            </a:prstGeom>
          </p:spPr>
        </p:pic>
        <p:sp>
          <p:nvSpPr>
            <p:cNvPr id="76" name="object 76"/>
            <p:cNvSpPr/>
            <p:nvPr/>
          </p:nvSpPr>
          <p:spPr>
            <a:xfrm>
              <a:off x="6182385" y="5253901"/>
              <a:ext cx="735330" cy="135890"/>
            </a:xfrm>
            <a:custGeom>
              <a:avLst/>
              <a:gdLst/>
              <a:ahLst/>
              <a:cxnLst/>
              <a:rect l="l" t="t" r="r" b="b"/>
              <a:pathLst>
                <a:path w="735329" h="135889">
                  <a:moveTo>
                    <a:pt x="114401" y="119062"/>
                  </a:moveTo>
                  <a:lnTo>
                    <a:pt x="103555" y="120180"/>
                  </a:lnTo>
                  <a:lnTo>
                    <a:pt x="91719" y="121158"/>
                  </a:lnTo>
                  <a:lnTo>
                    <a:pt x="78994" y="121843"/>
                  </a:lnTo>
                  <a:lnTo>
                    <a:pt x="57912" y="122110"/>
                  </a:lnTo>
                  <a:lnTo>
                    <a:pt x="50292" y="120586"/>
                  </a:lnTo>
                  <a:lnTo>
                    <a:pt x="30480" y="120586"/>
                  </a:lnTo>
                  <a:lnTo>
                    <a:pt x="27432" y="119062"/>
                  </a:lnTo>
                  <a:lnTo>
                    <a:pt x="22860" y="117538"/>
                  </a:lnTo>
                  <a:lnTo>
                    <a:pt x="19812" y="116014"/>
                  </a:lnTo>
                  <a:lnTo>
                    <a:pt x="12192" y="108394"/>
                  </a:lnTo>
                  <a:lnTo>
                    <a:pt x="12192" y="105346"/>
                  </a:lnTo>
                  <a:lnTo>
                    <a:pt x="10668" y="103822"/>
                  </a:lnTo>
                  <a:lnTo>
                    <a:pt x="10668" y="94678"/>
                  </a:lnTo>
                  <a:lnTo>
                    <a:pt x="16764" y="85445"/>
                  </a:lnTo>
                  <a:lnTo>
                    <a:pt x="51244" y="64871"/>
                  </a:lnTo>
                  <a:lnTo>
                    <a:pt x="73152" y="58013"/>
                  </a:lnTo>
                  <a:lnTo>
                    <a:pt x="84924" y="53987"/>
                  </a:lnTo>
                  <a:lnTo>
                    <a:pt x="94957" y="50965"/>
                  </a:lnTo>
                  <a:lnTo>
                    <a:pt x="103251" y="48793"/>
                  </a:lnTo>
                  <a:lnTo>
                    <a:pt x="109829" y="47345"/>
                  </a:lnTo>
                  <a:lnTo>
                    <a:pt x="106781" y="36677"/>
                  </a:lnTo>
                  <a:lnTo>
                    <a:pt x="87896" y="42075"/>
                  </a:lnTo>
                  <a:lnTo>
                    <a:pt x="72440" y="46774"/>
                  </a:lnTo>
                  <a:lnTo>
                    <a:pt x="51816" y="53441"/>
                  </a:lnTo>
                  <a:lnTo>
                    <a:pt x="50939" y="43167"/>
                  </a:lnTo>
                  <a:lnTo>
                    <a:pt x="50482" y="33045"/>
                  </a:lnTo>
                  <a:lnTo>
                    <a:pt x="50292" y="7620"/>
                  </a:lnTo>
                  <a:lnTo>
                    <a:pt x="38100" y="7620"/>
                  </a:lnTo>
                  <a:lnTo>
                    <a:pt x="38341" y="21107"/>
                  </a:lnTo>
                  <a:lnTo>
                    <a:pt x="39382" y="46291"/>
                  </a:lnTo>
                  <a:lnTo>
                    <a:pt x="39624" y="58013"/>
                  </a:lnTo>
                  <a:lnTo>
                    <a:pt x="22504" y="66814"/>
                  </a:lnTo>
                  <a:lnTo>
                    <a:pt x="10096" y="77063"/>
                  </a:lnTo>
                  <a:lnTo>
                    <a:pt x="2552" y="88480"/>
                  </a:lnTo>
                  <a:lnTo>
                    <a:pt x="0" y="100774"/>
                  </a:lnTo>
                  <a:lnTo>
                    <a:pt x="0" y="109918"/>
                  </a:lnTo>
                  <a:lnTo>
                    <a:pt x="3048" y="114490"/>
                  </a:lnTo>
                  <a:lnTo>
                    <a:pt x="4572" y="117538"/>
                  </a:lnTo>
                  <a:lnTo>
                    <a:pt x="7620" y="120586"/>
                  </a:lnTo>
                  <a:lnTo>
                    <a:pt x="12192" y="123634"/>
                  </a:lnTo>
                  <a:lnTo>
                    <a:pt x="15240" y="126682"/>
                  </a:lnTo>
                  <a:lnTo>
                    <a:pt x="21336" y="128206"/>
                  </a:lnTo>
                  <a:lnTo>
                    <a:pt x="25908" y="129730"/>
                  </a:lnTo>
                  <a:lnTo>
                    <a:pt x="32004" y="131254"/>
                  </a:lnTo>
                  <a:lnTo>
                    <a:pt x="92862" y="131064"/>
                  </a:lnTo>
                  <a:lnTo>
                    <a:pt x="103847" y="130606"/>
                  </a:lnTo>
                  <a:lnTo>
                    <a:pt x="114401" y="129730"/>
                  </a:lnTo>
                  <a:lnTo>
                    <a:pt x="114401" y="119062"/>
                  </a:lnTo>
                  <a:close/>
                </a:path>
                <a:path w="735329" h="135889">
                  <a:moveTo>
                    <a:pt x="150964" y="53441"/>
                  </a:moveTo>
                  <a:lnTo>
                    <a:pt x="144868" y="22961"/>
                  </a:lnTo>
                  <a:lnTo>
                    <a:pt x="134200" y="24485"/>
                  </a:lnTo>
                  <a:lnTo>
                    <a:pt x="141820" y="56489"/>
                  </a:lnTo>
                  <a:lnTo>
                    <a:pt x="150964" y="53441"/>
                  </a:lnTo>
                  <a:close/>
                </a:path>
                <a:path w="735329" h="135889">
                  <a:moveTo>
                    <a:pt x="269938" y="59537"/>
                  </a:moveTo>
                  <a:lnTo>
                    <a:pt x="257746" y="59537"/>
                  </a:lnTo>
                  <a:lnTo>
                    <a:pt x="257746" y="68681"/>
                  </a:lnTo>
                  <a:lnTo>
                    <a:pt x="257746" y="80873"/>
                  </a:lnTo>
                  <a:lnTo>
                    <a:pt x="257746" y="88493"/>
                  </a:lnTo>
                  <a:lnTo>
                    <a:pt x="257746" y="100774"/>
                  </a:lnTo>
                  <a:lnTo>
                    <a:pt x="230314" y="100774"/>
                  </a:lnTo>
                  <a:lnTo>
                    <a:pt x="230314" y="88493"/>
                  </a:lnTo>
                  <a:lnTo>
                    <a:pt x="257746" y="88493"/>
                  </a:lnTo>
                  <a:lnTo>
                    <a:pt x="257746" y="80873"/>
                  </a:lnTo>
                  <a:lnTo>
                    <a:pt x="230314" y="80873"/>
                  </a:lnTo>
                  <a:lnTo>
                    <a:pt x="230314" y="68681"/>
                  </a:lnTo>
                  <a:lnTo>
                    <a:pt x="257746" y="68681"/>
                  </a:lnTo>
                  <a:lnTo>
                    <a:pt x="257746" y="59537"/>
                  </a:lnTo>
                  <a:lnTo>
                    <a:pt x="237934" y="59537"/>
                  </a:lnTo>
                  <a:lnTo>
                    <a:pt x="231838" y="56489"/>
                  </a:lnTo>
                  <a:lnTo>
                    <a:pt x="240982" y="51917"/>
                  </a:lnTo>
                  <a:lnTo>
                    <a:pt x="244030" y="50393"/>
                  </a:lnTo>
                  <a:lnTo>
                    <a:pt x="259270" y="41249"/>
                  </a:lnTo>
                  <a:lnTo>
                    <a:pt x="263842" y="38201"/>
                  </a:lnTo>
                  <a:lnTo>
                    <a:pt x="266890" y="35153"/>
                  </a:lnTo>
                  <a:lnTo>
                    <a:pt x="262318" y="29057"/>
                  </a:lnTo>
                  <a:lnTo>
                    <a:pt x="181444" y="29057"/>
                  </a:lnTo>
                  <a:lnTo>
                    <a:pt x="181444" y="36677"/>
                  </a:lnTo>
                  <a:lnTo>
                    <a:pt x="250126" y="36677"/>
                  </a:lnTo>
                  <a:lnTo>
                    <a:pt x="244983" y="40119"/>
                  </a:lnTo>
                  <a:lnTo>
                    <a:pt x="238696" y="43726"/>
                  </a:lnTo>
                  <a:lnTo>
                    <a:pt x="231267" y="47599"/>
                  </a:lnTo>
                  <a:lnTo>
                    <a:pt x="222694" y="51917"/>
                  </a:lnTo>
                  <a:lnTo>
                    <a:pt x="213550" y="45821"/>
                  </a:lnTo>
                  <a:lnTo>
                    <a:pt x="207454" y="42773"/>
                  </a:lnTo>
                  <a:lnTo>
                    <a:pt x="202882" y="41249"/>
                  </a:lnTo>
                  <a:lnTo>
                    <a:pt x="196786" y="47345"/>
                  </a:lnTo>
                  <a:lnTo>
                    <a:pt x="204457" y="51384"/>
                  </a:lnTo>
                  <a:lnTo>
                    <a:pt x="216928" y="57200"/>
                  </a:lnTo>
                  <a:lnTo>
                    <a:pt x="221170" y="59537"/>
                  </a:lnTo>
                  <a:lnTo>
                    <a:pt x="218122" y="59537"/>
                  </a:lnTo>
                  <a:lnTo>
                    <a:pt x="218122" y="68681"/>
                  </a:lnTo>
                  <a:lnTo>
                    <a:pt x="218122" y="80873"/>
                  </a:lnTo>
                  <a:lnTo>
                    <a:pt x="218122" y="88493"/>
                  </a:lnTo>
                  <a:lnTo>
                    <a:pt x="218122" y="100774"/>
                  </a:lnTo>
                  <a:lnTo>
                    <a:pt x="192214" y="100774"/>
                  </a:lnTo>
                  <a:lnTo>
                    <a:pt x="192214" y="88493"/>
                  </a:lnTo>
                  <a:lnTo>
                    <a:pt x="218122" y="88493"/>
                  </a:lnTo>
                  <a:lnTo>
                    <a:pt x="218122" y="80873"/>
                  </a:lnTo>
                  <a:lnTo>
                    <a:pt x="192214" y="80873"/>
                  </a:lnTo>
                  <a:lnTo>
                    <a:pt x="192214" y="68681"/>
                  </a:lnTo>
                  <a:lnTo>
                    <a:pt x="218122" y="68681"/>
                  </a:lnTo>
                  <a:lnTo>
                    <a:pt x="218122" y="59537"/>
                  </a:lnTo>
                  <a:lnTo>
                    <a:pt x="181444" y="59537"/>
                  </a:lnTo>
                  <a:lnTo>
                    <a:pt x="181444" y="135826"/>
                  </a:lnTo>
                  <a:lnTo>
                    <a:pt x="192214" y="135826"/>
                  </a:lnTo>
                  <a:lnTo>
                    <a:pt x="192214" y="108394"/>
                  </a:lnTo>
                  <a:lnTo>
                    <a:pt x="218122" y="108394"/>
                  </a:lnTo>
                  <a:lnTo>
                    <a:pt x="218122" y="135826"/>
                  </a:lnTo>
                  <a:lnTo>
                    <a:pt x="230314" y="135826"/>
                  </a:lnTo>
                  <a:lnTo>
                    <a:pt x="230314" y="108394"/>
                  </a:lnTo>
                  <a:lnTo>
                    <a:pt x="257746" y="108394"/>
                  </a:lnTo>
                  <a:lnTo>
                    <a:pt x="257746" y="123634"/>
                  </a:lnTo>
                  <a:lnTo>
                    <a:pt x="256222" y="125158"/>
                  </a:lnTo>
                  <a:lnTo>
                    <a:pt x="239458" y="125158"/>
                  </a:lnTo>
                  <a:lnTo>
                    <a:pt x="240982" y="134302"/>
                  </a:lnTo>
                  <a:lnTo>
                    <a:pt x="263842" y="134302"/>
                  </a:lnTo>
                  <a:lnTo>
                    <a:pt x="265366" y="131254"/>
                  </a:lnTo>
                  <a:lnTo>
                    <a:pt x="268414" y="129730"/>
                  </a:lnTo>
                  <a:lnTo>
                    <a:pt x="269938" y="126682"/>
                  </a:lnTo>
                  <a:lnTo>
                    <a:pt x="269938" y="108394"/>
                  </a:lnTo>
                  <a:lnTo>
                    <a:pt x="269938" y="100774"/>
                  </a:lnTo>
                  <a:lnTo>
                    <a:pt x="269938" y="88493"/>
                  </a:lnTo>
                  <a:lnTo>
                    <a:pt x="269938" y="80873"/>
                  </a:lnTo>
                  <a:lnTo>
                    <a:pt x="269938" y="68681"/>
                  </a:lnTo>
                  <a:lnTo>
                    <a:pt x="269938" y="59537"/>
                  </a:lnTo>
                  <a:close/>
                </a:path>
                <a:path w="735329" h="135889">
                  <a:moveTo>
                    <a:pt x="277558" y="12192"/>
                  </a:moveTo>
                  <a:lnTo>
                    <a:pt x="224218" y="12192"/>
                  </a:lnTo>
                  <a:lnTo>
                    <a:pt x="224218" y="0"/>
                  </a:lnTo>
                  <a:lnTo>
                    <a:pt x="213550" y="0"/>
                  </a:lnTo>
                  <a:lnTo>
                    <a:pt x="213550" y="12192"/>
                  </a:lnTo>
                  <a:lnTo>
                    <a:pt x="160108" y="12192"/>
                  </a:lnTo>
                  <a:lnTo>
                    <a:pt x="160108" y="67157"/>
                  </a:lnTo>
                  <a:lnTo>
                    <a:pt x="158584" y="70205"/>
                  </a:lnTo>
                  <a:lnTo>
                    <a:pt x="151752" y="73367"/>
                  </a:lnTo>
                  <a:lnTo>
                    <a:pt x="145059" y="76111"/>
                  </a:lnTo>
                  <a:lnTo>
                    <a:pt x="132676" y="80873"/>
                  </a:lnTo>
                  <a:lnTo>
                    <a:pt x="134200" y="91630"/>
                  </a:lnTo>
                  <a:lnTo>
                    <a:pt x="139941" y="89027"/>
                  </a:lnTo>
                  <a:lnTo>
                    <a:pt x="145821" y="86017"/>
                  </a:lnTo>
                  <a:lnTo>
                    <a:pt x="151993" y="82753"/>
                  </a:lnTo>
                  <a:lnTo>
                    <a:pt x="158584" y="79349"/>
                  </a:lnTo>
                  <a:lnTo>
                    <a:pt x="155448" y="94310"/>
                  </a:lnTo>
                  <a:lnTo>
                    <a:pt x="150583" y="107238"/>
                  </a:lnTo>
                  <a:lnTo>
                    <a:pt x="144018" y="118440"/>
                  </a:lnTo>
                  <a:lnTo>
                    <a:pt x="135724" y="128206"/>
                  </a:lnTo>
                  <a:lnTo>
                    <a:pt x="141820" y="135826"/>
                  </a:lnTo>
                  <a:lnTo>
                    <a:pt x="165633" y="93218"/>
                  </a:lnTo>
                  <a:lnTo>
                    <a:pt x="170776" y="59537"/>
                  </a:lnTo>
                  <a:lnTo>
                    <a:pt x="170776" y="19812"/>
                  </a:lnTo>
                  <a:lnTo>
                    <a:pt x="277558" y="19812"/>
                  </a:lnTo>
                  <a:lnTo>
                    <a:pt x="277558" y="12192"/>
                  </a:lnTo>
                  <a:close/>
                </a:path>
                <a:path w="735329" h="135889">
                  <a:moveTo>
                    <a:pt x="431673" y="77825"/>
                  </a:moveTo>
                  <a:lnTo>
                    <a:pt x="422529" y="74777"/>
                  </a:lnTo>
                  <a:lnTo>
                    <a:pt x="416433" y="73253"/>
                  </a:lnTo>
                  <a:lnTo>
                    <a:pt x="411861" y="71729"/>
                  </a:lnTo>
                  <a:lnTo>
                    <a:pt x="411861" y="68681"/>
                  </a:lnTo>
                  <a:lnTo>
                    <a:pt x="411861" y="41249"/>
                  </a:lnTo>
                  <a:lnTo>
                    <a:pt x="399669" y="41249"/>
                  </a:lnTo>
                  <a:lnTo>
                    <a:pt x="399669" y="67157"/>
                  </a:lnTo>
                  <a:lnTo>
                    <a:pt x="377863" y="62776"/>
                  </a:lnTo>
                  <a:lnTo>
                    <a:pt x="367855" y="60934"/>
                  </a:lnTo>
                  <a:lnTo>
                    <a:pt x="358432" y="59537"/>
                  </a:lnTo>
                  <a:lnTo>
                    <a:pt x="360692" y="49225"/>
                  </a:lnTo>
                  <a:lnTo>
                    <a:pt x="362813" y="38760"/>
                  </a:lnTo>
                  <a:lnTo>
                    <a:pt x="364642" y="27990"/>
                  </a:lnTo>
                  <a:lnTo>
                    <a:pt x="366052" y="16764"/>
                  </a:lnTo>
                  <a:lnTo>
                    <a:pt x="364528" y="13716"/>
                  </a:lnTo>
                  <a:lnTo>
                    <a:pt x="306616" y="13716"/>
                  </a:lnTo>
                  <a:lnTo>
                    <a:pt x="306616" y="24485"/>
                  </a:lnTo>
                  <a:lnTo>
                    <a:pt x="353860" y="24485"/>
                  </a:lnTo>
                  <a:lnTo>
                    <a:pt x="352450" y="32499"/>
                  </a:lnTo>
                  <a:lnTo>
                    <a:pt x="350621" y="40678"/>
                  </a:lnTo>
                  <a:lnTo>
                    <a:pt x="348500" y="49123"/>
                  </a:lnTo>
                  <a:lnTo>
                    <a:pt x="346240" y="58013"/>
                  </a:lnTo>
                  <a:lnTo>
                    <a:pt x="343192" y="58013"/>
                  </a:lnTo>
                  <a:lnTo>
                    <a:pt x="343192" y="67157"/>
                  </a:lnTo>
                  <a:lnTo>
                    <a:pt x="339712" y="76009"/>
                  </a:lnTo>
                  <a:lnTo>
                    <a:pt x="335953" y="84302"/>
                  </a:lnTo>
                  <a:lnTo>
                    <a:pt x="331609" y="92049"/>
                  </a:lnTo>
                  <a:lnTo>
                    <a:pt x="326428" y="99250"/>
                  </a:lnTo>
                  <a:lnTo>
                    <a:pt x="320332" y="108394"/>
                  </a:lnTo>
                  <a:lnTo>
                    <a:pt x="314236" y="114490"/>
                  </a:lnTo>
                  <a:lnTo>
                    <a:pt x="306616" y="114490"/>
                  </a:lnTo>
                  <a:lnTo>
                    <a:pt x="305092" y="112966"/>
                  </a:lnTo>
                  <a:lnTo>
                    <a:pt x="302044" y="111442"/>
                  </a:lnTo>
                  <a:lnTo>
                    <a:pt x="300520" y="108394"/>
                  </a:lnTo>
                  <a:lnTo>
                    <a:pt x="300520" y="94678"/>
                  </a:lnTo>
                  <a:lnTo>
                    <a:pt x="329476" y="67157"/>
                  </a:lnTo>
                  <a:lnTo>
                    <a:pt x="343192" y="67157"/>
                  </a:lnTo>
                  <a:lnTo>
                    <a:pt x="343192" y="58013"/>
                  </a:lnTo>
                  <a:lnTo>
                    <a:pt x="338620" y="58013"/>
                  </a:lnTo>
                  <a:lnTo>
                    <a:pt x="331762" y="58559"/>
                  </a:lnTo>
                  <a:lnTo>
                    <a:pt x="297472" y="76301"/>
                  </a:lnTo>
                  <a:lnTo>
                    <a:pt x="294424" y="83921"/>
                  </a:lnTo>
                  <a:lnTo>
                    <a:pt x="291376" y="90017"/>
                  </a:lnTo>
                  <a:lnTo>
                    <a:pt x="288328" y="97726"/>
                  </a:lnTo>
                  <a:lnTo>
                    <a:pt x="288328" y="109918"/>
                  </a:lnTo>
                  <a:lnTo>
                    <a:pt x="291376" y="114490"/>
                  </a:lnTo>
                  <a:lnTo>
                    <a:pt x="294424" y="117538"/>
                  </a:lnTo>
                  <a:lnTo>
                    <a:pt x="297472" y="122110"/>
                  </a:lnTo>
                  <a:lnTo>
                    <a:pt x="302044" y="123634"/>
                  </a:lnTo>
                  <a:lnTo>
                    <a:pt x="308140" y="123634"/>
                  </a:lnTo>
                  <a:lnTo>
                    <a:pt x="343281" y="92735"/>
                  </a:lnTo>
                  <a:lnTo>
                    <a:pt x="353860" y="68681"/>
                  </a:lnTo>
                  <a:lnTo>
                    <a:pt x="364401" y="70104"/>
                  </a:lnTo>
                  <a:lnTo>
                    <a:pt x="375386" y="72110"/>
                  </a:lnTo>
                  <a:lnTo>
                    <a:pt x="386689" y="74676"/>
                  </a:lnTo>
                  <a:lnTo>
                    <a:pt x="398145" y="77825"/>
                  </a:lnTo>
                  <a:lnTo>
                    <a:pt x="394411" y="92138"/>
                  </a:lnTo>
                  <a:lnTo>
                    <a:pt x="387807" y="105143"/>
                  </a:lnTo>
                  <a:lnTo>
                    <a:pt x="378345" y="116700"/>
                  </a:lnTo>
                  <a:lnTo>
                    <a:pt x="366052" y="126682"/>
                  </a:lnTo>
                  <a:lnTo>
                    <a:pt x="373672" y="134302"/>
                  </a:lnTo>
                  <a:lnTo>
                    <a:pt x="400888" y="106057"/>
                  </a:lnTo>
                  <a:lnTo>
                    <a:pt x="408813" y="82397"/>
                  </a:lnTo>
                  <a:lnTo>
                    <a:pt x="421005" y="85445"/>
                  </a:lnTo>
                  <a:lnTo>
                    <a:pt x="428625" y="88493"/>
                  </a:lnTo>
                  <a:lnTo>
                    <a:pt x="430364" y="82397"/>
                  </a:lnTo>
                  <a:lnTo>
                    <a:pt x="431673" y="77825"/>
                  </a:lnTo>
                  <a:close/>
                </a:path>
                <a:path w="735329" h="135889">
                  <a:moveTo>
                    <a:pt x="576541" y="54952"/>
                  </a:moveTo>
                  <a:lnTo>
                    <a:pt x="571969" y="44284"/>
                  </a:lnTo>
                  <a:lnTo>
                    <a:pt x="527773" y="62572"/>
                  </a:lnTo>
                  <a:lnTo>
                    <a:pt x="524725" y="54952"/>
                  </a:lnTo>
                  <a:lnTo>
                    <a:pt x="517105" y="50380"/>
                  </a:lnTo>
                  <a:lnTo>
                    <a:pt x="504913" y="50380"/>
                  </a:lnTo>
                  <a:lnTo>
                    <a:pt x="495769" y="53428"/>
                  </a:lnTo>
                  <a:lnTo>
                    <a:pt x="489585" y="53428"/>
                  </a:lnTo>
                  <a:lnTo>
                    <a:pt x="485013" y="54952"/>
                  </a:lnTo>
                  <a:lnTo>
                    <a:pt x="483489" y="56476"/>
                  </a:lnTo>
                  <a:lnTo>
                    <a:pt x="481965" y="56476"/>
                  </a:lnTo>
                  <a:lnTo>
                    <a:pt x="487146" y="49047"/>
                  </a:lnTo>
                  <a:lnTo>
                    <a:pt x="497293" y="33616"/>
                  </a:lnTo>
                  <a:lnTo>
                    <a:pt x="556729" y="33616"/>
                  </a:lnTo>
                  <a:lnTo>
                    <a:pt x="556729" y="22948"/>
                  </a:lnTo>
                  <a:lnTo>
                    <a:pt x="500341" y="22948"/>
                  </a:lnTo>
                  <a:lnTo>
                    <a:pt x="503389" y="18288"/>
                  </a:lnTo>
                  <a:lnTo>
                    <a:pt x="506437" y="6096"/>
                  </a:lnTo>
                  <a:lnTo>
                    <a:pt x="494245" y="6096"/>
                  </a:lnTo>
                  <a:lnTo>
                    <a:pt x="491109" y="18288"/>
                  </a:lnTo>
                  <a:lnTo>
                    <a:pt x="488061" y="22948"/>
                  </a:lnTo>
                  <a:lnTo>
                    <a:pt x="449961" y="22948"/>
                  </a:lnTo>
                  <a:lnTo>
                    <a:pt x="449961" y="33616"/>
                  </a:lnTo>
                  <a:lnTo>
                    <a:pt x="483489" y="33616"/>
                  </a:lnTo>
                  <a:lnTo>
                    <a:pt x="476656" y="47028"/>
                  </a:lnTo>
                  <a:lnTo>
                    <a:pt x="467677" y="59715"/>
                  </a:lnTo>
                  <a:lnTo>
                    <a:pt x="456704" y="71551"/>
                  </a:lnTo>
                  <a:lnTo>
                    <a:pt x="443865" y="82384"/>
                  </a:lnTo>
                  <a:lnTo>
                    <a:pt x="449961" y="90004"/>
                  </a:lnTo>
                  <a:lnTo>
                    <a:pt x="482295" y="65201"/>
                  </a:lnTo>
                  <a:lnTo>
                    <a:pt x="501865" y="59524"/>
                  </a:lnTo>
                  <a:lnTo>
                    <a:pt x="512533" y="59524"/>
                  </a:lnTo>
                  <a:lnTo>
                    <a:pt x="515581" y="62572"/>
                  </a:lnTo>
                  <a:lnTo>
                    <a:pt x="518629" y="67144"/>
                  </a:lnTo>
                  <a:lnTo>
                    <a:pt x="507161" y="72631"/>
                  </a:lnTo>
                  <a:lnTo>
                    <a:pt x="497827" y="77812"/>
                  </a:lnTo>
                  <a:lnTo>
                    <a:pt x="490486" y="83007"/>
                  </a:lnTo>
                  <a:lnTo>
                    <a:pt x="485013" y="88480"/>
                  </a:lnTo>
                  <a:lnTo>
                    <a:pt x="477393" y="94678"/>
                  </a:lnTo>
                  <a:lnTo>
                    <a:pt x="474345" y="102298"/>
                  </a:lnTo>
                  <a:lnTo>
                    <a:pt x="474345" y="116014"/>
                  </a:lnTo>
                  <a:lnTo>
                    <a:pt x="515734" y="132473"/>
                  </a:lnTo>
                  <a:lnTo>
                    <a:pt x="532345" y="132778"/>
                  </a:lnTo>
                  <a:lnTo>
                    <a:pt x="554062" y="132588"/>
                  </a:lnTo>
                  <a:lnTo>
                    <a:pt x="564070" y="132130"/>
                  </a:lnTo>
                  <a:lnTo>
                    <a:pt x="573493" y="131254"/>
                  </a:lnTo>
                  <a:lnTo>
                    <a:pt x="573493" y="120586"/>
                  </a:lnTo>
                  <a:lnTo>
                    <a:pt x="563765" y="121704"/>
                  </a:lnTo>
                  <a:lnTo>
                    <a:pt x="552729" y="122682"/>
                  </a:lnTo>
                  <a:lnTo>
                    <a:pt x="540283" y="123367"/>
                  </a:lnTo>
                  <a:lnTo>
                    <a:pt x="526249" y="123634"/>
                  </a:lnTo>
                  <a:lnTo>
                    <a:pt x="514819" y="123342"/>
                  </a:lnTo>
                  <a:lnTo>
                    <a:pt x="486537" y="112966"/>
                  </a:lnTo>
                  <a:lnTo>
                    <a:pt x="486537" y="106870"/>
                  </a:lnTo>
                  <a:lnTo>
                    <a:pt x="488581" y="99949"/>
                  </a:lnTo>
                  <a:lnTo>
                    <a:pt x="494779" y="92722"/>
                  </a:lnTo>
                  <a:lnTo>
                    <a:pt x="505256" y="84924"/>
                  </a:lnTo>
                  <a:lnTo>
                    <a:pt x="520153" y="76288"/>
                  </a:lnTo>
                  <a:lnTo>
                    <a:pt x="520153" y="108394"/>
                  </a:lnTo>
                  <a:lnTo>
                    <a:pt x="530821" y="108394"/>
                  </a:lnTo>
                  <a:lnTo>
                    <a:pt x="530821" y="71716"/>
                  </a:lnTo>
                  <a:lnTo>
                    <a:pt x="557110" y="61620"/>
                  </a:lnTo>
                  <a:lnTo>
                    <a:pt x="567690" y="57797"/>
                  </a:lnTo>
                  <a:lnTo>
                    <a:pt x="576541" y="54952"/>
                  </a:lnTo>
                  <a:close/>
                </a:path>
                <a:path w="735329" h="135889">
                  <a:moveTo>
                    <a:pt x="619315" y="103822"/>
                  </a:moveTo>
                  <a:lnTo>
                    <a:pt x="610171" y="100774"/>
                  </a:lnTo>
                  <a:lnTo>
                    <a:pt x="606958" y="109372"/>
                  </a:lnTo>
                  <a:lnTo>
                    <a:pt x="603872" y="116967"/>
                  </a:lnTo>
                  <a:lnTo>
                    <a:pt x="600519" y="123634"/>
                  </a:lnTo>
                  <a:lnTo>
                    <a:pt x="596353" y="129730"/>
                  </a:lnTo>
                  <a:lnTo>
                    <a:pt x="607123" y="132778"/>
                  </a:lnTo>
                  <a:lnTo>
                    <a:pt x="611390" y="124828"/>
                  </a:lnTo>
                  <a:lnTo>
                    <a:pt x="614934" y="117157"/>
                  </a:lnTo>
                  <a:lnTo>
                    <a:pt x="617626" y="110058"/>
                  </a:lnTo>
                  <a:lnTo>
                    <a:pt x="619315" y="103822"/>
                  </a:lnTo>
                  <a:close/>
                </a:path>
                <a:path w="735329" h="135889">
                  <a:moveTo>
                    <a:pt x="671131" y="56476"/>
                  </a:moveTo>
                  <a:lnTo>
                    <a:pt x="660463" y="56476"/>
                  </a:lnTo>
                  <a:lnTo>
                    <a:pt x="660463" y="64096"/>
                  </a:lnTo>
                  <a:lnTo>
                    <a:pt x="660463" y="79336"/>
                  </a:lnTo>
                  <a:lnTo>
                    <a:pt x="634555" y="79336"/>
                  </a:lnTo>
                  <a:lnTo>
                    <a:pt x="634555" y="64096"/>
                  </a:lnTo>
                  <a:lnTo>
                    <a:pt x="660463" y="64096"/>
                  </a:lnTo>
                  <a:lnTo>
                    <a:pt x="660463" y="56476"/>
                  </a:lnTo>
                  <a:lnTo>
                    <a:pt x="623887" y="56476"/>
                  </a:lnTo>
                  <a:lnTo>
                    <a:pt x="623887" y="86956"/>
                  </a:lnTo>
                  <a:lnTo>
                    <a:pt x="671131" y="86956"/>
                  </a:lnTo>
                  <a:lnTo>
                    <a:pt x="671131" y="79336"/>
                  </a:lnTo>
                  <a:lnTo>
                    <a:pt x="671131" y="64096"/>
                  </a:lnTo>
                  <a:lnTo>
                    <a:pt x="671131" y="56476"/>
                  </a:lnTo>
                  <a:close/>
                </a:path>
                <a:path w="735329" h="135889">
                  <a:moveTo>
                    <a:pt x="672655" y="108394"/>
                  </a:moveTo>
                  <a:lnTo>
                    <a:pt x="666559" y="100774"/>
                  </a:lnTo>
                  <a:lnTo>
                    <a:pt x="661987" y="94678"/>
                  </a:lnTo>
                  <a:lnTo>
                    <a:pt x="658939" y="90004"/>
                  </a:lnTo>
                  <a:lnTo>
                    <a:pt x="649795" y="94678"/>
                  </a:lnTo>
                  <a:lnTo>
                    <a:pt x="654367" y="99250"/>
                  </a:lnTo>
                  <a:lnTo>
                    <a:pt x="658939" y="105346"/>
                  </a:lnTo>
                  <a:lnTo>
                    <a:pt x="663511" y="112966"/>
                  </a:lnTo>
                  <a:lnTo>
                    <a:pt x="672655" y="108394"/>
                  </a:lnTo>
                  <a:close/>
                </a:path>
                <a:path w="735329" h="135889">
                  <a:moveTo>
                    <a:pt x="672655" y="36664"/>
                  </a:moveTo>
                  <a:lnTo>
                    <a:pt x="620839" y="36664"/>
                  </a:lnTo>
                  <a:lnTo>
                    <a:pt x="620839" y="45808"/>
                  </a:lnTo>
                  <a:lnTo>
                    <a:pt x="672655" y="45808"/>
                  </a:lnTo>
                  <a:lnTo>
                    <a:pt x="672655" y="36664"/>
                  </a:lnTo>
                  <a:close/>
                </a:path>
                <a:path w="735329" h="135889">
                  <a:moveTo>
                    <a:pt x="698563" y="108394"/>
                  </a:moveTo>
                  <a:lnTo>
                    <a:pt x="689419" y="106870"/>
                  </a:lnTo>
                  <a:lnTo>
                    <a:pt x="689419" y="114490"/>
                  </a:lnTo>
                  <a:lnTo>
                    <a:pt x="687895" y="116014"/>
                  </a:lnTo>
                  <a:lnTo>
                    <a:pt x="687895" y="119062"/>
                  </a:lnTo>
                  <a:lnTo>
                    <a:pt x="683323" y="123634"/>
                  </a:lnTo>
                  <a:lnTo>
                    <a:pt x="680275" y="123634"/>
                  </a:lnTo>
                  <a:lnTo>
                    <a:pt x="674179" y="125158"/>
                  </a:lnTo>
                  <a:lnTo>
                    <a:pt x="648271" y="125158"/>
                  </a:lnTo>
                  <a:lnTo>
                    <a:pt x="645223" y="123634"/>
                  </a:lnTo>
                  <a:lnTo>
                    <a:pt x="642175" y="120586"/>
                  </a:lnTo>
                  <a:lnTo>
                    <a:pt x="642175" y="96202"/>
                  </a:lnTo>
                  <a:lnTo>
                    <a:pt x="631507" y="96202"/>
                  </a:lnTo>
                  <a:lnTo>
                    <a:pt x="631507" y="125158"/>
                  </a:lnTo>
                  <a:lnTo>
                    <a:pt x="633031" y="126682"/>
                  </a:lnTo>
                  <a:lnTo>
                    <a:pt x="633031" y="128206"/>
                  </a:lnTo>
                  <a:lnTo>
                    <a:pt x="637603" y="132778"/>
                  </a:lnTo>
                  <a:lnTo>
                    <a:pt x="642175" y="132778"/>
                  </a:lnTo>
                  <a:lnTo>
                    <a:pt x="643699" y="134302"/>
                  </a:lnTo>
                  <a:lnTo>
                    <a:pt x="687895" y="134302"/>
                  </a:lnTo>
                  <a:lnTo>
                    <a:pt x="692467" y="132778"/>
                  </a:lnTo>
                  <a:lnTo>
                    <a:pt x="697039" y="128206"/>
                  </a:lnTo>
                  <a:lnTo>
                    <a:pt x="698563" y="125158"/>
                  </a:lnTo>
                  <a:lnTo>
                    <a:pt x="698563" y="108394"/>
                  </a:lnTo>
                  <a:close/>
                </a:path>
                <a:path w="735329" h="135889">
                  <a:moveTo>
                    <a:pt x="733704" y="125158"/>
                  </a:moveTo>
                  <a:lnTo>
                    <a:pt x="730834" y="120916"/>
                  </a:lnTo>
                  <a:lnTo>
                    <a:pt x="726655" y="115252"/>
                  </a:lnTo>
                  <a:lnTo>
                    <a:pt x="721067" y="108445"/>
                  </a:lnTo>
                  <a:lnTo>
                    <a:pt x="713892" y="100774"/>
                  </a:lnTo>
                  <a:lnTo>
                    <a:pt x="706272" y="105346"/>
                  </a:lnTo>
                  <a:lnTo>
                    <a:pt x="711682" y="112826"/>
                  </a:lnTo>
                  <a:lnTo>
                    <a:pt x="716368" y="119443"/>
                  </a:lnTo>
                  <a:lnTo>
                    <a:pt x="720204" y="125488"/>
                  </a:lnTo>
                  <a:lnTo>
                    <a:pt x="723036" y="131254"/>
                  </a:lnTo>
                  <a:lnTo>
                    <a:pt x="733704" y="125158"/>
                  </a:lnTo>
                  <a:close/>
                </a:path>
                <a:path w="735329" h="135889">
                  <a:moveTo>
                    <a:pt x="735228" y="67144"/>
                  </a:moveTo>
                  <a:lnTo>
                    <a:pt x="726084" y="64096"/>
                  </a:lnTo>
                  <a:lnTo>
                    <a:pt x="726084" y="71716"/>
                  </a:lnTo>
                  <a:lnTo>
                    <a:pt x="724560" y="76288"/>
                  </a:lnTo>
                  <a:lnTo>
                    <a:pt x="724560" y="80860"/>
                  </a:lnTo>
                  <a:lnTo>
                    <a:pt x="723036" y="83908"/>
                  </a:lnTo>
                  <a:lnTo>
                    <a:pt x="721512" y="85432"/>
                  </a:lnTo>
                  <a:lnTo>
                    <a:pt x="716940" y="85432"/>
                  </a:lnTo>
                  <a:lnTo>
                    <a:pt x="712368" y="82384"/>
                  </a:lnTo>
                  <a:lnTo>
                    <a:pt x="704748" y="74764"/>
                  </a:lnTo>
                  <a:lnTo>
                    <a:pt x="710209" y="67360"/>
                  </a:lnTo>
                  <a:lnTo>
                    <a:pt x="711250" y="65620"/>
                  </a:lnTo>
                  <a:lnTo>
                    <a:pt x="715225" y="58953"/>
                  </a:lnTo>
                  <a:lnTo>
                    <a:pt x="719975" y="49695"/>
                  </a:lnTo>
                  <a:lnTo>
                    <a:pt x="724560" y="39712"/>
                  </a:lnTo>
                  <a:lnTo>
                    <a:pt x="713892" y="36664"/>
                  </a:lnTo>
                  <a:lnTo>
                    <a:pt x="711085" y="43764"/>
                  </a:lnTo>
                  <a:lnTo>
                    <a:pt x="707415" y="51142"/>
                  </a:lnTo>
                  <a:lnTo>
                    <a:pt x="703148" y="58534"/>
                  </a:lnTo>
                  <a:lnTo>
                    <a:pt x="698563" y="65620"/>
                  </a:lnTo>
                  <a:lnTo>
                    <a:pt x="694296" y="57048"/>
                  </a:lnTo>
                  <a:lnTo>
                    <a:pt x="690753" y="47332"/>
                  </a:lnTo>
                  <a:lnTo>
                    <a:pt x="688060" y="36474"/>
                  </a:lnTo>
                  <a:lnTo>
                    <a:pt x="686371" y="24472"/>
                  </a:lnTo>
                  <a:lnTo>
                    <a:pt x="729132" y="24472"/>
                  </a:lnTo>
                  <a:lnTo>
                    <a:pt x="729132" y="16764"/>
                  </a:lnTo>
                  <a:lnTo>
                    <a:pt x="710844" y="16764"/>
                  </a:lnTo>
                  <a:lnTo>
                    <a:pt x="716940" y="12192"/>
                  </a:lnTo>
                  <a:lnTo>
                    <a:pt x="713892" y="9144"/>
                  </a:lnTo>
                  <a:lnTo>
                    <a:pt x="710844" y="4572"/>
                  </a:lnTo>
                  <a:lnTo>
                    <a:pt x="706272" y="0"/>
                  </a:lnTo>
                  <a:lnTo>
                    <a:pt x="698563" y="4572"/>
                  </a:lnTo>
                  <a:lnTo>
                    <a:pt x="703224" y="10668"/>
                  </a:lnTo>
                  <a:lnTo>
                    <a:pt x="706272" y="13716"/>
                  </a:lnTo>
                  <a:lnTo>
                    <a:pt x="707796" y="16764"/>
                  </a:lnTo>
                  <a:lnTo>
                    <a:pt x="686371" y="16764"/>
                  </a:lnTo>
                  <a:lnTo>
                    <a:pt x="686371" y="0"/>
                  </a:lnTo>
                  <a:lnTo>
                    <a:pt x="674179" y="0"/>
                  </a:lnTo>
                  <a:lnTo>
                    <a:pt x="674179" y="16764"/>
                  </a:lnTo>
                  <a:lnTo>
                    <a:pt x="602551" y="16764"/>
                  </a:lnTo>
                  <a:lnTo>
                    <a:pt x="602551" y="56476"/>
                  </a:lnTo>
                  <a:lnTo>
                    <a:pt x="601027" y="62572"/>
                  </a:lnTo>
                  <a:lnTo>
                    <a:pt x="600976" y="67360"/>
                  </a:lnTo>
                  <a:lnTo>
                    <a:pt x="599503" y="73240"/>
                  </a:lnTo>
                  <a:lnTo>
                    <a:pt x="597979" y="77812"/>
                  </a:lnTo>
                  <a:lnTo>
                    <a:pt x="596353" y="83908"/>
                  </a:lnTo>
                  <a:lnTo>
                    <a:pt x="593305" y="90004"/>
                  </a:lnTo>
                  <a:lnTo>
                    <a:pt x="590257" y="94678"/>
                  </a:lnTo>
                  <a:lnTo>
                    <a:pt x="597979" y="100774"/>
                  </a:lnTo>
                  <a:lnTo>
                    <a:pt x="604862" y="88671"/>
                  </a:lnTo>
                  <a:lnTo>
                    <a:pt x="609600" y="75158"/>
                  </a:lnTo>
                  <a:lnTo>
                    <a:pt x="612343" y="59956"/>
                  </a:lnTo>
                  <a:lnTo>
                    <a:pt x="613168" y="43764"/>
                  </a:lnTo>
                  <a:lnTo>
                    <a:pt x="613219" y="24472"/>
                  </a:lnTo>
                  <a:lnTo>
                    <a:pt x="675703" y="24472"/>
                  </a:lnTo>
                  <a:lnTo>
                    <a:pt x="677684" y="40474"/>
                  </a:lnTo>
                  <a:lnTo>
                    <a:pt x="681228" y="54190"/>
                  </a:lnTo>
                  <a:lnTo>
                    <a:pt x="686206" y="65620"/>
                  </a:lnTo>
                  <a:lnTo>
                    <a:pt x="692467" y="74764"/>
                  </a:lnTo>
                  <a:lnTo>
                    <a:pt x="688111" y="79984"/>
                  </a:lnTo>
                  <a:lnTo>
                    <a:pt x="683895" y="84493"/>
                  </a:lnTo>
                  <a:lnTo>
                    <a:pt x="679475" y="88671"/>
                  </a:lnTo>
                  <a:lnTo>
                    <a:pt x="674179" y="93154"/>
                  </a:lnTo>
                  <a:lnTo>
                    <a:pt x="681799" y="99250"/>
                  </a:lnTo>
                  <a:lnTo>
                    <a:pt x="687895" y="94678"/>
                  </a:lnTo>
                  <a:lnTo>
                    <a:pt x="692467" y="90004"/>
                  </a:lnTo>
                  <a:lnTo>
                    <a:pt x="698563" y="82384"/>
                  </a:lnTo>
                  <a:lnTo>
                    <a:pt x="705192" y="89331"/>
                  </a:lnTo>
                  <a:lnTo>
                    <a:pt x="711225" y="94094"/>
                  </a:lnTo>
                  <a:lnTo>
                    <a:pt x="716661" y="96837"/>
                  </a:lnTo>
                  <a:lnTo>
                    <a:pt x="721512" y="97726"/>
                  </a:lnTo>
                  <a:lnTo>
                    <a:pt x="727608" y="97726"/>
                  </a:lnTo>
                  <a:lnTo>
                    <a:pt x="734326" y="76339"/>
                  </a:lnTo>
                  <a:lnTo>
                    <a:pt x="735228" y="6714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7" name="object 77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6949630" y="5256942"/>
              <a:ext cx="112871" cy="129730"/>
            </a:xfrm>
            <a:prstGeom prst="rect">
              <a:avLst/>
            </a:prstGeom>
          </p:spPr>
        </p:pic>
        <p:pic>
          <p:nvPicPr>
            <p:cNvPr id="78" name="object 78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7086885" y="5267610"/>
              <a:ext cx="125158" cy="120586"/>
            </a:xfrm>
            <a:prstGeom prst="rect">
              <a:avLst/>
            </a:prstGeom>
          </p:spPr>
        </p:pic>
        <p:sp>
          <p:nvSpPr>
            <p:cNvPr id="79" name="object 79"/>
            <p:cNvSpPr/>
            <p:nvPr/>
          </p:nvSpPr>
          <p:spPr>
            <a:xfrm>
              <a:off x="7241000" y="5348573"/>
              <a:ext cx="40005" cy="38100"/>
            </a:xfrm>
            <a:custGeom>
              <a:avLst/>
              <a:gdLst/>
              <a:ahLst/>
              <a:cxnLst/>
              <a:rect l="l" t="t" r="r" b="b"/>
              <a:pathLst>
                <a:path w="40004" h="38100">
                  <a:moveTo>
                    <a:pt x="25908" y="38100"/>
                  </a:moveTo>
                  <a:lnTo>
                    <a:pt x="13716" y="38100"/>
                  </a:lnTo>
                  <a:lnTo>
                    <a:pt x="9144" y="36576"/>
                  </a:lnTo>
                  <a:lnTo>
                    <a:pt x="1524" y="28956"/>
                  </a:lnTo>
                  <a:lnTo>
                    <a:pt x="0" y="24384"/>
                  </a:lnTo>
                  <a:lnTo>
                    <a:pt x="0" y="13716"/>
                  </a:lnTo>
                  <a:lnTo>
                    <a:pt x="1524" y="9144"/>
                  </a:lnTo>
                  <a:lnTo>
                    <a:pt x="6096" y="6096"/>
                  </a:lnTo>
                  <a:lnTo>
                    <a:pt x="9144" y="1524"/>
                  </a:lnTo>
                  <a:lnTo>
                    <a:pt x="13716" y="0"/>
                  </a:lnTo>
                  <a:lnTo>
                    <a:pt x="25908" y="0"/>
                  </a:lnTo>
                  <a:lnTo>
                    <a:pt x="30480" y="1524"/>
                  </a:lnTo>
                  <a:lnTo>
                    <a:pt x="33528" y="6096"/>
                  </a:lnTo>
                  <a:lnTo>
                    <a:pt x="35814" y="7620"/>
                  </a:lnTo>
                  <a:lnTo>
                    <a:pt x="16764" y="7620"/>
                  </a:lnTo>
                  <a:lnTo>
                    <a:pt x="13716" y="9144"/>
                  </a:lnTo>
                  <a:lnTo>
                    <a:pt x="9144" y="13716"/>
                  </a:lnTo>
                  <a:lnTo>
                    <a:pt x="7620" y="16764"/>
                  </a:lnTo>
                  <a:lnTo>
                    <a:pt x="7620" y="22860"/>
                  </a:lnTo>
                  <a:lnTo>
                    <a:pt x="13716" y="28956"/>
                  </a:lnTo>
                  <a:lnTo>
                    <a:pt x="16764" y="30480"/>
                  </a:lnTo>
                  <a:lnTo>
                    <a:pt x="36576" y="30480"/>
                  </a:lnTo>
                  <a:lnTo>
                    <a:pt x="30480" y="36576"/>
                  </a:lnTo>
                  <a:lnTo>
                    <a:pt x="25908" y="38100"/>
                  </a:lnTo>
                  <a:close/>
                </a:path>
                <a:path w="40004" h="38100">
                  <a:moveTo>
                    <a:pt x="36576" y="30480"/>
                  </a:moveTo>
                  <a:lnTo>
                    <a:pt x="22860" y="30480"/>
                  </a:lnTo>
                  <a:lnTo>
                    <a:pt x="25908" y="28956"/>
                  </a:lnTo>
                  <a:lnTo>
                    <a:pt x="30480" y="24384"/>
                  </a:lnTo>
                  <a:lnTo>
                    <a:pt x="30480" y="13716"/>
                  </a:lnTo>
                  <a:lnTo>
                    <a:pt x="25908" y="9144"/>
                  </a:lnTo>
                  <a:lnTo>
                    <a:pt x="22860" y="7620"/>
                  </a:lnTo>
                  <a:lnTo>
                    <a:pt x="35814" y="7620"/>
                  </a:lnTo>
                  <a:lnTo>
                    <a:pt x="38100" y="9144"/>
                  </a:lnTo>
                  <a:lnTo>
                    <a:pt x="39624" y="13716"/>
                  </a:lnTo>
                  <a:lnTo>
                    <a:pt x="39624" y="24384"/>
                  </a:lnTo>
                  <a:lnTo>
                    <a:pt x="38100" y="28956"/>
                  </a:lnTo>
                  <a:lnTo>
                    <a:pt x="36576" y="3048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0" name="object 80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5405913" y="5479732"/>
              <a:ext cx="1632203" cy="140398"/>
            </a:xfrm>
            <a:prstGeom prst="rect">
              <a:avLst/>
            </a:prstGeom>
          </p:spPr>
        </p:pic>
        <p:sp>
          <p:nvSpPr>
            <p:cNvPr id="81" name="object 81"/>
            <p:cNvSpPr/>
            <p:nvPr/>
          </p:nvSpPr>
          <p:spPr>
            <a:xfrm>
              <a:off x="7111365" y="5479745"/>
              <a:ext cx="566420" cy="139065"/>
            </a:xfrm>
            <a:custGeom>
              <a:avLst/>
              <a:gdLst/>
              <a:ahLst/>
              <a:cxnLst/>
              <a:rect l="l" t="t" r="r" b="b"/>
              <a:pathLst>
                <a:path w="566420" h="139064">
                  <a:moveTo>
                    <a:pt x="102196" y="13804"/>
                  </a:moveTo>
                  <a:lnTo>
                    <a:pt x="0" y="73240"/>
                  </a:lnTo>
                  <a:lnTo>
                    <a:pt x="0" y="74764"/>
                  </a:lnTo>
                  <a:lnTo>
                    <a:pt x="102196" y="134289"/>
                  </a:lnTo>
                  <a:lnTo>
                    <a:pt x="102196" y="123621"/>
                  </a:lnTo>
                  <a:lnTo>
                    <a:pt x="16764" y="73240"/>
                  </a:lnTo>
                  <a:lnTo>
                    <a:pt x="102196" y="24472"/>
                  </a:lnTo>
                  <a:lnTo>
                    <a:pt x="102196" y="13804"/>
                  </a:lnTo>
                  <a:close/>
                </a:path>
                <a:path w="566420" h="139064">
                  <a:moveTo>
                    <a:pt x="166204" y="10756"/>
                  </a:moveTo>
                  <a:lnTo>
                    <a:pt x="157060" y="10756"/>
                  </a:lnTo>
                  <a:lnTo>
                    <a:pt x="157060" y="19900"/>
                  </a:lnTo>
                  <a:lnTo>
                    <a:pt x="157060" y="44284"/>
                  </a:lnTo>
                  <a:lnTo>
                    <a:pt x="157060" y="51904"/>
                  </a:lnTo>
                  <a:lnTo>
                    <a:pt x="157060" y="77914"/>
                  </a:lnTo>
                  <a:lnTo>
                    <a:pt x="140296" y="77914"/>
                  </a:lnTo>
                  <a:lnTo>
                    <a:pt x="140296" y="51904"/>
                  </a:lnTo>
                  <a:lnTo>
                    <a:pt x="157060" y="51904"/>
                  </a:lnTo>
                  <a:lnTo>
                    <a:pt x="157060" y="44284"/>
                  </a:lnTo>
                  <a:lnTo>
                    <a:pt x="140296" y="44284"/>
                  </a:lnTo>
                  <a:lnTo>
                    <a:pt x="140296" y="19900"/>
                  </a:lnTo>
                  <a:lnTo>
                    <a:pt x="157060" y="19900"/>
                  </a:lnTo>
                  <a:lnTo>
                    <a:pt x="157060" y="10756"/>
                  </a:lnTo>
                  <a:lnTo>
                    <a:pt x="129628" y="10756"/>
                  </a:lnTo>
                  <a:lnTo>
                    <a:pt x="129578" y="79387"/>
                  </a:lnTo>
                  <a:lnTo>
                    <a:pt x="129247" y="88569"/>
                  </a:lnTo>
                  <a:lnTo>
                    <a:pt x="120370" y="129159"/>
                  </a:lnTo>
                  <a:lnTo>
                    <a:pt x="117436" y="134302"/>
                  </a:lnTo>
                  <a:lnTo>
                    <a:pt x="125056" y="138874"/>
                  </a:lnTo>
                  <a:lnTo>
                    <a:pt x="130200" y="128600"/>
                  </a:lnTo>
                  <a:lnTo>
                    <a:pt x="134200" y="116205"/>
                  </a:lnTo>
                  <a:lnTo>
                    <a:pt x="137058" y="101790"/>
                  </a:lnTo>
                  <a:lnTo>
                    <a:pt x="138772" y="85534"/>
                  </a:lnTo>
                  <a:lnTo>
                    <a:pt x="157060" y="85534"/>
                  </a:lnTo>
                  <a:lnTo>
                    <a:pt x="157060" y="125158"/>
                  </a:lnTo>
                  <a:lnTo>
                    <a:pt x="155536" y="125158"/>
                  </a:lnTo>
                  <a:lnTo>
                    <a:pt x="155536" y="126682"/>
                  </a:lnTo>
                  <a:lnTo>
                    <a:pt x="154012" y="128206"/>
                  </a:lnTo>
                  <a:lnTo>
                    <a:pt x="141820" y="128206"/>
                  </a:lnTo>
                  <a:lnTo>
                    <a:pt x="143344" y="137350"/>
                  </a:lnTo>
                  <a:lnTo>
                    <a:pt x="161632" y="137350"/>
                  </a:lnTo>
                  <a:lnTo>
                    <a:pt x="166204" y="132778"/>
                  </a:lnTo>
                  <a:lnTo>
                    <a:pt x="166204" y="85534"/>
                  </a:lnTo>
                  <a:lnTo>
                    <a:pt x="166204" y="77914"/>
                  </a:lnTo>
                  <a:lnTo>
                    <a:pt x="166204" y="51904"/>
                  </a:lnTo>
                  <a:lnTo>
                    <a:pt x="166204" y="44284"/>
                  </a:lnTo>
                  <a:lnTo>
                    <a:pt x="166204" y="19900"/>
                  </a:lnTo>
                  <a:lnTo>
                    <a:pt x="166204" y="10756"/>
                  </a:lnTo>
                  <a:close/>
                </a:path>
                <a:path w="566420" h="139064">
                  <a:moveTo>
                    <a:pt x="259270" y="10756"/>
                  </a:moveTo>
                  <a:lnTo>
                    <a:pt x="222694" y="10756"/>
                  </a:lnTo>
                  <a:lnTo>
                    <a:pt x="222694" y="19900"/>
                  </a:lnTo>
                  <a:lnTo>
                    <a:pt x="222694" y="33616"/>
                  </a:lnTo>
                  <a:lnTo>
                    <a:pt x="222694" y="39712"/>
                  </a:lnTo>
                  <a:lnTo>
                    <a:pt x="222694" y="59524"/>
                  </a:lnTo>
                  <a:lnTo>
                    <a:pt x="208978" y="59524"/>
                  </a:lnTo>
                  <a:lnTo>
                    <a:pt x="208978" y="39712"/>
                  </a:lnTo>
                  <a:lnTo>
                    <a:pt x="222694" y="39712"/>
                  </a:lnTo>
                  <a:lnTo>
                    <a:pt x="222694" y="33616"/>
                  </a:lnTo>
                  <a:lnTo>
                    <a:pt x="208978" y="33616"/>
                  </a:lnTo>
                  <a:lnTo>
                    <a:pt x="208978" y="19900"/>
                  </a:lnTo>
                  <a:lnTo>
                    <a:pt x="222694" y="19900"/>
                  </a:lnTo>
                  <a:lnTo>
                    <a:pt x="222694" y="10756"/>
                  </a:lnTo>
                  <a:lnTo>
                    <a:pt x="173824" y="10756"/>
                  </a:lnTo>
                  <a:lnTo>
                    <a:pt x="173824" y="19900"/>
                  </a:lnTo>
                  <a:lnTo>
                    <a:pt x="199834" y="19900"/>
                  </a:lnTo>
                  <a:lnTo>
                    <a:pt x="199834" y="33616"/>
                  </a:lnTo>
                  <a:lnTo>
                    <a:pt x="199834" y="39712"/>
                  </a:lnTo>
                  <a:lnTo>
                    <a:pt x="199834" y="59524"/>
                  </a:lnTo>
                  <a:lnTo>
                    <a:pt x="187642" y="59524"/>
                  </a:lnTo>
                  <a:lnTo>
                    <a:pt x="187642" y="39712"/>
                  </a:lnTo>
                  <a:lnTo>
                    <a:pt x="199834" y="39712"/>
                  </a:lnTo>
                  <a:lnTo>
                    <a:pt x="199834" y="33616"/>
                  </a:lnTo>
                  <a:lnTo>
                    <a:pt x="178396" y="33616"/>
                  </a:lnTo>
                  <a:lnTo>
                    <a:pt x="178396" y="67144"/>
                  </a:lnTo>
                  <a:lnTo>
                    <a:pt x="254698" y="67144"/>
                  </a:lnTo>
                  <a:lnTo>
                    <a:pt x="254698" y="59524"/>
                  </a:lnTo>
                  <a:lnTo>
                    <a:pt x="254698" y="39712"/>
                  </a:lnTo>
                  <a:lnTo>
                    <a:pt x="254698" y="33616"/>
                  </a:lnTo>
                  <a:lnTo>
                    <a:pt x="245554" y="33616"/>
                  </a:lnTo>
                  <a:lnTo>
                    <a:pt x="245554" y="39712"/>
                  </a:lnTo>
                  <a:lnTo>
                    <a:pt x="245554" y="59524"/>
                  </a:lnTo>
                  <a:lnTo>
                    <a:pt x="231838" y="59524"/>
                  </a:lnTo>
                  <a:lnTo>
                    <a:pt x="231838" y="39712"/>
                  </a:lnTo>
                  <a:lnTo>
                    <a:pt x="245554" y="39712"/>
                  </a:lnTo>
                  <a:lnTo>
                    <a:pt x="245554" y="33616"/>
                  </a:lnTo>
                  <a:lnTo>
                    <a:pt x="231838" y="33616"/>
                  </a:lnTo>
                  <a:lnTo>
                    <a:pt x="231838" y="19900"/>
                  </a:lnTo>
                  <a:lnTo>
                    <a:pt x="259270" y="19900"/>
                  </a:lnTo>
                  <a:lnTo>
                    <a:pt x="259270" y="10756"/>
                  </a:lnTo>
                  <a:close/>
                </a:path>
                <a:path w="566420" h="139064">
                  <a:moveTo>
                    <a:pt x="262318" y="82486"/>
                  </a:moveTo>
                  <a:lnTo>
                    <a:pt x="237934" y="82486"/>
                  </a:lnTo>
                  <a:lnTo>
                    <a:pt x="237934" y="91630"/>
                  </a:lnTo>
                  <a:lnTo>
                    <a:pt x="235331" y="98196"/>
                  </a:lnTo>
                  <a:lnTo>
                    <a:pt x="232029" y="104203"/>
                  </a:lnTo>
                  <a:lnTo>
                    <a:pt x="227850" y="109626"/>
                  </a:lnTo>
                  <a:lnTo>
                    <a:pt x="222694" y="114490"/>
                  </a:lnTo>
                  <a:lnTo>
                    <a:pt x="215239" y="112217"/>
                  </a:lnTo>
                  <a:lnTo>
                    <a:pt x="203187" y="108267"/>
                  </a:lnTo>
                  <a:lnTo>
                    <a:pt x="198310" y="106870"/>
                  </a:lnTo>
                  <a:lnTo>
                    <a:pt x="199834" y="103822"/>
                  </a:lnTo>
                  <a:lnTo>
                    <a:pt x="201358" y="99250"/>
                  </a:lnTo>
                  <a:lnTo>
                    <a:pt x="204406" y="91630"/>
                  </a:lnTo>
                  <a:lnTo>
                    <a:pt x="237934" y="91630"/>
                  </a:lnTo>
                  <a:lnTo>
                    <a:pt x="237934" y="82486"/>
                  </a:lnTo>
                  <a:lnTo>
                    <a:pt x="208978" y="82486"/>
                  </a:lnTo>
                  <a:lnTo>
                    <a:pt x="210502" y="77914"/>
                  </a:lnTo>
                  <a:lnTo>
                    <a:pt x="212026" y="74764"/>
                  </a:lnTo>
                  <a:lnTo>
                    <a:pt x="213550" y="71716"/>
                  </a:lnTo>
                  <a:lnTo>
                    <a:pt x="201358" y="70192"/>
                  </a:lnTo>
                  <a:lnTo>
                    <a:pt x="199834" y="74764"/>
                  </a:lnTo>
                  <a:lnTo>
                    <a:pt x="198310" y="77914"/>
                  </a:lnTo>
                  <a:lnTo>
                    <a:pt x="196786" y="82486"/>
                  </a:lnTo>
                  <a:lnTo>
                    <a:pt x="173824" y="82486"/>
                  </a:lnTo>
                  <a:lnTo>
                    <a:pt x="173824" y="91630"/>
                  </a:lnTo>
                  <a:lnTo>
                    <a:pt x="193738" y="91630"/>
                  </a:lnTo>
                  <a:lnTo>
                    <a:pt x="190690" y="99250"/>
                  </a:lnTo>
                  <a:lnTo>
                    <a:pt x="189166" y="103822"/>
                  </a:lnTo>
                  <a:lnTo>
                    <a:pt x="186194" y="108267"/>
                  </a:lnTo>
                  <a:lnTo>
                    <a:pt x="186118" y="109918"/>
                  </a:lnTo>
                  <a:lnTo>
                    <a:pt x="187642" y="111442"/>
                  </a:lnTo>
                  <a:lnTo>
                    <a:pt x="189166" y="111442"/>
                  </a:lnTo>
                  <a:lnTo>
                    <a:pt x="194043" y="112864"/>
                  </a:lnTo>
                  <a:lnTo>
                    <a:pt x="199644" y="114871"/>
                  </a:lnTo>
                  <a:lnTo>
                    <a:pt x="206095" y="117436"/>
                  </a:lnTo>
                  <a:lnTo>
                    <a:pt x="213550" y="120586"/>
                  </a:lnTo>
                  <a:lnTo>
                    <a:pt x="204381" y="124599"/>
                  </a:lnTo>
                  <a:lnTo>
                    <a:pt x="195059" y="127635"/>
                  </a:lnTo>
                  <a:lnTo>
                    <a:pt x="185432" y="129794"/>
                  </a:lnTo>
                  <a:lnTo>
                    <a:pt x="175348" y="131254"/>
                  </a:lnTo>
                  <a:lnTo>
                    <a:pt x="176872" y="138874"/>
                  </a:lnTo>
                  <a:lnTo>
                    <a:pt x="190093" y="137160"/>
                  </a:lnTo>
                  <a:lnTo>
                    <a:pt x="202298" y="134302"/>
                  </a:lnTo>
                  <a:lnTo>
                    <a:pt x="213614" y="130302"/>
                  </a:lnTo>
                  <a:lnTo>
                    <a:pt x="224218" y="125158"/>
                  </a:lnTo>
                  <a:lnTo>
                    <a:pt x="231927" y="128587"/>
                  </a:lnTo>
                  <a:lnTo>
                    <a:pt x="239077" y="132016"/>
                  </a:lnTo>
                  <a:lnTo>
                    <a:pt x="245643" y="135445"/>
                  </a:lnTo>
                  <a:lnTo>
                    <a:pt x="251650" y="138874"/>
                  </a:lnTo>
                  <a:lnTo>
                    <a:pt x="257746" y="129730"/>
                  </a:lnTo>
                  <a:lnTo>
                    <a:pt x="253504" y="128054"/>
                  </a:lnTo>
                  <a:lnTo>
                    <a:pt x="247002" y="125158"/>
                  </a:lnTo>
                  <a:lnTo>
                    <a:pt x="241020" y="122440"/>
                  </a:lnTo>
                  <a:lnTo>
                    <a:pt x="233362" y="119062"/>
                  </a:lnTo>
                  <a:lnTo>
                    <a:pt x="248602" y="91630"/>
                  </a:lnTo>
                  <a:lnTo>
                    <a:pt x="262318" y="91630"/>
                  </a:lnTo>
                  <a:lnTo>
                    <a:pt x="262318" y="82486"/>
                  </a:lnTo>
                  <a:close/>
                </a:path>
                <a:path w="566420" h="139064">
                  <a:moveTo>
                    <a:pt x="370611" y="58000"/>
                  </a:moveTo>
                  <a:lnTo>
                    <a:pt x="369087" y="50380"/>
                  </a:lnTo>
                  <a:lnTo>
                    <a:pt x="367563" y="48856"/>
                  </a:lnTo>
                  <a:lnTo>
                    <a:pt x="364515" y="45808"/>
                  </a:lnTo>
                  <a:lnTo>
                    <a:pt x="361467" y="41236"/>
                  </a:lnTo>
                  <a:lnTo>
                    <a:pt x="355371" y="38188"/>
                  </a:lnTo>
                  <a:lnTo>
                    <a:pt x="320319" y="38188"/>
                  </a:lnTo>
                  <a:lnTo>
                    <a:pt x="320319" y="9232"/>
                  </a:lnTo>
                  <a:lnTo>
                    <a:pt x="308127" y="9232"/>
                  </a:lnTo>
                  <a:lnTo>
                    <a:pt x="308127" y="39712"/>
                  </a:lnTo>
                  <a:lnTo>
                    <a:pt x="277545" y="39712"/>
                  </a:lnTo>
                  <a:lnTo>
                    <a:pt x="277545" y="50380"/>
                  </a:lnTo>
                  <a:lnTo>
                    <a:pt x="306603" y="50380"/>
                  </a:lnTo>
                  <a:lnTo>
                    <a:pt x="304888" y="63563"/>
                  </a:lnTo>
                  <a:lnTo>
                    <a:pt x="302031" y="75768"/>
                  </a:lnTo>
                  <a:lnTo>
                    <a:pt x="298030" y="87109"/>
                  </a:lnTo>
                  <a:lnTo>
                    <a:pt x="292887" y="97726"/>
                  </a:lnTo>
                  <a:lnTo>
                    <a:pt x="288264" y="107442"/>
                  </a:lnTo>
                  <a:lnTo>
                    <a:pt x="283654" y="116014"/>
                  </a:lnTo>
                  <a:lnTo>
                    <a:pt x="279082" y="123444"/>
                  </a:lnTo>
                  <a:lnTo>
                    <a:pt x="274497" y="129730"/>
                  </a:lnTo>
                  <a:lnTo>
                    <a:pt x="282117" y="135826"/>
                  </a:lnTo>
                  <a:lnTo>
                    <a:pt x="306603" y="96202"/>
                  </a:lnTo>
                  <a:lnTo>
                    <a:pt x="318795" y="48856"/>
                  </a:lnTo>
                  <a:lnTo>
                    <a:pt x="352323" y="48856"/>
                  </a:lnTo>
                  <a:lnTo>
                    <a:pt x="358419" y="54952"/>
                  </a:lnTo>
                  <a:lnTo>
                    <a:pt x="358355" y="79959"/>
                  </a:lnTo>
                  <a:lnTo>
                    <a:pt x="358241" y="85534"/>
                  </a:lnTo>
                  <a:lnTo>
                    <a:pt x="344703" y="123634"/>
                  </a:lnTo>
                  <a:lnTo>
                    <a:pt x="335559" y="123634"/>
                  </a:lnTo>
                  <a:lnTo>
                    <a:pt x="330987" y="120586"/>
                  </a:lnTo>
                  <a:lnTo>
                    <a:pt x="326415" y="119062"/>
                  </a:lnTo>
                  <a:lnTo>
                    <a:pt x="323367" y="117538"/>
                  </a:lnTo>
                  <a:lnTo>
                    <a:pt x="320319" y="117538"/>
                  </a:lnTo>
                  <a:lnTo>
                    <a:pt x="315747" y="126682"/>
                  </a:lnTo>
                  <a:lnTo>
                    <a:pt x="324078" y="130683"/>
                  </a:lnTo>
                  <a:lnTo>
                    <a:pt x="330987" y="133540"/>
                  </a:lnTo>
                  <a:lnTo>
                    <a:pt x="336753" y="135255"/>
                  </a:lnTo>
                  <a:lnTo>
                    <a:pt x="341655" y="135826"/>
                  </a:lnTo>
                  <a:lnTo>
                    <a:pt x="349084" y="134442"/>
                  </a:lnTo>
                  <a:lnTo>
                    <a:pt x="369277" y="93141"/>
                  </a:lnTo>
                  <a:lnTo>
                    <a:pt x="370509" y="70472"/>
                  </a:lnTo>
                  <a:lnTo>
                    <a:pt x="370611" y="58000"/>
                  </a:lnTo>
                  <a:close/>
                </a:path>
                <a:path w="566420" h="139064">
                  <a:moveTo>
                    <a:pt x="398132" y="24472"/>
                  </a:moveTo>
                  <a:lnTo>
                    <a:pt x="395084" y="16852"/>
                  </a:lnTo>
                  <a:lnTo>
                    <a:pt x="390423" y="9232"/>
                  </a:lnTo>
                  <a:lnTo>
                    <a:pt x="387375" y="3048"/>
                  </a:lnTo>
                  <a:lnTo>
                    <a:pt x="378231" y="6184"/>
                  </a:lnTo>
                  <a:lnTo>
                    <a:pt x="382803" y="12280"/>
                  </a:lnTo>
                  <a:lnTo>
                    <a:pt x="388899" y="27520"/>
                  </a:lnTo>
                  <a:lnTo>
                    <a:pt x="398132" y="24472"/>
                  </a:lnTo>
                  <a:close/>
                </a:path>
                <a:path w="566420" h="139064">
                  <a:moveTo>
                    <a:pt x="411848" y="85534"/>
                  </a:moveTo>
                  <a:lnTo>
                    <a:pt x="409498" y="77444"/>
                  </a:lnTo>
                  <a:lnTo>
                    <a:pt x="406704" y="69253"/>
                  </a:lnTo>
                  <a:lnTo>
                    <a:pt x="403072" y="60794"/>
                  </a:lnTo>
                  <a:lnTo>
                    <a:pt x="398132" y="51904"/>
                  </a:lnTo>
                  <a:lnTo>
                    <a:pt x="393547" y="43332"/>
                  </a:lnTo>
                  <a:lnTo>
                    <a:pt x="388950" y="35902"/>
                  </a:lnTo>
                  <a:lnTo>
                    <a:pt x="384340" y="29616"/>
                  </a:lnTo>
                  <a:lnTo>
                    <a:pt x="379755" y="24472"/>
                  </a:lnTo>
                  <a:lnTo>
                    <a:pt x="370611" y="30568"/>
                  </a:lnTo>
                  <a:lnTo>
                    <a:pt x="379437" y="41757"/>
                  </a:lnTo>
                  <a:lnTo>
                    <a:pt x="387413" y="54952"/>
                  </a:lnTo>
                  <a:lnTo>
                    <a:pt x="394271" y="70472"/>
                  </a:lnTo>
                  <a:lnTo>
                    <a:pt x="399656" y="88582"/>
                  </a:lnTo>
                  <a:lnTo>
                    <a:pt x="411848" y="85534"/>
                  </a:lnTo>
                  <a:close/>
                </a:path>
                <a:path w="566420" h="139064">
                  <a:moveTo>
                    <a:pt x="419468" y="21424"/>
                  </a:moveTo>
                  <a:lnTo>
                    <a:pt x="414896" y="12280"/>
                  </a:lnTo>
                  <a:lnTo>
                    <a:pt x="411848" y="4572"/>
                  </a:lnTo>
                  <a:lnTo>
                    <a:pt x="408800" y="0"/>
                  </a:lnTo>
                  <a:lnTo>
                    <a:pt x="399656" y="3048"/>
                  </a:lnTo>
                  <a:lnTo>
                    <a:pt x="404228" y="9232"/>
                  </a:lnTo>
                  <a:lnTo>
                    <a:pt x="410324" y="24472"/>
                  </a:lnTo>
                  <a:lnTo>
                    <a:pt x="419468" y="21424"/>
                  </a:lnTo>
                  <a:close/>
                </a:path>
                <a:path w="566420" h="139064">
                  <a:moveTo>
                    <a:pt x="529297" y="93154"/>
                  </a:moveTo>
                  <a:lnTo>
                    <a:pt x="517105" y="93154"/>
                  </a:lnTo>
                  <a:lnTo>
                    <a:pt x="517105" y="100774"/>
                  </a:lnTo>
                  <a:lnTo>
                    <a:pt x="517105" y="116014"/>
                  </a:lnTo>
                  <a:lnTo>
                    <a:pt x="477380" y="116014"/>
                  </a:lnTo>
                  <a:lnTo>
                    <a:pt x="477380" y="100774"/>
                  </a:lnTo>
                  <a:lnTo>
                    <a:pt x="517105" y="100774"/>
                  </a:lnTo>
                  <a:lnTo>
                    <a:pt x="517105" y="93154"/>
                  </a:lnTo>
                  <a:lnTo>
                    <a:pt x="465188" y="93154"/>
                  </a:lnTo>
                  <a:lnTo>
                    <a:pt x="465188" y="128206"/>
                  </a:lnTo>
                  <a:lnTo>
                    <a:pt x="477380" y="128206"/>
                  </a:lnTo>
                  <a:lnTo>
                    <a:pt x="477380" y="125158"/>
                  </a:lnTo>
                  <a:lnTo>
                    <a:pt x="529297" y="125158"/>
                  </a:lnTo>
                  <a:lnTo>
                    <a:pt x="529297" y="116014"/>
                  </a:lnTo>
                  <a:lnTo>
                    <a:pt x="529297" y="100774"/>
                  </a:lnTo>
                  <a:lnTo>
                    <a:pt x="529297" y="93154"/>
                  </a:lnTo>
                  <a:close/>
                </a:path>
                <a:path w="566420" h="139064">
                  <a:moveTo>
                    <a:pt x="547585" y="33616"/>
                  </a:moveTo>
                  <a:lnTo>
                    <a:pt x="535393" y="33616"/>
                  </a:lnTo>
                  <a:lnTo>
                    <a:pt x="535393" y="41236"/>
                  </a:lnTo>
                  <a:lnTo>
                    <a:pt x="535393" y="54952"/>
                  </a:lnTo>
                  <a:lnTo>
                    <a:pt x="459092" y="54952"/>
                  </a:lnTo>
                  <a:lnTo>
                    <a:pt x="459092" y="41236"/>
                  </a:lnTo>
                  <a:lnTo>
                    <a:pt x="535393" y="41236"/>
                  </a:lnTo>
                  <a:lnTo>
                    <a:pt x="535393" y="33616"/>
                  </a:lnTo>
                  <a:lnTo>
                    <a:pt x="448424" y="33616"/>
                  </a:lnTo>
                  <a:lnTo>
                    <a:pt x="448424" y="62572"/>
                  </a:lnTo>
                  <a:lnTo>
                    <a:pt x="547585" y="62572"/>
                  </a:lnTo>
                  <a:lnTo>
                    <a:pt x="547585" y="54952"/>
                  </a:lnTo>
                  <a:lnTo>
                    <a:pt x="547585" y="41236"/>
                  </a:lnTo>
                  <a:lnTo>
                    <a:pt x="547585" y="33616"/>
                  </a:lnTo>
                  <a:close/>
                </a:path>
                <a:path w="566420" h="139064">
                  <a:moveTo>
                    <a:pt x="561301" y="73240"/>
                  </a:moveTo>
                  <a:lnTo>
                    <a:pt x="434708" y="73240"/>
                  </a:lnTo>
                  <a:lnTo>
                    <a:pt x="434708" y="138874"/>
                  </a:lnTo>
                  <a:lnTo>
                    <a:pt x="445376" y="138874"/>
                  </a:lnTo>
                  <a:lnTo>
                    <a:pt x="445376" y="82486"/>
                  </a:lnTo>
                  <a:lnTo>
                    <a:pt x="549109" y="82486"/>
                  </a:lnTo>
                  <a:lnTo>
                    <a:pt x="549109" y="126682"/>
                  </a:lnTo>
                  <a:lnTo>
                    <a:pt x="547585" y="128206"/>
                  </a:lnTo>
                  <a:lnTo>
                    <a:pt x="529297" y="128206"/>
                  </a:lnTo>
                  <a:lnTo>
                    <a:pt x="530821" y="137350"/>
                  </a:lnTo>
                  <a:lnTo>
                    <a:pt x="555205" y="137350"/>
                  </a:lnTo>
                  <a:lnTo>
                    <a:pt x="561301" y="131254"/>
                  </a:lnTo>
                  <a:lnTo>
                    <a:pt x="561301" y="82486"/>
                  </a:lnTo>
                  <a:lnTo>
                    <a:pt x="561301" y="73240"/>
                  </a:lnTo>
                  <a:close/>
                </a:path>
                <a:path w="566420" h="139064">
                  <a:moveTo>
                    <a:pt x="565873" y="13804"/>
                  </a:moveTo>
                  <a:lnTo>
                    <a:pt x="503389" y="13804"/>
                  </a:lnTo>
                  <a:lnTo>
                    <a:pt x="503389" y="3048"/>
                  </a:lnTo>
                  <a:lnTo>
                    <a:pt x="491096" y="3048"/>
                  </a:lnTo>
                  <a:lnTo>
                    <a:pt x="491096" y="13804"/>
                  </a:lnTo>
                  <a:lnTo>
                    <a:pt x="428612" y="13804"/>
                  </a:lnTo>
                  <a:lnTo>
                    <a:pt x="428612" y="22948"/>
                  </a:lnTo>
                  <a:lnTo>
                    <a:pt x="565873" y="22948"/>
                  </a:lnTo>
                  <a:lnTo>
                    <a:pt x="565873" y="1380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2" name="object 82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7698581" y="5504211"/>
              <a:ext cx="129730" cy="108299"/>
            </a:xfrm>
            <a:prstGeom prst="rect">
              <a:avLst/>
            </a:prstGeom>
          </p:spPr>
        </p:pic>
        <p:pic>
          <p:nvPicPr>
            <p:cNvPr id="83" name="object 83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5401341" y="5708713"/>
              <a:ext cx="1726787" cy="138874"/>
            </a:xfrm>
            <a:prstGeom prst="rect">
              <a:avLst/>
            </a:prstGeom>
          </p:spPr>
        </p:pic>
        <p:pic>
          <p:nvPicPr>
            <p:cNvPr id="84" name="object 84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5402865" y="5942171"/>
              <a:ext cx="2124932" cy="135826"/>
            </a:xfrm>
            <a:prstGeom prst="rect">
              <a:avLst/>
            </a:prstGeom>
          </p:spPr>
        </p:pic>
        <p:pic>
          <p:nvPicPr>
            <p:cNvPr id="85" name="object 85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5398293" y="6175629"/>
              <a:ext cx="148018" cy="128206"/>
            </a:xfrm>
            <a:prstGeom prst="rect">
              <a:avLst/>
            </a:prstGeom>
          </p:spPr>
        </p:pic>
        <p:pic>
          <p:nvPicPr>
            <p:cNvPr id="86" name="object 86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5566124" y="6174105"/>
              <a:ext cx="434720" cy="132778"/>
            </a:xfrm>
            <a:prstGeom prst="rect">
              <a:avLst/>
            </a:prstGeom>
          </p:spPr>
        </p:pic>
        <p:pic>
          <p:nvPicPr>
            <p:cNvPr id="87" name="object 87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5498972" y="6398513"/>
              <a:ext cx="2693860" cy="138875"/>
            </a:xfrm>
            <a:prstGeom prst="rect">
              <a:avLst/>
            </a:prstGeom>
          </p:spPr>
        </p:pic>
        <p:pic>
          <p:nvPicPr>
            <p:cNvPr id="88" name="object 88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5398293" y="6627400"/>
              <a:ext cx="1272159" cy="13735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43484" y="371856"/>
            <a:ext cx="9827260" cy="6223000"/>
            <a:chOff x="443484" y="371856"/>
            <a:chExt cx="9827260" cy="6223000"/>
          </a:xfrm>
        </p:grpSpPr>
        <p:sp>
          <p:nvSpPr>
            <p:cNvPr id="3" name="object 3"/>
            <p:cNvSpPr/>
            <p:nvPr/>
          </p:nvSpPr>
          <p:spPr>
            <a:xfrm>
              <a:off x="443484" y="371856"/>
              <a:ext cx="9827260" cy="6223000"/>
            </a:xfrm>
            <a:custGeom>
              <a:avLst/>
              <a:gdLst/>
              <a:ahLst/>
              <a:cxnLst/>
              <a:rect l="l" t="t" r="r" b="b"/>
              <a:pathLst>
                <a:path w="9827260" h="6223000">
                  <a:moveTo>
                    <a:pt x="9826751" y="6222492"/>
                  </a:moveTo>
                  <a:lnTo>
                    <a:pt x="0" y="6222492"/>
                  </a:lnTo>
                  <a:lnTo>
                    <a:pt x="0" y="0"/>
                  </a:lnTo>
                  <a:lnTo>
                    <a:pt x="9826751" y="0"/>
                  </a:lnTo>
                  <a:lnTo>
                    <a:pt x="9826751" y="6222492"/>
                  </a:lnTo>
                  <a:close/>
                </a:path>
              </a:pathLst>
            </a:custGeom>
            <a:solidFill>
              <a:srgbClr val="F4F4D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573500" y="4641913"/>
              <a:ext cx="9568815" cy="1755139"/>
            </a:xfrm>
            <a:custGeom>
              <a:avLst/>
              <a:gdLst/>
              <a:ahLst/>
              <a:cxnLst/>
              <a:rect l="l" t="t" r="r" b="b"/>
              <a:pathLst>
                <a:path w="9568815" h="1755139">
                  <a:moveTo>
                    <a:pt x="0" y="0"/>
                  </a:moveTo>
                  <a:lnTo>
                    <a:pt x="9568815" y="0"/>
                  </a:lnTo>
                  <a:lnTo>
                    <a:pt x="9568815" y="1755076"/>
                  </a:lnTo>
                  <a:lnTo>
                    <a:pt x="0" y="1755076"/>
                  </a:lnTo>
                  <a:lnTo>
                    <a:pt x="0" y="0"/>
                  </a:lnTo>
                  <a:close/>
                </a:path>
              </a:pathLst>
            </a:custGeom>
            <a:ln w="10677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/>
          <p:nvPr/>
        </p:nvSpPr>
        <p:spPr>
          <a:xfrm>
            <a:off x="443484" y="7202423"/>
            <a:ext cx="9827260" cy="1905"/>
          </a:xfrm>
          <a:custGeom>
            <a:avLst/>
            <a:gdLst/>
            <a:ahLst/>
            <a:cxnLst/>
            <a:rect l="l" t="t" r="r" b="b"/>
            <a:pathLst>
              <a:path w="9827260" h="1904">
                <a:moveTo>
                  <a:pt x="9826751" y="1524"/>
                </a:moveTo>
                <a:lnTo>
                  <a:pt x="0" y="1524"/>
                </a:lnTo>
                <a:lnTo>
                  <a:pt x="0" y="0"/>
                </a:lnTo>
                <a:lnTo>
                  <a:pt x="9826751" y="0"/>
                </a:lnTo>
                <a:lnTo>
                  <a:pt x="9826751" y="1524"/>
                </a:lnTo>
                <a:close/>
              </a:path>
            </a:pathLst>
          </a:custGeom>
          <a:solidFill>
            <a:srgbClr val="F4F4DB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6" name="object 6"/>
          <p:cNvGrpSpPr/>
          <p:nvPr/>
        </p:nvGrpSpPr>
        <p:grpSpPr>
          <a:xfrm>
            <a:off x="504825" y="466629"/>
            <a:ext cx="515620" cy="117475"/>
            <a:chOff x="504825" y="466629"/>
            <a:chExt cx="515620" cy="117475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04825" y="469677"/>
              <a:ext cx="85439" cy="111347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0076" y="494061"/>
              <a:ext cx="77819" cy="90011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710171" y="468159"/>
              <a:ext cx="116839" cy="114300"/>
            </a:xfrm>
            <a:custGeom>
              <a:avLst/>
              <a:gdLst/>
              <a:ahLst/>
              <a:cxnLst/>
              <a:rect l="l" t="t" r="r" b="b"/>
              <a:pathLst>
                <a:path w="116840" h="114300">
                  <a:moveTo>
                    <a:pt x="18300" y="92671"/>
                  </a:moveTo>
                  <a:lnTo>
                    <a:pt x="0" y="92671"/>
                  </a:lnTo>
                  <a:lnTo>
                    <a:pt x="0" y="114007"/>
                  </a:lnTo>
                  <a:lnTo>
                    <a:pt x="18300" y="114007"/>
                  </a:lnTo>
                  <a:lnTo>
                    <a:pt x="18300" y="92671"/>
                  </a:lnTo>
                  <a:close/>
                </a:path>
                <a:path w="116840" h="114300">
                  <a:moveTo>
                    <a:pt x="116497" y="102196"/>
                  </a:moveTo>
                  <a:lnTo>
                    <a:pt x="92113" y="102196"/>
                  </a:lnTo>
                  <a:lnTo>
                    <a:pt x="92113" y="0"/>
                  </a:lnTo>
                  <a:lnTo>
                    <a:pt x="82969" y="0"/>
                  </a:lnTo>
                  <a:lnTo>
                    <a:pt x="81445" y="6096"/>
                  </a:lnTo>
                  <a:lnTo>
                    <a:pt x="79921" y="10668"/>
                  </a:lnTo>
                  <a:lnTo>
                    <a:pt x="75349" y="12192"/>
                  </a:lnTo>
                  <a:lnTo>
                    <a:pt x="72301" y="15240"/>
                  </a:lnTo>
                  <a:lnTo>
                    <a:pt x="64592" y="16764"/>
                  </a:lnTo>
                  <a:lnTo>
                    <a:pt x="55448" y="16764"/>
                  </a:lnTo>
                  <a:lnTo>
                    <a:pt x="55448" y="25908"/>
                  </a:lnTo>
                  <a:lnTo>
                    <a:pt x="79921" y="25908"/>
                  </a:lnTo>
                  <a:lnTo>
                    <a:pt x="79921" y="102196"/>
                  </a:lnTo>
                  <a:lnTo>
                    <a:pt x="55448" y="102196"/>
                  </a:lnTo>
                  <a:lnTo>
                    <a:pt x="55448" y="112864"/>
                  </a:lnTo>
                  <a:lnTo>
                    <a:pt x="116497" y="112864"/>
                  </a:lnTo>
                  <a:lnTo>
                    <a:pt x="116497" y="1021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49534" y="466629"/>
              <a:ext cx="77819" cy="117443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47166" y="466629"/>
              <a:ext cx="73247" cy="117443"/>
            </a:xfrm>
            <a:prstGeom prst="rect">
              <a:avLst/>
            </a:prstGeom>
          </p:spPr>
        </p:pic>
      </p:grpSp>
      <p:grpSp>
        <p:nvGrpSpPr>
          <p:cNvPr id="12" name="object 12"/>
          <p:cNvGrpSpPr/>
          <p:nvPr/>
        </p:nvGrpSpPr>
        <p:grpSpPr>
          <a:xfrm>
            <a:off x="9080658" y="463581"/>
            <a:ext cx="581660" cy="149860"/>
            <a:chOff x="9080658" y="463581"/>
            <a:chExt cx="581660" cy="149860"/>
          </a:xfrm>
        </p:grpSpPr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080658" y="463581"/>
              <a:ext cx="265366" cy="120491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372028" y="472725"/>
              <a:ext cx="289750" cy="140398"/>
            </a:xfrm>
            <a:prstGeom prst="rect">
              <a:avLst/>
            </a:prstGeom>
          </p:spPr>
        </p:pic>
      </p:grpSp>
      <p:pic>
        <p:nvPicPr>
          <p:cNvPr id="15" name="object 15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9716737" y="454342"/>
            <a:ext cx="459105" cy="135921"/>
          </a:xfrm>
          <a:prstGeom prst="rect">
            <a:avLst/>
          </a:prstGeom>
        </p:spPr>
      </p:pic>
      <p:grpSp>
        <p:nvGrpSpPr>
          <p:cNvPr id="16" name="object 16"/>
          <p:cNvGrpSpPr/>
          <p:nvPr/>
        </p:nvGrpSpPr>
        <p:grpSpPr>
          <a:xfrm>
            <a:off x="2467255" y="876390"/>
            <a:ext cx="5792470" cy="3531870"/>
            <a:chOff x="2467255" y="876390"/>
            <a:chExt cx="5792470" cy="3531870"/>
          </a:xfrm>
        </p:grpSpPr>
        <p:sp>
          <p:nvSpPr>
            <p:cNvPr id="17" name="object 17"/>
            <p:cNvSpPr/>
            <p:nvPr/>
          </p:nvSpPr>
          <p:spPr>
            <a:xfrm>
              <a:off x="2472594" y="881729"/>
              <a:ext cx="5781675" cy="3521075"/>
            </a:xfrm>
            <a:custGeom>
              <a:avLst/>
              <a:gdLst/>
              <a:ahLst/>
              <a:cxnLst/>
              <a:rect l="l" t="t" r="r" b="b"/>
              <a:pathLst>
                <a:path w="5781675" h="3521075">
                  <a:moveTo>
                    <a:pt x="0" y="0"/>
                  </a:moveTo>
                  <a:lnTo>
                    <a:pt x="3146869" y="0"/>
                  </a:lnTo>
                  <a:lnTo>
                    <a:pt x="3146869" y="3215449"/>
                  </a:lnTo>
                  <a:lnTo>
                    <a:pt x="0" y="3215449"/>
                  </a:lnTo>
                  <a:lnTo>
                    <a:pt x="0" y="0"/>
                  </a:lnTo>
                  <a:close/>
                </a:path>
                <a:path w="5781675" h="3521075">
                  <a:moveTo>
                    <a:pt x="3157537" y="0"/>
                  </a:moveTo>
                  <a:lnTo>
                    <a:pt x="5781293" y="0"/>
                  </a:lnTo>
                  <a:lnTo>
                    <a:pt x="5781293" y="3215449"/>
                  </a:lnTo>
                  <a:lnTo>
                    <a:pt x="3157537" y="3215449"/>
                  </a:lnTo>
                  <a:lnTo>
                    <a:pt x="3157537" y="0"/>
                  </a:lnTo>
                  <a:close/>
                </a:path>
                <a:path w="5781675" h="3521075">
                  <a:moveTo>
                    <a:pt x="0" y="3226117"/>
                  </a:moveTo>
                  <a:lnTo>
                    <a:pt x="3146869" y="3226117"/>
                  </a:lnTo>
                  <a:lnTo>
                    <a:pt x="3146869" y="3482435"/>
                  </a:lnTo>
                  <a:lnTo>
                    <a:pt x="0" y="3482435"/>
                  </a:lnTo>
                  <a:lnTo>
                    <a:pt x="0" y="3226117"/>
                  </a:lnTo>
                  <a:close/>
                </a:path>
                <a:path w="5781675" h="3521075">
                  <a:moveTo>
                    <a:pt x="3157537" y="3226117"/>
                  </a:moveTo>
                  <a:lnTo>
                    <a:pt x="5781293" y="3226117"/>
                  </a:lnTo>
                  <a:lnTo>
                    <a:pt x="5781293" y="3482435"/>
                  </a:lnTo>
                  <a:lnTo>
                    <a:pt x="3157537" y="3482435"/>
                  </a:lnTo>
                  <a:lnTo>
                    <a:pt x="3157537" y="3226117"/>
                  </a:lnTo>
                  <a:close/>
                </a:path>
                <a:path w="5781675" h="3521075">
                  <a:moveTo>
                    <a:pt x="0" y="3493198"/>
                  </a:moveTo>
                  <a:lnTo>
                    <a:pt x="3146869" y="3493198"/>
                  </a:lnTo>
                  <a:lnTo>
                    <a:pt x="3146869" y="3520630"/>
                  </a:lnTo>
                  <a:lnTo>
                    <a:pt x="0" y="3520630"/>
                  </a:lnTo>
                  <a:lnTo>
                    <a:pt x="0" y="3493198"/>
                  </a:lnTo>
                  <a:close/>
                </a:path>
                <a:path w="5781675" h="3521075">
                  <a:moveTo>
                    <a:pt x="3157537" y="3493198"/>
                  </a:moveTo>
                  <a:lnTo>
                    <a:pt x="5781293" y="3493198"/>
                  </a:lnTo>
                  <a:lnTo>
                    <a:pt x="5781293" y="3520630"/>
                  </a:lnTo>
                  <a:lnTo>
                    <a:pt x="3157537" y="3520630"/>
                  </a:lnTo>
                  <a:lnTo>
                    <a:pt x="3157537" y="3493198"/>
                  </a:lnTo>
                  <a:close/>
                </a:path>
              </a:pathLst>
            </a:custGeom>
            <a:ln w="1067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2829496" y="1537906"/>
              <a:ext cx="280670" cy="1947545"/>
            </a:xfrm>
            <a:custGeom>
              <a:avLst/>
              <a:gdLst/>
              <a:ahLst/>
              <a:cxnLst/>
              <a:rect l="l" t="t" r="r" b="b"/>
              <a:pathLst>
                <a:path w="280669" h="1947545">
                  <a:moveTo>
                    <a:pt x="245649" y="0"/>
                  </a:moveTo>
                  <a:lnTo>
                    <a:pt x="268128" y="40243"/>
                  </a:lnTo>
                  <a:lnTo>
                    <a:pt x="274605" y="83915"/>
                  </a:lnTo>
                  <a:lnTo>
                    <a:pt x="276628" y="154023"/>
                  </a:lnTo>
                  <a:lnTo>
                    <a:pt x="278236" y="223229"/>
                  </a:lnTo>
                  <a:lnTo>
                    <a:pt x="279425" y="291513"/>
                  </a:lnTo>
                  <a:lnTo>
                    <a:pt x="280190" y="358851"/>
                  </a:lnTo>
                  <a:lnTo>
                    <a:pt x="280526" y="425221"/>
                  </a:lnTo>
                  <a:lnTo>
                    <a:pt x="280427" y="490601"/>
                  </a:lnTo>
                  <a:lnTo>
                    <a:pt x="279889" y="554969"/>
                  </a:lnTo>
                  <a:lnTo>
                    <a:pt x="278906" y="618302"/>
                  </a:lnTo>
                  <a:lnTo>
                    <a:pt x="277474" y="680579"/>
                  </a:lnTo>
                  <a:lnTo>
                    <a:pt x="275586" y="741777"/>
                  </a:lnTo>
                  <a:lnTo>
                    <a:pt x="273239" y="801874"/>
                  </a:lnTo>
                  <a:lnTo>
                    <a:pt x="270427" y="860847"/>
                  </a:lnTo>
                  <a:lnTo>
                    <a:pt x="267144" y="918675"/>
                  </a:lnTo>
                  <a:lnTo>
                    <a:pt x="263386" y="975335"/>
                  </a:lnTo>
                  <a:lnTo>
                    <a:pt x="259148" y="1030805"/>
                  </a:lnTo>
                  <a:lnTo>
                    <a:pt x="254424" y="1085063"/>
                  </a:lnTo>
                  <a:lnTo>
                    <a:pt x="249209" y="1138086"/>
                  </a:lnTo>
                  <a:lnTo>
                    <a:pt x="243499" y="1189853"/>
                  </a:lnTo>
                  <a:lnTo>
                    <a:pt x="237288" y="1240341"/>
                  </a:lnTo>
                  <a:lnTo>
                    <a:pt x="230571" y="1289527"/>
                  </a:lnTo>
                  <a:lnTo>
                    <a:pt x="223343" y="1337390"/>
                  </a:lnTo>
                  <a:lnTo>
                    <a:pt x="215598" y="1383908"/>
                  </a:lnTo>
                  <a:lnTo>
                    <a:pt x="207332" y="1429058"/>
                  </a:lnTo>
                  <a:lnTo>
                    <a:pt x="198540" y="1472817"/>
                  </a:lnTo>
                  <a:lnTo>
                    <a:pt x="189216" y="1515165"/>
                  </a:lnTo>
                  <a:lnTo>
                    <a:pt x="179355" y="1556077"/>
                  </a:lnTo>
                  <a:lnTo>
                    <a:pt x="168953" y="1595534"/>
                  </a:lnTo>
                  <a:lnTo>
                    <a:pt x="158003" y="1633511"/>
                  </a:lnTo>
                  <a:lnTo>
                    <a:pt x="146502" y="1669987"/>
                  </a:lnTo>
                  <a:lnTo>
                    <a:pt x="121822" y="1738346"/>
                  </a:lnTo>
                  <a:lnTo>
                    <a:pt x="94873" y="1800434"/>
                  </a:lnTo>
                  <a:lnTo>
                    <a:pt x="65614" y="1856072"/>
                  </a:lnTo>
                  <a:lnTo>
                    <a:pt x="34003" y="1905084"/>
                  </a:lnTo>
                  <a:lnTo>
                    <a:pt x="17303" y="1927049"/>
                  </a:lnTo>
                  <a:lnTo>
                    <a:pt x="0" y="1947290"/>
                  </a:lnTo>
                </a:path>
              </a:pathLst>
            </a:custGeom>
            <a:ln w="86944">
              <a:solidFill>
                <a:srgbClr val="BF080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3126962" y="1499711"/>
              <a:ext cx="499109" cy="2003425"/>
            </a:xfrm>
            <a:custGeom>
              <a:avLst/>
              <a:gdLst/>
              <a:ahLst/>
              <a:cxnLst/>
              <a:rect l="l" t="t" r="r" b="b"/>
              <a:pathLst>
                <a:path w="499110" h="2003425">
                  <a:moveTo>
                    <a:pt x="0" y="82486"/>
                  </a:moveTo>
                  <a:lnTo>
                    <a:pt x="40542" y="74355"/>
                  </a:lnTo>
                  <a:lnTo>
                    <a:pt x="94635" y="63356"/>
                  </a:lnTo>
                  <a:lnTo>
                    <a:pt x="157092" y="50610"/>
                  </a:lnTo>
                  <a:lnTo>
                    <a:pt x="222730" y="37242"/>
                  </a:lnTo>
                  <a:lnTo>
                    <a:pt x="286362" y="24374"/>
                  </a:lnTo>
                  <a:lnTo>
                    <a:pt x="342806" y="13129"/>
                  </a:lnTo>
                  <a:lnTo>
                    <a:pt x="386875" y="4630"/>
                  </a:lnTo>
                  <a:lnTo>
                    <a:pt x="413385" y="0"/>
                  </a:lnTo>
                  <a:lnTo>
                    <a:pt x="448634" y="3516"/>
                  </a:lnTo>
                  <a:lnTo>
                    <a:pt x="475571" y="20062"/>
                  </a:lnTo>
                  <a:lnTo>
                    <a:pt x="492774" y="44911"/>
                  </a:lnTo>
                  <a:lnTo>
                    <a:pt x="498824" y="73342"/>
                  </a:lnTo>
                  <a:lnTo>
                    <a:pt x="498820" y="83431"/>
                  </a:lnTo>
                  <a:lnTo>
                    <a:pt x="498769" y="143327"/>
                  </a:lnTo>
                  <a:lnTo>
                    <a:pt x="498705" y="205469"/>
                  </a:lnTo>
                  <a:lnTo>
                    <a:pt x="498621" y="283062"/>
                  </a:lnTo>
                  <a:lnTo>
                    <a:pt x="498573" y="327033"/>
                  </a:lnTo>
                  <a:lnTo>
                    <a:pt x="498522" y="374123"/>
                  </a:lnTo>
                  <a:lnTo>
                    <a:pt x="498467" y="424082"/>
                  </a:lnTo>
                  <a:lnTo>
                    <a:pt x="498409" y="476664"/>
                  </a:lnTo>
                  <a:lnTo>
                    <a:pt x="498349" y="531621"/>
                  </a:lnTo>
                  <a:lnTo>
                    <a:pt x="498287" y="588702"/>
                  </a:lnTo>
                  <a:lnTo>
                    <a:pt x="498224" y="647662"/>
                  </a:lnTo>
                  <a:lnTo>
                    <a:pt x="498159" y="708251"/>
                  </a:lnTo>
                  <a:lnTo>
                    <a:pt x="498094" y="770222"/>
                  </a:lnTo>
                  <a:lnTo>
                    <a:pt x="498029" y="833325"/>
                  </a:lnTo>
                  <a:lnTo>
                    <a:pt x="497964" y="897314"/>
                  </a:lnTo>
                  <a:lnTo>
                    <a:pt x="497900" y="961940"/>
                  </a:lnTo>
                  <a:lnTo>
                    <a:pt x="497836" y="1026954"/>
                  </a:lnTo>
                  <a:lnTo>
                    <a:pt x="497774" y="1092109"/>
                  </a:lnTo>
                  <a:lnTo>
                    <a:pt x="497714" y="1157156"/>
                  </a:lnTo>
                  <a:lnTo>
                    <a:pt x="497657" y="1221847"/>
                  </a:lnTo>
                  <a:lnTo>
                    <a:pt x="497602" y="1285934"/>
                  </a:lnTo>
                  <a:lnTo>
                    <a:pt x="497550" y="1349169"/>
                  </a:lnTo>
                  <a:lnTo>
                    <a:pt x="497502" y="1411304"/>
                  </a:lnTo>
                  <a:lnTo>
                    <a:pt x="497458" y="1472091"/>
                  </a:lnTo>
                  <a:lnTo>
                    <a:pt x="497419" y="1531280"/>
                  </a:lnTo>
                  <a:lnTo>
                    <a:pt x="497384" y="1588625"/>
                  </a:lnTo>
                  <a:lnTo>
                    <a:pt x="497355" y="1643877"/>
                  </a:lnTo>
                  <a:lnTo>
                    <a:pt x="497331" y="1696788"/>
                  </a:lnTo>
                  <a:lnTo>
                    <a:pt x="497314" y="1747109"/>
                  </a:lnTo>
                  <a:lnTo>
                    <a:pt x="497303" y="1794593"/>
                  </a:lnTo>
                  <a:lnTo>
                    <a:pt x="497300" y="1838991"/>
                  </a:lnTo>
                  <a:lnTo>
                    <a:pt x="494476" y="1900925"/>
                  </a:lnTo>
                  <a:lnTo>
                    <a:pt x="486519" y="1946414"/>
                  </a:lnTo>
                  <a:lnTo>
                    <a:pt x="474200" y="1977325"/>
                  </a:lnTo>
                  <a:lnTo>
                    <a:pt x="458289" y="1995527"/>
                  </a:lnTo>
                  <a:lnTo>
                    <a:pt x="439558" y="2002886"/>
                  </a:lnTo>
                  <a:lnTo>
                    <a:pt x="418778" y="2001269"/>
                  </a:lnTo>
                  <a:lnTo>
                    <a:pt x="374153" y="1978576"/>
                  </a:lnTo>
                  <a:lnTo>
                    <a:pt x="330584" y="1942388"/>
                  </a:lnTo>
                  <a:lnTo>
                    <a:pt x="294238" y="1907640"/>
                  </a:lnTo>
                  <a:lnTo>
                    <a:pt x="280701" y="1895474"/>
                  </a:lnTo>
                </a:path>
              </a:pathLst>
            </a:custGeom>
            <a:ln w="86944">
              <a:solidFill>
                <a:srgbClr val="BF6B0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3140678" y="1998821"/>
              <a:ext cx="452120" cy="50800"/>
            </a:xfrm>
            <a:custGeom>
              <a:avLst/>
              <a:gdLst/>
              <a:ahLst/>
              <a:cxnLst/>
              <a:rect l="l" t="t" r="r" b="b"/>
              <a:pathLst>
                <a:path w="452120" h="50800">
                  <a:moveTo>
                    <a:pt x="0" y="50291"/>
                  </a:moveTo>
                  <a:lnTo>
                    <a:pt x="45938" y="45757"/>
                  </a:lnTo>
                  <a:lnTo>
                    <a:pt x="96303" y="39642"/>
                  </a:lnTo>
                  <a:lnTo>
                    <a:pt x="149651" y="32511"/>
                  </a:lnTo>
                  <a:lnTo>
                    <a:pt x="204541" y="24929"/>
                  </a:lnTo>
                  <a:lnTo>
                    <a:pt x="259527" y="17460"/>
                  </a:lnTo>
                  <a:lnTo>
                    <a:pt x="313167" y="10667"/>
                  </a:lnTo>
                  <a:lnTo>
                    <a:pt x="364018" y="5117"/>
                  </a:lnTo>
                  <a:lnTo>
                    <a:pt x="410637" y="1373"/>
                  </a:lnTo>
                  <a:lnTo>
                    <a:pt x="451580" y="0"/>
                  </a:lnTo>
                </a:path>
              </a:pathLst>
            </a:custGeom>
            <a:ln w="86944">
              <a:solidFill>
                <a:srgbClr val="AEBF0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3125438" y="2491740"/>
              <a:ext cx="471805" cy="40005"/>
            </a:xfrm>
            <a:custGeom>
              <a:avLst/>
              <a:gdLst/>
              <a:ahLst/>
              <a:cxnLst/>
              <a:rect l="l" t="t" r="r" b="b"/>
              <a:pathLst>
                <a:path w="471804" h="40005">
                  <a:moveTo>
                    <a:pt x="0" y="39624"/>
                  </a:moveTo>
                  <a:lnTo>
                    <a:pt x="39514" y="37863"/>
                  </a:lnTo>
                  <a:lnTo>
                    <a:pt x="85846" y="34799"/>
                  </a:lnTo>
                  <a:lnTo>
                    <a:pt x="137452" y="30705"/>
                  </a:lnTo>
                  <a:lnTo>
                    <a:pt x="192788" y="25859"/>
                  </a:lnTo>
                  <a:lnTo>
                    <a:pt x="250310" y="20537"/>
                  </a:lnTo>
                  <a:lnTo>
                    <a:pt x="308475" y="15014"/>
                  </a:lnTo>
                  <a:lnTo>
                    <a:pt x="365740" y="9566"/>
                  </a:lnTo>
                  <a:lnTo>
                    <a:pt x="420560" y="4469"/>
                  </a:lnTo>
                  <a:lnTo>
                    <a:pt x="471392" y="0"/>
                  </a:lnTo>
                </a:path>
              </a:pathLst>
            </a:custGeom>
            <a:ln w="86944">
              <a:solidFill>
                <a:srgbClr val="4BBF0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3831716" y="1679829"/>
              <a:ext cx="230504" cy="396875"/>
            </a:xfrm>
            <a:custGeom>
              <a:avLst/>
              <a:gdLst/>
              <a:ahLst/>
              <a:cxnLst/>
              <a:rect l="l" t="t" r="r" b="b"/>
              <a:pathLst>
                <a:path w="230504" h="396875">
                  <a:moveTo>
                    <a:pt x="0" y="0"/>
                  </a:moveTo>
                  <a:lnTo>
                    <a:pt x="34916" y="43554"/>
                  </a:lnTo>
                  <a:lnTo>
                    <a:pt x="68264" y="89204"/>
                  </a:lnTo>
                  <a:lnTo>
                    <a:pt x="99716" y="136108"/>
                  </a:lnTo>
                  <a:lnTo>
                    <a:pt x="128945" y="183426"/>
                  </a:lnTo>
                  <a:lnTo>
                    <a:pt x="155625" y="230318"/>
                  </a:lnTo>
                  <a:lnTo>
                    <a:pt x="179429" y="275942"/>
                  </a:lnTo>
                  <a:lnTo>
                    <a:pt x="200030" y="319460"/>
                  </a:lnTo>
                  <a:lnTo>
                    <a:pt x="217100" y="360029"/>
                  </a:lnTo>
                  <a:lnTo>
                    <a:pt x="230314" y="396811"/>
                  </a:lnTo>
                </a:path>
              </a:pathLst>
            </a:custGeom>
            <a:ln w="86944">
              <a:solidFill>
                <a:srgbClr val="08BF2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4312253" y="1475327"/>
              <a:ext cx="219710" cy="466090"/>
            </a:xfrm>
            <a:custGeom>
              <a:avLst/>
              <a:gdLst/>
              <a:ahLst/>
              <a:cxnLst/>
              <a:rect l="l" t="t" r="r" b="b"/>
              <a:pathLst>
                <a:path w="219710" h="466089">
                  <a:moveTo>
                    <a:pt x="0" y="0"/>
                  </a:moveTo>
                  <a:lnTo>
                    <a:pt x="24088" y="32329"/>
                  </a:lnTo>
                  <a:lnTo>
                    <a:pt x="49315" y="70109"/>
                  </a:lnTo>
                  <a:lnTo>
                    <a:pt x="75077" y="112480"/>
                  </a:lnTo>
                  <a:lnTo>
                    <a:pt x="100769" y="158584"/>
                  </a:lnTo>
                  <a:lnTo>
                    <a:pt x="125789" y="207561"/>
                  </a:lnTo>
                  <a:lnTo>
                    <a:pt x="149531" y="258553"/>
                  </a:lnTo>
                  <a:lnTo>
                    <a:pt x="171392" y="310700"/>
                  </a:lnTo>
                  <a:lnTo>
                    <a:pt x="190768" y="363144"/>
                  </a:lnTo>
                  <a:lnTo>
                    <a:pt x="207054" y="415026"/>
                  </a:lnTo>
                  <a:lnTo>
                    <a:pt x="219646" y="465486"/>
                  </a:lnTo>
                </a:path>
              </a:pathLst>
            </a:custGeom>
            <a:ln w="86944">
              <a:solidFill>
                <a:srgbClr val="08BF8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4838509" y="1397508"/>
              <a:ext cx="312420" cy="528320"/>
            </a:xfrm>
            <a:custGeom>
              <a:avLst/>
              <a:gdLst/>
              <a:ahLst/>
              <a:cxnLst/>
              <a:rect l="l" t="t" r="r" b="b"/>
              <a:pathLst>
                <a:path w="312420" h="528319">
                  <a:moveTo>
                    <a:pt x="305085" y="0"/>
                  </a:moveTo>
                  <a:lnTo>
                    <a:pt x="312300" y="27607"/>
                  </a:lnTo>
                  <a:lnTo>
                    <a:pt x="311372" y="57054"/>
                  </a:lnTo>
                  <a:lnTo>
                    <a:pt x="302728" y="87359"/>
                  </a:lnTo>
                  <a:lnTo>
                    <a:pt x="263110" y="153572"/>
                  </a:lnTo>
                  <a:lnTo>
                    <a:pt x="240118" y="188186"/>
                  </a:lnTo>
                  <a:lnTo>
                    <a:pt x="217144" y="222330"/>
                  </a:lnTo>
                  <a:lnTo>
                    <a:pt x="193512" y="256955"/>
                  </a:lnTo>
                  <a:lnTo>
                    <a:pt x="168544" y="293012"/>
                  </a:lnTo>
                  <a:lnTo>
                    <a:pt x="141565" y="331453"/>
                  </a:lnTo>
                  <a:lnTo>
                    <a:pt x="111898" y="373227"/>
                  </a:lnTo>
                  <a:lnTo>
                    <a:pt x="78866" y="419287"/>
                  </a:lnTo>
                  <a:lnTo>
                    <a:pt x="41792" y="470583"/>
                  </a:lnTo>
                  <a:lnTo>
                    <a:pt x="0" y="528066"/>
                  </a:lnTo>
                </a:path>
              </a:pathLst>
            </a:custGeom>
            <a:ln w="86944">
              <a:solidFill>
                <a:srgbClr val="088CB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4132230" y="2218563"/>
              <a:ext cx="673735" cy="887094"/>
            </a:xfrm>
            <a:custGeom>
              <a:avLst/>
              <a:gdLst/>
              <a:ahLst/>
              <a:cxnLst/>
              <a:rect l="l" t="t" r="r" b="b"/>
              <a:pathLst>
                <a:path w="673735" h="887094">
                  <a:moveTo>
                    <a:pt x="665035" y="0"/>
                  </a:moveTo>
                  <a:lnTo>
                    <a:pt x="670774" y="17694"/>
                  </a:lnTo>
                  <a:lnTo>
                    <a:pt x="673227" y="38683"/>
                  </a:lnTo>
                  <a:lnTo>
                    <a:pt x="670821" y="62833"/>
                  </a:lnTo>
                  <a:lnTo>
                    <a:pt x="641246" y="138199"/>
                  </a:lnTo>
                  <a:lnTo>
                    <a:pt x="619532" y="185513"/>
                  </a:lnTo>
                  <a:lnTo>
                    <a:pt x="596830" y="231927"/>
                  </a:lnTo>
                  <a:lnTo>
                    <a:pt x="573123" y="277419"/>
                  </a:lnTo>
                  <a:lnTo>
                    <a:pt x="548394" y="321965"/>
                  </a:lnTo>
                  <a:lnTo>
                    <a:pt x="522625" y="365540"/>
                  </a:lnTo>
                  <a:lnTo>
                    <a:pt x="495801" y="408121"/>
                  </a:lnTo>
                  <a:lnTo>
                    <a:pt x="467904" y="449685"/>
                  </a:lnTo>
                  <a:lnTo>
                    <a:pt x="438917" y="490207"/>
                  </a:lnTo>
                  <a:lnTo>
                    <a:pt x="408825" y="529663"/>
                  </a:lnTo>
                  <a:lnTo>
                    <a:pt x="377609" y="568031"/>
                  </a:lnTo>
                  <a:lnTo>
                    <a:pt x="345254" y="605286"/>
                  </a:lnTo>
                  <a:lnTo>
                    <a:pt x="311742" y="641405"/>
                  </a:lnTo>
                  <a:lnTo>
                    <a:pt x="277057" y="676363"/>
                  </a:lnTo>
                  <a:lnTo>
                    <a:pt x="241182" y="710137"/>
                  </a:lnTo>
                  <a:lnTo>
                    <a:pt x="204100" y="742703"/>
                  </a:lnTo>
                  <a:lnTo>
                    <a:pt x="165794" y="774038"/>
                  </a:lnTo>
                  <a:lnTo>
                    <a:pt x="126248" y="804118"/>
                  </a:lnTo>
                  <a:lnTo>
                    <a:pt x="85445" y="832918"/>
                  </a:lnTo>
                  <a:lnTo>
                    <a:pt x="43368" y="860416"/>
                  </a:lnTo>
                  <a:lnTo>
                    <a:pt x="0" y="886587"/>
                  </a:lnTo>
                </a:path>
              </a:pathLst>
            </a:custGeom>
            <a:ln w="86944">
              <a:solidFill>
                <a:srgbClr val="082AB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4211574" y="2470308"/>
              <a:ext cx="615315" cy="580390"/>
            </a:xfrm>
            <a:custGeom>
              <a:avLst/>
              <a:gdLst/>
              <a:ahLst/>
              <a:cxnLst/>
              <a:rect l="l" t="t" r="r" b="b"/>
              <a:pathLst>
                <a:path w="615314" h="580389">
                  <a:moveTo>
                    <a:pt x="0" y="0"/>
                  </a:moveTo>
                  <a:lnTo>
                    <a:pt x="37040" y="17142"/>
                  </a:lnTo>
                  <a:lnTo>
                    <a:pt x="75778" y="38148"/>
                  </a:lnTo>
                  <a:lnTo>
                    <a:pt x="115852" y="62669"/>
                  </a:lnTo>
                  <a:lnTo>
                    <a:pt x="156900" y="90357"/>
                  </a:lnTo>
                  <a:lnTo>
                    <a:pt x="198561" y="120864"/>
                  </a:lnTo>
                  <a:lnTo>
                    <a:pt x="240473" y="153841"/>
                  </a:lnTo>
                  <a:lnTo>
                    <a:pt x="282276" y="188940"/>
                  </a:lnTo>
                  <a:lnTo>
                    <a:pt x="323607" y="225812"/>
                  </a:lnTo>
                  <a:lnTo>
                    <a:pt x="364105" y="264109"/>
                  </a:lnTo>
                  <a:lnTo>
                    <a:pt x="403410" y="303482"/>
                  </a:lnTo>
                  <a:lnTo>
                    <a:pt x="441158" y="343584"/>
                  </a:lnTo>
                  <a:lnTo>
                    <a:pt x="476990" y="384065"/>
                  </a:lnTo>
                  <a:lnTo>
                    <a:pt x="510543" y="424578"/>
                  </a:lnTo>
                  <a:lnTo>
                    <a:pt x="541456" y="464774"/>
                  </a:lnTo>
                  <a:lnTo>
                    <a:pt x="569368" y="504305"/>
                  </a:lnTo>
                  <a:lnTo>
                    <a:pt x="593918" y="542822"/>
                  </a:lnTo>
                  <a:lnTo>
                    <a:pt x="614743" y="579977"/>
                  </a:lnTo>
                </a:path>
              </a:pathLst>
            </a:custGeom>
            <a:ln w="86944">
              <a:solidFill>
                <a:srgbClr val="4B08B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3904964" y="2593943"/>
              <a:ext cx="1191895" cy="822960"/>
            </a:xfrm>
            <a:custGeom>
              <a:avLst/>
              <a:gdLst/>
              <a:ahLst/>
              <a:cxnLst/>
              <a:rect l="l" t="t" r="r" b="b"/>
              <a:pathLst>
                <a:path w="1191895" h="822960">
                  <a:moveTo>
                    <a:pt x="0" y="0"/>
                  </a:moveTo>
                  <a:lnTo>
                    <a:pt x="13096" y="17493"/>
                  </a:lnTo>
                  <a:lnTo>
                    <a:pt x="22479" y="39290"/>
                  </a:lnTo>
                  <a:lnTo>
                    <a:pt x="27860" y="63945"/>
                  </a:lnTo>
                  <a:lnTo>
                    <a:pt x="28956" y="90011"/>
                  </a:lnTo>
                  <a:lnTo>
                    <a:pt x="28730" y="117623"/>
                  </a:lnTo>
                  <a:lnTo>
                    <a:pt x="28721" y="154362"/>
                  </a:lnTo>
                  <a:lnTo>
                    <a:pt x="28874" y="198743"/>
                  </a:lnTo>
                  <a:lnTo>
                    <a:pt x="29136" y="249277"/>
                  </a:lnTo>
                  <a:lnTo>
                    <a:pt x="29451" y="304478"/>
                  </a:lnTo>
                  <a:lnTo>
                    <a:pt x="29767" y="362857"/>
                  </a:lnTo>
                  <a:lnTo>
                    <a:pt x="30029" y="422929"/>
                  </a:lnTo>
                  <a:lnTo>
                    <a:pt x="30182" y="483206"/>
                  </a:lnTo>
                  <a:lnTo>
                    <a:pt x="30173" y="542201"/>
                  </a:lnTo>
                  <a:lnTo>
                    <a:pt x="29947" y="598426"/>
                  </a:lnTo>
                  <a:lnTo>
                    <a:pt x="29451" y="650395"/>
                  </a:lnTo>
                  <a:lnTo>
                    <a:pt x="28631" y="696621"/>
                  </a:lnTo>
                  <a:lnTo>
                    <a:pt x="27432" y="735615"/>
                  </a:lnTo>
                  <a:lnTo>
                    <a:pt x="26338" y="770206"/>
                  </a:lnTo>
                  <a:lnTo>
                    <a:pt x="30110" y="798528"/>
                  </a:lnTo>
                  <a:lnTo>
                    <a:pt x="45903" y="817134"/>
                  </a:lnTo>
                  <a:lnTo>
                    <a:pt x="80867" y="822579"/>
                  </a:lnTo>
                  <a:lnTo>
                    <a:pt x="116662" y="820217"/>
                  </a:lnTo>
                  <a:lnTo>
                    <a:pt x="157917" y="817325"/>
                  </a:lnTo>
                  <a:lnTo>
                    <a:pt x="204025" y="813963"/>
                  </a:lnTo>
                  <a:lnTo>
                    <a:pt x="254374" y="810186"/>
                  </a:lnTo>
                  <a:lnTo>
                    <a:pt x="308356" y="806053"/>
                  </a:lnTo>
                  <a:lnTo>
                    <a:pt x="365362" y="801621"/>
                  </a:lnTo>
                  <a:lnTo>
                    <a:pt x="424781" y="796949"/>
                  </a:lnTo>
                  <a:lnTo>
                    <a:pt x="486004" y="792093"/>
                  </a:lnTo>
                  <a:lnTo>
                    <a:pt x="548422" y="787111"/>
                  </a:lnTo>
                  <a:lnTo>
                    <a:pt x="611426" y="782061"/>
                  </a:lnTo>
                  <a:lnTo>
                    <a:pt x="674405" y="777001"/>
                  </a:lnTo>
                  <a:lnTo>
                    <a:pt x="736751" y="771989"/>
                  </a:lnTo>
                  <a:lnTo>
                    <a:pt x="797854" y="767081"/>
                  </a:lnTo>
                  <a:lnTo>
                    <a:pt x="857105" y="762335"/>
                  </a:lnTo>
                  <a:lnTo>
                    <a:pt x="913894" y="757810"/>
                  </a:lnTo>
                  <a:lnTo>
                    <a:pt x="967611" y="753562"/>
                  </a:lnTo>
                  <a:lnTo>
                    <a:pt x="1017648" y="749650"/>
                  </a:lnTo>
                  <a:lnTo>
                    <a:pt x="1063395" y="746131"/>
                  </a:lnTo>
                  <a:lnTo>
                    <a:pt x="1104242" y="743063"/>
                  </a:lnTo>
                  <a:lnTo>
                    <a:pt x="1168800" y="738509"/>
                  </a:lnTo>
                  <a:lnTo>
                    <a:pt x="1191291" y="737139"/>
                  </a:lnTo>
                </a:path>
              </a:pathLst>
            </a:custGeom>
            <a:ln w="86944">
              <a:solidFill>
                <a:srgbClr val="AE08B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5093208" y="2458116"/>
              <a:ext cx="81280" cy="996950"/>
            </a:xfrm>
            <a:custGeom>
              <a:avLst/>
              <a:gdLst/>
              <a:ahLst/>
              <a:cxnLst/>
              <a:rect l="l" t="t" r="r" b="b"/>
              <a:pathLst>
                <a:path w="81279" h="996950">
                  <a:moveTo>
                    <a:pt x="56483" y="0"/>
                  </a:moveTo>
                  <a:lnTo>
                    <a:pt x="69699" y="19113"/>
                  </a:lnTo>
                  <a:lnTo>
                    <a:pt x="77628" y="44255"/>
                  </a:lnTo>
                  <a:lnTo>
                    <a:pt x="80700" y="75129"/>
                  </a:lnTo>
                  <a:lnTo>
                    <a:pt x="79343" y="111442"/>
                  </a:lnTo>
                  <a:lnTo>
                    <a:pt x="76741" y="137483"/>
                  </a:lnTo>
                  <a:lnTo>
                    <a:pt x="73553" y="170616"/>
                  </a:lnTo>
                  <a:lnTo>
                    <a:pt x="69845" y="210037"/>
                  </a:lnTo>
                  <a:lnTo>
                    <a:pt x="65682" y="254942"/>
                  </a:lnTo>
                  <a:lnTo>
                    <a:pt x="61133" y="304526"/>
                  </a:lnTo>
                  <a:lnTo>
                    <a:pt x="56262" y="357985"/>
                  </a:lnTo>
                  <a:lnTo>
                    <a:pt x="51137" y="414516"/>
                  </a:lnTo>
                  <a:lnTo>
                    <a:pt x="45824" y="473313"/>
                  </a:lnTo>
                  <a:lnTo>
                    <a:pt x="40389" y="533574"/>
                  </a:lnTo>
                  <a:lnTo>
                    <a:pt x="34899" y="594493"/>
                  </a:lnTo>
                  <a:lnTo>
                    <a:pt x="29420" y="655267"/>
                  </a:lnTo>
                  <a:lnTo>
                    <a:pt x="24019" y="715091"/>
                  </a:lnTo>
                  <a:lnTo>
                    <a:pt x="18762" y="773162"/>
                  </a:lnTo>
                  <a:lnTo>
                    <a:pt x="13715" y="828675"/>
                  </a:lnTo>
                  <a:lnTo>
                    <a:pt x="10072" y="878941"/>
                  </a:lnTo>
                  <a:lnTo>
                    <a:pt x="6286" y="924055"/>
                  </a:lnTo>
                  <a:lnTo>
                    <a:pt x="2786" y="963437"/>
                  </a:lnTo>
                  <a:lnTo>
                    <a:pt x="0" y="996505"/>
                  </a:lnTo>
                </a:path>
              </a:pathLst>
            </a:custGeom>
            <a:ln w="86944">
              <a:solidFill>
                <a:srgbClr val="BF086B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9" name="object 2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931699" y="1600485"/>
              <a:ext cx="88487" cy="169354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168205" y="1310544"/>
              <a:ext cx="112871" cy="172402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255073" y="1756124"/>
              <a:ext cx="109918" cy="175545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239928" y="2273522"/>
              <a:ext cx="125063" cy="167830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807333" y="1429512"/>
              <a:ext cx="108299" cy="170973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116990" y="1283017"/>
              <a:ext cx="117443" cy="175545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926997" y="1229582"/>
              <a:ext cx="114395" cy="167925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573047" y="2097976"/>
              <a:ext cx="118967" cy="175545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063555" y="2230755"/>
              <a:ext cx="118967" cy="175450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782949" y="2345245"/>
              <a:ext cx="89915" cy="167830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049012" y="2201703"/>
              <a:ext cx="90011" cy="169449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908012" y="2342197"/>
              <a:ext cx="115919" cy="175450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5640895" y="2410872"/>
              <a:ext cx="144875" cy="135731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5190839" y="2201799"/>
              <a:ext cx="90011" cy="169354"/>
            </a:xfrm>
            <a:prstGeom prst="rect">
              <a:avLst/>
            </a:prstGeom>
          </p:spPr>
        </p:pic>
        <p:sp>
          <p:nvSpPr>
            <p:cNvPr id="43" name="object 43"/>
            <p:cNvSpPr/>
            <p:nvPr/>
          </p:nvSpPr>
          <p:spPr>
            <a:xfrm>
              <a:off x="5854446" y="2468880"/>
              <a:ext cx="27940" cy="27940"/>
            </a:xfrm>
            <a:custGeom>
              <a:avLst/>
              <a:gdLst/>
              <a:ahLst/>
              <a:cxnLst/>
              <a:rect l="l" t="t" r="r" b="b"/>
              <a:pathLst>
                <a:path w="27939" h="27939">
                  <a:moveTo>
                    <a:pt x="18288" y="27431"/>
                  </a:moveTo>
                  <a:lnTo>
                    <a:pt x="10668" y="27431"/>
                  </a:lnTo>
                  <a:lnTo>
                    <a:pt x="4572" y="24383"/>
                  </a:lnTo>
                  <a:lnTo>
                    <a:pt x="1524" y="21335"/>
                  </a:lnTo>
                  <a:lnTo>
                    <a:pt x="0" y="18287"/>
                  </a:lnTo>
                  <a:lnTo>
                    <a:pt x="0" y="13715"/>
                  </a:lnTo>
                  <a:lnTo>
                    <a:pt x="0" y="10667"/>
                  </a:lnTo>
                  <a:lnTo>
                    <a:pt x="1524" y="7619"/>
                  </a:lnTo>
                  <a:lnTo>
                    <a:pt x="7620" y="1523"/>
                  </a:lnTo>
                  <a:lnTo>
                    <a:pt x="10668" y="0"/>
                  </a:lnTo>
                  <a:lnTo>
                    <a:pt x="18288" y="0"/>
                  </a:lnTo>
                  <a:lnTo>
                    <a:pt x="21336" y="1523"/>
                  </a:lnTo>
                  <a:lnTo>
                    <a:pt x="24384" y="4571"/>
                  </a:lnTo>
                  <a:lnTo>
                    <a:pt x="27432" y="10667"/>
                  </a:lnTo>
                  <a:lnTo>
                    <a:pt x="27432" y="18287"/>
                  </a:lnTo>
                  <a:lnTo>
                    <a:pt x="24384" y="24383"/>
                  </a:lnTo>
                  <a:lnTo>
                    <a:pt x="18288" y="2743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4" name="object 44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5945885" y="2412396"/>
              <a:ext cx="144970" cy="134207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6159531" y="2468880"/>
              <a:ext cx="27940" cy="27940"/>
            </a:xfrm>
            <a:custGeom>
              <a:avLst/>
              <a:gdLst/>
              <a:ahLst/>
              <a:cxnLst/>
              <a:rect l="l" t="t" r="r" b="b"/>
              <a:pathLst>
                <a:path w="27939" h="27939">
                  <a:moveTo>
                    <a:pt x="18288" y="27431"/>
                  </a:moveTo>
                  <a:lnTo>
                    <a:pt x="10668" y="27431"/>
                  </a:lnTo>
                  <a:lnTo>
                    <a:pt x="4572" y="24383"/>
                  </a:lnTo>
                  <a:lnTo>
                    <a:pt x="1524" y="21335"/>
                  </a:lnTo>
                  <a:lnTo>
                    <a:pt x="0" y="18287"/>
                  </a:lnTo>
                  <a:lnTo>
                    <a:pt x="0" y="13715"/>
                  </a:lnTo>
                  <a:lnTo>
                    <a:pt x="0" y="10667"/>
                  </a:lnTo>
                  <a:lnTo>
                    <a:pt x="1524" y="7619"/>
                  </a:lnTo>
                  <a:lnTo>
                    <a:pt x="7620" y="1523"/>
                  </a:lnTo>
                  <a:lnTo>
                    <a:pt x="10668" y="0"/>
                  </a:lnTo>
                  <a:lnTo>
                    <a:pt x="18288" y="0"/>
                  </a:lnTo>
                  <a:lnTo>
                    <a:pt x="21336" y="1523"/>
                  </a:lnTo>
                  <a:lnTo>
                    <a:pt x="24384" y="4571"/>
                  </a:lnTo>
                  <a:lnTo>
                    <a:pt x="27432" y="10667"/>
                  </a:lnTo>
                  <a:lnTo>
                    <a:pt x="27432" y="18287"/>
                  </a:lnTo>
                  <a:lnTo>
                    <a:pt x="24384" y="24383"/>
                  </a:lnTo>
                  <a:lnTo>
                    <a:pt x="18288" y="2743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6" name="object 46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6252495" y="2410872"/>
              <a:ext cx="144970" cy="135731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6464522" y="2468880"/>
              <a:ext cx="27940" cy="27940"/>
            </a:xfrm>
            <a:custGeom>
              <a:avLst/>
              <a:gdLst/>
              <a:ahLst/>
              <a:cxnLst/>
              <a:rect l="l" t="t" r="r" b="b"/>
              <a:pathLst>
                <a:path w="27939" h="27939">
                  <a:moveTo>
                    <a:pt x="18383" y="27431"/>
                  </a:moveTo>
                  <a:lnTo>
                    <a:pt x="10763" y="27431"/>
                  </a:lnTo>
                  <a:lnTo>
                    <a:pt x="4667" y="24383"/>
                  </a:lnTo>
                  <a:lnTo>
                    <a:pt x="1524" y="21335"/>
                  </a:lnTo>
                  <a:lnTo>
                    <a:pt x="0" y="18287"/>
                  </a:lnTo>
                  <a:lnTo>
                    <a:pt x="0" y="13715"/>
                  </a:lnTo>
                  <a:lnTo>
                    <a:pt x="0" y="10667"/>
                  </a:lnTo>
                  <a:lnTo>
                    <a:pt x="1524" y="7619"/>
                  </a:lnTo>
                  <a:lnTo>
                    <a:pt x="4667" y="4571"/>
                  </a:lnTo>
                  <a:lnTo>
                    <a:pt x="7715" y="1523"/>
                  </a:lnTo>
                  <a:lnTo>
                    <a:pt x="10763" y="0"/>
                  </a:lnTo>
                  <a:lnTo>
                    <a:pt x="18383" y="0"/>
                  </a:lnTo>
                  <a:lnTo>
                    <a:pt x="21431" y="1523"/>
                  </a:lnTo>
                  <a:lnTo>
                    <a:pt x="27527" y="7619"/>
                  </a:lnTo>
                  <a:lnTo>
                    <a:pt x="27527" y="21335"/>
                  </a:lnTo>
                  <a:lnTo>
                    <a:pt x="24479" y="24383"/>
                  </a:lnTo>
                  <a:lnTo>
                    <a:pt x="18383" y="2743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8" name="object 48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6560629" y="2410872"/>
              <a:ext cx="137350" cy="135731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3862197" y="4171950"/>
              <a:ext cx="227361" cy="114395"/>
            </a:xfrm>
            <a:prstGeom prst="rect">
              <a:avLst/>
            </a:prstGeom>
          </p:spPr>
        </p:pic>
        <p:sp>
          <p:nvSpPr>
            <p:cNvPr id="50" name="object 50"/>
            <p:cNvSpPr/>
            <p:nvPr/>
          </p:nvSpPr>
          <p:spPr>
            <a:xfrm>
              <a:off x="4112412" y="4168813"/>
              <a:ext cx="15240" cy="114935"/>
            </a:xfrm>
            <a:custGeom>
              <a:avLst/>
              <a:gdLst/>
              <a:ahLst/>
              <a:cxnLst/>
              <a:rect l="l" t="t" r="r" b="b"/>
              <a:pathLst>
                <a:path w="15239" h="114935">
                  <a:moveTo>
                    <a:pt x="13716" y="30568"/>
                  </a:moveTo>
                  <a:lnTo>
                    <a:pt x="1524" y="30568"/>
                  </a:lnTo>
                  <a:lnTo>
                    <a:pt x="1524" y="114490"/>
                  </a:lnTo>
                  <a:lnTo>
                    <a:pt x="13716" y="114490"/>
                  </a:lnTo>
                  <a:lnTo>
                    <a:pt x="13716" y="30568"/>
                  </a:lnTo>
                  <a:close/>
                </a:path>
                <a:path w="15239" h="114935">
                  <a:moveTo>
                    <a:pt x="15240" y="0"/>
                  </a:moveTo>
                  <a:lnTo>
                    <a:pt x="0" y="0"/>
                  </a:lnTo>
                  <a:lnTo>
                    <a:pt x="0" y="13804"/>
                  </a:lnTo>
                  <a:lnTo>
                    <a:pt x="15240" y="13804"/>
                  </a:lnTo>
                  <a:lnTo>
                    <a:pt x="1524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1" name="object 51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5656135" y="4167377"/>
              <a:ext cx="111347" cy="122015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4152042" y="4196333"/>
              <a:ext cx="70199" cy="86963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5807106" y="4161282"/>
              <a:ext cx="123539" cy="129635"/>
            </a:xfrm>
            <a:prstGeom prst="rect">
              <a:avLst/>
            </a:prstGeom>
          </p:spPr>
        </p:pic>
      </p:grpSp>
      <p:sp>
        <p:nvSpPr>
          <p:cNvPr id="54" name="object 54"/>
          <p:cNvSpPr/>
          <p:nvPr/>
        </p:nvSpPr>
        <p:spPr>
          <a:xfrm>
            <a:off x="577595" y="4951476"/>
            <a:ext cx="1432560" cy="10795"/>
          </a:xfrm>
          <a:custGeom>
            <a:avLst/>
            <a:gdLst/>
            <a:ahLst/>
            <a:cxnLst/>
            <a:rect l="l" t="t" r="r" b="b"/>
            <a:pathLst>
              <a:path w="1432560" h="10795">
                <a:moveTo>
                  <a:pt x="1432559" y="10667"/>
                </a:moveTo>
                <a:lnTo>
                  <a:pt x="0" y="10667"/>
                </a:lnTo>
                <a:lnTo>
                  <a:pt x="0" y="0"/>
                </a:lnTo>
                <a:lnTo>
                  <a:pt x="1432559" y="0"/>
                </a:lnTo>
                <a:lnTo>
                  <a:pt x="1432559" y="1066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55" name="object 55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1040225" y="4690776"/>
            <a:ext cx="501872" cy="120586"/>
          </a:xfrm>
          <a:prstGeom prst="rect">
            <a:avLst/>
          </a:prstGeom>
        </p:spPr>
      </p:pic>
      <p:pic>
        <p:nvPicPr>
          <p:cNvPr id="56" name="object 56"/>
          <p:cNvPicPr/>
          <p:nvPr/>
        </p:nvPicPr>
        <p:blipFill>
          <a:blip r:embed="rId31" cstate="print"/>
          <a:stretch>
            <a:fillRect/>
          </a:stretch>
        </p:blipFill>
        <p:spPr>
          <a:xfrm>
            <a:off x="1140904" y="5023484"/>
            <a:ext cx="298989" cy="137350"/>
          </a:xfrm>
          <a:prstGeom prst="rect">
            <a:avLst/>
          </a:prstGeom>
        </p:spPr>
      </p:pic>
      <p:grpSp>
        <p:nvGrpSpPr>
          <p:cNvPr id="57" name="object 57"/>
          <p:cNvGrpSpPr/>
          <p:nvPr/>
        </p:nvGrpSpPr>
        <p:grpSpPr>
          <a:xfrm>
            <a:off x="2008632" y="4645152"/>
            <a:ext cx="8129270" cy="1746885"/>
            <a:chOff x="2008632" y="4645152"/>
            <a:chExt cx="8129270" cy="1746885"/>
          </a:xfrm>
        </p:grpSpPr>
        <p:sp>
          <p:nvSpPr>
            <p:cNvPr id="58" name="object 58"/>
            <p:cNvSpPr/>
            <p:nvPr/>
          </p:nvSpPr>
          <p:spPr>
            <a:xfrm>
              <a:off x="2008632" y="4645152"/>
              <a:ext cx="3350260" cy="1746885"/>
            </a:xfrm>
            <a:custGeom>
              <a:avLst/>
              <a:gdLst/>
              <a:ahLst/>
              <a:cxnLst/>
              <a:rect l="l" t="t" r="r" b="b"/>
              <a:pathLst>
                <a:path w="3350260" h="1746885">
                  <a:moveTo>
                    <a:pt x="1363980" y="121932"/>
                  </a:moveTo>
                  <a:lnTo>
                    <a:pt x="1357884" y="109740"/>
                  </a:lnTo>
                  <a:lnTo>
                    <a:pt x="1353210" y="105168"/>
                  </a:lnTo>
                  <a:lnTo>
                    <a:pt x="1350162" y="103644"/>
                  </a:lnTo>
                  <a:lnTo>
                    <a:pt x="1345590" y="100596"/>
                  </a:lnTo>
                  <a:lnTo>
                    <a:pt x="1341018" y="99072"/>
                  </a:lnTo>
                  <a:lnTo>
                    <a:pt x="1333398" y="97548"/>
                  </a:lnTo>
                  <a:lnTo>
                    <a:pt x="1327302" y="96024"/>
                  </a:lnTo>
                  <a:lnTo>
                    <a:pt x="1319682" y="94500"/>
                  </a:lnTo>
                  <a:lnTo>
                    <a:pt x="1315110" y="92976"/>
                  </a:lnTo>
                  <a:lnTo>
                    <a:pt x="1309014" y="92976"/>
                  </a:lnTo>
                  <a:lnTo>
                    <a:pt x="1304442" y="89928"/>
                  </a:lnTo>
                  <a:lnTo>
                    <a:pt x="1302918" y="88404"/>
                  </a:lnTo>
                  <a:lnTo>
                    <a:pt x="1299870" y="86880"/>
                  </a:lnTo>
                  <a:lnTo>
                    <a:pt x="1298346" y="83832"/>
                  </a:lnTo>
                  <a:lnTo>
                    <a:pt x="1298346" y="76212"/>
                  </a:lnTo>
                  <a:lnTo>
                    <a:pt x="1301394" y="73164"/>
                  </a:lnTo>
                  <a:lnTo>
                    <a:pt x="1305966" y="70015"/>
                  </a:lnTo>
                  <a:lnTo>
                    <a:pt x="1309014" y="68491"/>
                  </a:lnTo>
                  <a:lnTo>
                    <a:pt x="1315110" y="66967"/>
                  </a:lnTo>
                  <a:lnTo>
                    <a:pt x="1321206" y="66967"/>
                  </a:lnTo>
                  <a:lnTo>
                    <a:pt x="1331188" y="67818"/>
                  </a:lnTo>
                  <a:lnTo>
                    <a:pt x="1340459" y="70256"/>
                  </a:lnTo>
                  <a:lnTo>
                    <a:pt x="1348892" y="74117"/>
                  </a:lnTo>
                  <a:lnTo>
                    <a:pt x="1356360" y="79260"/>
                  </a:lnTo>
                  <a:lnTo>
                    <a:pt x="1359408" y="79260"/>
                  </a:lnTo>
                  <a:lnTo>
                    <a:pt x="1359408" y="56299"/>
                  </a:lnTo>
                  <a:lnTo>
                    <a:pt x="1350149" y="53174"/>
                  </a:lnTo>
                  <a:lnTo>
                    <a:pt x="1340650" y="50774"/>
                  </a:lnTo>
                  <a:lnTo>
                    <a:pt x="1330591" y="49225"/>
                  </a:lnTo>
                  <a:lnTo>
                    <a:pt x="1319682" y="48679"/>
                  </a:lnTo>
                  <a:lnTo>
                    <a:pt x="1309941" y="49250"/>
                  </a:lnTo>
                  <a:lnTo>
                    <a:pt x="1277200" y="69684"/>
                  </a:lnTo>
                  <a:lnTo>
                    <a:pt x="1273962" y="83832"/>
                  </a:lnTo>
                  <a:lnTo>
                    <a:pt x="1273962" y="91452"/>
                  </a:lnTo>
                  <a:lnTo>
                    <a:pt x="1302918" y="115836"/>
                  </a:lnTo>
                  <a:lnTo>
                    <a:pt x="1313586" y="118884"/>
                  </a:lnTo>
                  <a:lnTo>
                    <a:pt x="1319682" y="120408"/>
                  </a:lnTo>
                  <a:lnTo>
                    <a:pt x="1324254" y="120408"/>
                  </a:lnTo>
                  <a:lnTo>
                    <a:pt x="1330350" y="121932"/>
                  </a:lnTo>
                  <a:lnTo>
                    <a:pt x="1333398" y="123456"/>
                  </a:lnTo>
                  <a:lnTo>
                    <a:pt x="1337970" y="128028"/>
                  </a:lnTo>
                  <a:lnTo>
                    <a:pt x="1337970" y="138696"/>
                  </a:lnTo>
                  <a:lnTo>
                    <a:pt x="1336446" y="141833"/>
                  </a:lnTo>
                  <a:lnTo>
                    <a:pt x="1331874" y="143357"/>
                  </a:lnTo>
                  <a:lnTo>
                    <a:pt x="1327302" y="146405"/>
                  </a:lnTo>
                  <a:lnTo>
                    <a:pt x="1322730" y="147929"/>
                  </a:lnTo>
                  <a:lnTo>
                    <a:pt x="1309014" y="147929"/>
                  </a:lnTo>
                  <a:lnTo>
                    <a:pt x="1301394" y="146405"/>
                  </a:lnTo>
                  <a:lnTo>
                    <a:pt x="1295298" y="143357"/>
                  </a:lnTo>
                  <a:lnTo>
                    <a:pt x="1287678" y="141833"/>
                  </a:lnTo>
                  <a:lnTo>
                    <a:pt x="1275486" y="132600"/>
                  </a:lnTo>
                  <a:lnTo>
                    <a:pt x="1272438" y="132600"/>
                  </a:lnTo>
                  <a:lnTo>
                    <a:pt x="1272438" y="157073"/>
                  </a:lnTo>
                  <a:lnTo>
                    <a:pt x="1282966" y="161074"/>
                  </a:lnTo>
                  <a:lnTo>
                    <a:pt x="1293774" y="163931"/>
                  </a:lnTo>
                  <a:lnTo>
                    <a:pt x="1304582" y="165646"/>
                  </a:lnTo>
                  <a:lnTo>
                    <a:pt x="1315110" y="166217"/>
                  </a:lnTo>
                  <a:lnTo>
                    <a:pt x="1325727" y="165404"/>
                  </a:lnTo>
                  <a:lnTo>
                    <a:pt x="1360538" y="144259"/>
                  </a:lnTo>
                  <a:lnTo>
                    <a:pt x="1363980" y="129552"/>
                  </a:lnTo>
                  <a:lnTo>
                    <a:pt x="1363980" y="121932"/>
                  </a:lnTo>
                  <a:close/>
                </a:path>
                <a:path w="3350260" h="1746885">
                  <a:moveTo>
                    <a:pt x="1458556" y="115836"/>
                  </a:moveTo>
                  <a:lnTo>
                    <a:pt x="1435976" y="77165"/>
                  </a:lnTo>
                  <a:lnTo>
                    <a:pt x="1435608" y="77114"/>
                  </a:lnTo>
                  <a:lnTo>
                    <a:pt x="1435608" y="111163"/>
                  </a:lnTo>
                  <a:lnTo>
                    <a:pt x="1397508" y="111163"/>
                  </a:lnTo>
                  <a:lnTo>
                    <a:pt x="1398879" y="101168"/>
                  </a:lnTo>
                  <a:lnTo>
                    <a:pt x="1402842" y="94018"/>
                  </a:lnTo>
                  <a:lnTo>
                    <a:pt x="1409077" y="89738"/>
                  </a:lnTo>
                  <a:lnTo>
                    <a:pt x="1417320" y="88303"/>
                  </a:lnTo>
                  <a:lnTo>
                    <a:pt x="1425321" y="89738"/>
                  </a:lnTo>
                  <a:lnTo>
                    <a:pt x="1431036" y="94018"/>
                  </a:lnTo>
                  <a:lnTo>
                    <a:pt x="1434465" y="101168"/>
                  </a:lnTo>
                  <a:lnTo>
                    <a:pt x="1435608" y="111163"/>
                  </a:lnTo>
                  <a:lnTo>
                    <a:pt x="1435608" y="77114"/>
                  </a:lnTo>
                  <a:lnTo>
                    <a:pt x="1418844" y="74587"/>
                  </a:lnTo>
                  <a:lnTo>
                    <a:pt x="1409128" y="75425"/>
                  </a:lnTo>
                  <a:lnTo>
                    <a:pt x="1400556" y="77825"/>
                  </a:lnTo>
                  <a:lnTo>
                    <a:pt x="1375257" y="110388"/>
                  </a:lnTo>
                  <a:lnTo>
                    <a:pt x="1374648" y="120408"/>
                  </a:lnTo>
                  <a:lnTo>
                    <a:pt x="1375257" y="131000"/>
                  </a:lnTo>
                  <a:lnTo>
                    <a:pt x="1402842" y="162890"/>
                  </a:lnTo>
                  <a:lnTo>
                    <a:pt x="1423416" y="166128"/>
                  </a:lnTo>
                  <a:lnTo>
                    <a:pt x="1431429" y="165569"/>
                  </a:lnTo>
                  <a:lnTo>
                    <a:pt x="1439608" y="164033"/>
                  </a:lnTo>
                  <a:lnTo>
                    <a:pt x="1448054" y="161620"/>
                  </a:lnTo>
                  <a:lnTo>
                    <a:pt x="1456944" y="158508"/>
                  </a:lnTo>
                  <a:lnTo>
                    <a:pt x="1456944" y="149364"/>
                  </a:lnTo>
                  <a:lnTo>
                    <a:pt x="1456944" y="138696"/>
                  </a:lnTo>
                  <a:lnTo>
                    <a:pt x="1455420" y="138696"/>
                  </a:lnTo>
                  <a:lnTo>
                    <a:pt x="1448536" y="143573"/>
                  </a:lnTo>
                  <a:lnTo>
                    <a:pt x="1441513" y="146888"/>
                  </a:lnTo>
                  <a:lnTo>
                    <a:pt x="1434198" y="148767"/>
                  </a:lnTo>
                  <a:lnTo>
                    <a:pt x="1426464" y="149364"/>
                  </a:lnTo>
                  <a:lnTo>
                    <a:pt x="1414221" y="147878"/>
                  </a:lnTo>
                  <a:lnTo>
                    <a:pt x="1405128" y="143268"/>
                  </a:lnTo>
                  <a:lnTo>
                    <a:pt x="1399451" y="135216"/>
                  </a:lnTo>
                  <a:lnTo>
                    <a:pt x="1397508" y="123456"/>
                  </a:lnTo>
                  <a:lnTo>
                    <a:pt x="1458556" y="123456"/>
                  </a:lnTo>
                  <a:lnTo>
                    <a:pt x="1458556" y="115836"/>
                  </a:lnTo>
                  <a:close/>
                </a:path>
                <a:path w="3350260" h="1746885">
                  <a:moveTo>
                    <a:pt x="1556092" y="106680"/>
                  </a:moveTo>
                  <a:lnTo>
                    <a:pt x="1554378" y="92684"/>
                  </a:lnTo>
                  <a:lnTo>
                    <a:pt x="1549234" y="82677"/>
                  </a:lnTo>
                  <a:lnTo>
                    <a:pt x="1540662" y="76682"/>
                  </a:lnTo>
                  <a:lnTo>
                    <a:pt x="1528660" y="74676"/>
                  </a:lnTo>
                  <a:lnTo>
                    <a:pt x="1524088" y="74676"/>
                  </a:lnTo>
                  <a:lnTo>
                    <a:pt x="1510372" y="79248"/>
                  </a:lnTo>
                  <a:lnTo>
                    <a:pt x="1505800" y="83820"/>
                  </a:lnTo>
                  <a:lnTo>
                    <a:pt x="1498180" y="88392"/>
                  </a:lnTo>
                  <a:lnTo>
                    <a:pt x="1498180" y="77724"/>
                  </a:lnTo>
                  <a:lnTo>
                    <a:pt x="1475320" y="77724"/>
                  </a:lnTo>
                  <a:lnTo>
                    <a:pt x="1475320" y="163169"/>
                  </a:lnTo>
                  <a:lnTo>
                    <a:pt x="1498180" y="163169"/>
                  </a:lnTo>
                  <a:lnTo>
                    <a:pt x="1498180" y="100584"/>
                  </a:lnTo>
                  <a:lnTo>
                    <a:pt x="1505800" y="96012"/>
                  </a:lnTo>
                  <a:lnTo>
                    <a:pt x="1511896" y="92964"/>
                  </a:lnTo>
                  <a:lnTo>
                    <a:pt x="1522564" y="92964"/>
                  </a:lnTo>
                  <a:lnTo>
                    <a:pt x="1527136" y="94488"/>
                  </a:lnTo>
                  <a:lnTo>
                    <a:pt x="1528660" y="97536"/>
                  </a:lnTo>
                  <a:lnTo>
                    <a:pt x="1531708" y="100584"/>
                  </a:lnTo>
                  <a:lnTo>
                    <a:pt x="1533232" y="108204"/>
                  </a:lnTo>
                  <a:lnTo>
                    <a:pt x="1533232" y="163169"/>
                  </a:lnTo>
                  <a:lnTo>
                    <a:pt x="1556092" y="163169"/>
                  </a:lnTo>
                  <a:lnTo>
                    <a:pt x="1556092" y="106680"/>
                  </a:lnTo>
                  <a:close/>
                </a:path>
                <a:path w="3350260" h="1746885">
                  <a:moveTo>
                    <a:pt x="1629346" y="77724"/>
                  </a:moveTo>
                  <a:lnTo>
                    <a:pt x="1603438" y="77724"/>
                  </a:lnTo>
                  <a:lnTo>
                    <a:pt x="1603438" y="53251"/>
                  </a:lnTo>
                  <a:lnTo>
                    <a:pt x="1580578" y="53251"/>
                  </a:lnTo>
                  <a:lnTo>
                    <a:pt x="1580578" y="77724"/>
                  </a:lnTo>
                  <a:lnTo>
                    <a:pt x="1569910" y="77724"/>
                  </a:lnTo>
                  <a:lnTo>
                    <a:pt x="1569910" y="91440"/>
                  </a:lnTo>
                  <a:lnTo>
                    <a:pt x="1580578" y="91440"/>
                  </a:lnTo>
                  <a:lnTo>
                    <a:pt x="1580578" y="146405"/>
                  </a:lnTo>
                  <a:lnTo>
                    <a:pt x="1583626" y="154025"/>
                  </a:lnTo>
                  <a:lnTo>
                    <a:pt x="1592770" y="163169"/>
                  </a:lnTo>
                  <a:lnTo>
                    <a:pt x="1600390" y="164693"/>
                  </a:lnTo>
                  <a:lnTo>
                    <a:pt x="1623250" y="164693"/>
                  </a:lnTo>
                  <a:lnTo>
                    <a:pt x="1629346" y="163169"/>
                  </a:lnTo>
                  <a:lnTo>
                    <a:pt x="1629346" y="147929"/>
                  </a:lnTo>
                  <a:lnTo>
                    <a:pt x="1626298" y="149453"/>
                  </a:lnTo>
                  <a:lnTo>
                    <a:pt x="1614106" y="149453"/>
                  </a:lnTo>
                  <a:lnTo>
                    <a:pt x="1609534" y="147929"/>
                  </a:lnTo>
                  <a:lnTo>
                    <a:pt x="1606486" y="146405"/>
                  </a:lnTo>
                  <a:lnTo>
                    <a:pt x="1604962" y="143357"/>
                  </a:lnTo>
                  <a:lnTo>
                    <a:pt x="1603438" y="137160"/>
                  </a:lnTo>
                  <a:lnTo>
                    <a:pt x="1603438" y="91440"/>
                  </a:lnTo>
                  <a:lnTo>
                    <a:pt x="1629346" y="91440"/>
                  </a:lnTo>
                  <a:lnTo>
                    <a:pt x="1629346" y="77724"/>
                  </a:lnTo>
                  <a:close/>
                </a:path>
                <a:path w="3350260" h="1746885">
                  <a:moveTo>
                    <a:pt x="1720875" y="115836"/>
                  </a:moveTo>
                  <a:lnTo>
                    <a:pt x="1699653" y="77165"/>
                  </a:lnTo>
                  <a:lnTo>
                    <a:pt x="1698015" y="76923"/>
                  </a:lnTo>
                  <a:lnTo>
                    <a:pt x="1698015" y="111163"/>
                  </a:lnTo>
                  <a:lnTo>
                    <a:pt x="1659813" y="111163"/>
                  </a:lnTo>
                  <a:lnTo>
                    <a:pt x="1661858" y="101168"/>
                  </a:lnTo>
                  <a:lnTo>
                    <a:pt x="1665770" y="94018"/>
                  </a:lnTo>
                  <a:lnTo>
                    <a:pt x="1671688" y="89738"/>
                  </a:lnTo>
                  <a:lnTo>
                    <a:pt x="1679727" y="88303"/>
                  </a:lnTo>
                  <a:lnTo>
                    <a:pt x="1687728" y="89738"/>
                  </a:lnTo>
                  <a:lnTo>
                    <a:pt x="1693443" y="94018"/>
                  </a:lnTo>
                  <a:lnTo>
                    <a:pt x="1696872" y="101168"/>
                  </a:lnTo>
                  <a:lnTo>
                    <a:pt x="1698015" y="111163"/>
                  </a:lnTo>
                  <a:lnTo>
                    <a:pt x="1698015" y="76923"/>
                  </a:lnTo>
                  <a:lnTo>
                    <a:pt x="1682775" y="74587"/>
                  </a:lnTo>
                  <a:lnTo>
                    <a:pt x="1672805" y="75425"/>
                  </a:lnTo>
                  <a:lnTo>
                    <a:pt x="1663674" y="77825"/>
                  </a:lnTo>
                  <a:lnTo>
                    <a:pt x="1637792" y="110388"/>
                  </a:lnTo>
                  <a:lnTo>
                    <a:pt x="1636953" y="120408"/>
                  </a:lnTo>
                  <a:lnTo>
                    <a:pt x="1637792" y="131000"/>
                  </a:lnTo>
                  <a:lnTo>
                    <a:pt x="1665389" y="162890"/>
                  </a:lnTo>
                  <a:lnTo>
                    <a:pt x="1687347" y="166128"/>
                  </a:lnTo>
                  <a:lnTo>
                    <a:pt x="1694700" y="165569"/>
                  </a:lnTo>
                  <a:lnTo>
                    <a:pt x="1702777" y="164033"/>
                  </a:lnTo>
                  <a:lnTo>
                    <a:pt x="1711134" y="161620"/>
                  </a:lnTo>
                  <a:lnTo>
                    <a:pt x="1719351" y="158508"/>
                  </a:lnTo>
                  <a:lnTo>
                    <a:pt x="1719351" y="149364"/>
                  </a:lnTo>
                  <a:lnTo>
                    <a:pt x="1719351" y="138696"/>
                  </a:lnTo>
                  <a:lnTo>
                    <a:pt x="1711617" y="143573"/>
                  </a:lnTo>
                  <a:lnTo>
                    <a:pt x="1704301" y="146888"/>
                  </a:lnTo>
                  <a:lnTo>
                    <a:pt x="1697278" y="148767"/>
                  </a:lnTo>
                  <a:lnTo>
                    <a:pt x="1690395" y="149364"/>
                  </a:lnTo>
                  <a:lnTo>
                    <a:pt x="1677479" y="147878"/>
                  </a:lnTo>
                  <a:lnTo>
                    <a:pt x="1668246" y="143268"/>
                  </a:lnTo>
                  <a:lnTo>
                    <a:pt x="1662455" y="135216"/>
                  </a:lnTo>
                  <a:lnTo>
                    <a:pt x="1659813" y="123456"/>
                  </a:lnTo>
                  <a:lnTo>
                    <a:pt x="1720875" y="123456"/>
                  </a:lnTo>
                  <a:lnTo>
                    <a:pt x="1720875" y="115836"/>
                  </a:lnTo>
                  <a:close/>
                </a:path>
                <a:path w="3350260" h="1746885">
                  <a:moveTo>
                    <a:pt x="1818500" y="106680"/>
                  </a:moveTo>
                  <a:lnTo>
                    <a:pt x="1816785" y="92684"/>
                  </a:lnTo>
                  <a:lnTo>
                    <a:pt x="1811642" y="82677"/>
                  </a:lnTo>
                  <a:lnTo>
                    <a:pt x="1803069" y="76682"/>
                  </a:lnTo>
                  <a:lnTo>
                    <a:pt x="1791068" y="74676"/>
                  </a:lnTo>
                  <a:lnTo>
                    <a:pt x="1786496" y="74676"/>
                  </a:lnTo>
                  <a:lnTo>
                    <a:pt x="1781924" y="76200"/>
                  </a:lnTo>
                  <a:lnTo>
                    <a:pt x="1778876" y="77724"/>
                  </a:lnTo>
                  <a:lnTo>
                    <a:pt x="1774304" y="79248"/>
                  </a:lnTo>
                  <a:lnTo>
                    <a:pt x="1768119" y="83820"/>
                  </a:lnTo>
                  <a:lnTo>
                    <a:pt x="1760499" y="88392"/>
                  </a:lnTo>
                  <a:lnTo>
                    <a:pt x="1760499" y="77724"/>
                  </a:lnTo>
                  <a:lnTo>
                    <a:pt x="1737639" y="77724"/>
                  </a:lnTo>
                  <a:lnTo>
                    <a:pt x="1737639" y="163169"/>
                  </a:lnTo>
                  <a:lnTo>
                    <a:pt x="1760499" y="163169"/>
                  </a:lnTo>
                  <a:lnTo>
                    <a:pt x="1760499" y="100584"/>
                  </a:lnTo>
                  <a:lnTo>
                    <a:pt x="1768119" y="96012"/>
                  </a:lnTo>
                  <a:lnTo>
                    <a:pt x="1774304" y="92964"/>
                  </a:lnTo>
                  <a:lnTo>
                    <a:pt x="1784972" y="92964"/>
                  </a:lnTo>
                  <a:lnTo>
                    <a:pt x="1789544" y="94488"/>
                  </a:lnTo>
                  <a:lnTo>
                    <a:pt x="1792592" y="97536"/>
                  </a:lnTo>
                  <a:lnTo>
                    <a:pt x="1794116" y="100584"/>
                  </a:lnTo>
                  <a:lnTo>
                    <a:pt x="1795640" y="108204"/>
                  </a:lnTo>
                  <a:lnTo>
                    <a:pt x="1795640" y="163169"/>
                  </a:lnTo>
                  <a:lnTo>
                    <a:pt x="1818500" y="163169"/>
                  </a:lnTo>
                  <a:lnTo>
                    <a:pt x="1818500" y="106680"/>
                  </a:lnTo>
                  <a:close/>
                </a:path>
                <a:path w="3350260" h="1746885">
                  <a:moveTo>
                    <a:pt x="1910041" y="80772"/>
                  </a:moveTo>
                  <a:lnTo>
                    <a:pt x="1903183" y="77901"/>
                  </a:lnTo>
                  <a:lnTo>
                    <a:pt x="1896325" y="76009"/>
                  </a:lnTo>
                  <a:lnTo>
                    <a:pt x="1889467" y="74993"/>
                  </a:lnTo>
                  <a:lnTo>
                    <a:pt x="1882609" y="74676"/>
                  </a:lnTo>
                  <a:lnTo>
                    <a:pt x="1872602" y="75514"/>
                  </a:lnTo>
                  <a:lnTo>
                    <a:pt x="1838706" y="101346"/>
                  </a:lnTo>
                  <a:lnTo>
                    <a:pt x="1835277" y="120396"/>
                  </a:lnTo>
                  <a:lnTo>
                    <a:pt x="1836102" y="131013"/>
                  </a:lnTo>
                  <a:lnTo>
                    <a:pt x="1863471" y="162979"/>
                  </a:lnTo>
                  <a:lnTo>
                    <a:pt x="1884133" y="166217"/>
                  </a:lnTo>
                  <a:lnTo>
                    <a:pt x="1889899" y="165671"/>
                  </a:lnTo>
                  <a:lnTo>
                    <a:pt x="1895944" y="164122"/>
                  </a:lnTo>
                  <a:lnTo>
                    <a:pt x="1902561" y="161721"/>
                  </a:lnTo>
                  <a:lnTo>
                    <a:pt x="1910041" y="158597"/>
                  </a:lnTo>
                  <a:lnTo>
                    <a:pt x="1910041" y="138684"/>
                  </a:lnTo>
                  <a:lnTo>
                    <a:pt x="1908517" y="138684"/>
                  </a:lnTo>
                  <a:lnTo>
                    <a:pt x="1902561" y="142989"/>
                  </a:lnTo>
                  <a:lnTo>
                    <a:pt x="1896325" y="146392"/>
                  </a:lnTo>
                  <a:lnTo>
                    <a:pt x="1890090" y="148640"/>
                  </a:lnTo>
                  <a:lnTo>
                    <a:pt x="1884133" y="149453"/>
                  </a:lnTo>
                  <a:lnTo>
                    <a:pt x="1876513" y="149453"/>
                  </a:lnTo>
                  <a:lnTo>
                    <a:pt x="1870329" y="146405"/>
                  </a:lnTo>
                  <a:lnTo>
                    <a:pt x="1861185" y="137160"/>
                  </a:lnTo>
                  <a:lnTo>
                    <a:pt x="1859661" y="129540"/>
                  </a:lnTo>
                  <a:lnTo>
                    <a:pt x="1859661" y="111252"/>
                  </a:lnTo>
                  <a:lnTo>
                    <a:pt x="1861185" y="103632"/>
                  </a:lnTo>
                  <a:lnTo>
                    <a:pt x="1865757" y="99060"/>
                  </a:lnTo>
                  <a:lnTo>
                    <a:pt x="1870329" y="92964"/>
                  </a:lnTo>
                  <a:lnTo>
                    <a:pt x="1876513" y="91440"/>
                  </a:lnTo>
                  <a:lnTo>
                    <a:pt x="1884133" y="91440"/>
                  </a:lnTo>
                  <a:lnTo>
                    <a:pt x="1889874" y="92036"/>
                  </a:lnTo>
                  <a:lnTo>
                    <a:pt x="1895754" y="93916"/>
                  </a:lnTo>
                  <a:lnTo>
                    <a:pt x="1901926" y="97231"/>
                  </a:lnTo>
                  <a:lnTo>
                    <a:pt x="1908517" y="102108"/>
                  </a:lnTo>
                  <a:lnTo>
                    <a:pt x="1910041" y="102108"/>
                  </a:lnTo>
                  <a:lnTo>
                    <a:pt x="1910041" y="80772"/>
                  </a:lnTo>
                  <a:close/>
                </a:path>
                <a:path w="3350260" h="1746885">
                  <a:moveTo>
                    <a:pt x="2003094" y="115836"/>
                  </a:moveTo>
                  <a:lnTo>
                    <a:pt x="2002497" y="111163"/>
                  </a:lnTo>
                  <a:lnTo>
                    <a:pt x="2000796" y="97777"/>
                  </a:lnTo>
                  <a:lnTo>
                    <a:pt x="1995614" y="88303"/>
                  </a:lnTo>
                  <a:lnTo>
                    <a:pt x="1993760" y="84886"/>
                  </a:lnTo>
                  <a:lnTo>
                    <a:pt x="1981847" y="77165"/>
                  </a:lnTo>
                  <a:lnTo>
                    <a:pt x="1980234" y="76923"/>
                  </a:lnTo>
                  <a:lnTo>
                    <a:pt x="1980234" y="111163"/>
                  </a:lnTo>
                  <a:lnTo>
                    <a:pt x="1942045" y="111163"/>
                  </a:lnTo>
                  <a:lnTo>
                    <a:pt x="1943430" y="101168"/>
                  </a:lnTo>
                  <a:lnTo>
                    <a:pt x="1947379" y="94018"/>
                  </a:lnTo>
                  <a:lnTo>
                    <a:pt x="1953615" y="89738"/>
                  </a:lnTo>
                  <a:lnTo>
                    <a:pt x="1961857" y="88303"/>
                  </a:lnTo>
                  <a:lnTo>
                    <a:pt x="1969871" y="89738"/>
                  </a:lnTo>
                  <a:lnTo>
                    <a:pt x="1975624" y="94018"/>
                  </a:lnTo>
                  <a:lnTo>
                    <a:pt x="1979079" y="101168"/>
                  </a:lnTo>
                  <a:lnTo>
                    <a:pt x="1980234" y="111163"/>
                  </a:lnTo>
                  <a:lnTo>
                    <a:pt x="1980234" y="76923"/>
                  </a:lnTo>
                  <a:lnTo>
                    <a:pt x="1964905" y="74587"/>
                  </a:lnTo>
                  <a:lnTo>
                    <a:pt x="1954314" y="75425"/>
                  </a:lnTo>
                  <a:lnTo>
                    <a:pt x="1945284" y="77825"/>
                  </a:lnTo>
                  <a:lnTo>
                    <a:pt x="1919808" y="110388"/>
                  </a:lnTo>
                  <a:lnTo>
                    <a:pt x="1919185" y="120408"/>
                  </a:lnTo>
                  <a:lnTo>
                    <a:pt x="1920024" y="131000"/>
                  </a:lnTo>
                  <a:lnTo>
                    <a:pt x="1947379" y="162890"/>
                  </a:lnTo>
                  <a:lnTo>
                    <a:pt x="1967953" y="166128"/>
                  </a:lnTo>
                  <a:lnTo>
                    <a:pt x="1976031" y="165569"/>
                  </a:lnTo>
                  <a:lnTo>
                    <a:pt x="1984235" y="164033"/>
                  </a:lnTo>
                  <a:lnTo>
                    <a:pt x="1992693" y="161620"/>
                  </a:lnTo>
                  <a:lnTo>
                    <a:pt x="2001570" y="158508"/>
                  </a:lnTo>
                  <a:lnTo>
                    <a:pt x="2001570" y="149364"/>
                  </a:lnTo>
                  <a:lnTo>
                    <a:pt x="2001570" y="138696"/>
                  </a:lnTo>
                  <a:lnTo>
                    <a:pt x="2000046" y="138696"/>
                  </a:lnTo>
                  <a:lnTo>
                    <a:pt x="1993176" y="143573"/>
                  </a:lnTo>
                  <a:lnTo>
                    <a:pt x="1986140" y="146888"/>
                  </a:lnTo>
                  <a:lnTo>
                    <a:pt x="1978799" y="148767"/>
                  </a:lnTo>
                  <a:lnTo>
                    <a:pt x="1971001" y="149364"/>
                  </a:lnTo>
                  <a:lnTo>
                    <a:pt x="1958975" y="147878"/>
                  </a:lnTo>
                  <a:lnTo>
                    <a:pt x="1950237" y="143268"/>
                  </a:lnTo>
                  <a:lnTo>
                    <a:pt x="1944636" y="135216"/>
                  </a:lnTo>
                  <a:lnTo>
                    <a:pt x="1942045" y="123456"/>
                  </a:lnTo>
                  <a:lnTo>
                    <a:pt x="2003094" y="123456"/>
                  </a:lnTo>
                  <a:lnTo>
                    <a:pt x="2003094" y="115836"/>
                  </a:lnTo>
                  <a:close/>
                </a:path>
                <a:path w="3350260" h="1746885">
                  <a:moveTo>
                    <a:pt x="2088540" y="131064"/>
                  </a:moveTo>
                  <a:lnTo>
                    <a:pt x="2087016" y="124968"/>
                  </a:lnTo>
                  <a:lnTo>
                    <a:pt x="2082444" y="121920"/>
                  </a:lnTo>
                  <a:lnTo>
                    <a:pt x="2079396" y="117348"/>
                  </a:lnTo>
                  <a:lnTo>
                    <a:pt x="2074722" y="114300"/>
                  </a:lnTo>
                  <a:lnTo>
                    <a:pt x="2062530" y="111252"/>
                  </a:lnTo>
                  <a:lnTo>
                    <a:pt x="2056434" y="111252"/>
                  </a:lnTo>
                  <a:lnTo>
                    <a:pt x="2050338" y="109728"/>
                  </a:lnTo>
                  <a:lnTo>
                    <a:pt x="2045766" y="108204"/>
                  </a:lnTo>
                  <a:lnTo>
                    <a:pt x="2042718" y="106680"/>
                  </a:lnTo>
                  <a:lnTo>
                    <a:pt x="2041194" y="105156"/>
                  </a:lnTo>
                  <a:lnTo>
                    <a:pt x="2038146" y="105156"/>
                  </a:lnTo>
                  <a:lnTo>
                    <a:pt x="2038146" y="96012"/>
                  </a:lnTo>
                  <a:lnTo>
                    <a:pt x="2039670" y="94488"/>
                  </a:lnTo>
                  <a:lnTo>
                    <a:pt x="2045766" y="91440"/>
                  </a:lnTo>
                  <a:lnTo>
                    <a:pt x="2050338" y="89916"/>
                  </a:lnTo>
                  <a:lnTo>
                    <a:pt x="2054910" y="89916"/>
                  </a:lnTo>
                  <a:lnTo>
                    <a:pt x="2061794" y="90512"/>
                  </a:lnTo>
                  <a:lnTo>
                    <a:pt x="2068830" y="92392"/>
                  </a:lnTo>
                  <a:lnTo>
                    <a:pt x="2076170" y="95707"/>
                  </a:lnTo>
                  <a:lnTo>
                    <a:pt x="2083968" y="100584"/>
                  </a:lnTo>
                  <a:lnTo>
                    <a:pt x="2083968" y="89916"/>
                  </a:lnTo>
                  <a:lnTo>
                    <a:pt x="2083968" y="80772"/>
                  </a:lnTo>
                  <a:lnTo>
                    <a:pt x="2077669" y="77901"/>
                  </a:lnTo>
                  <a:lnTo>
                    <a:pt x="2070544" y="76009"/>
                  </a:lnTo>
                  <a:lnTo>
                    <a:pt x="2062873" y="74993"/>
                  </a:lnTo>
                  <a:lnTo>
                    <a:pt x="2054910" y="74676"/>
                  </a:lnTo>
                  <a:lnTo>
                    <a:pt x="2046325" y="75234"/>
                  </a:lnTo>
                  <a:lnTo>
                    <a:pt x="2015286" y="94488"/>
                  </a:lnTo>
                  <a:lnTo>
                    <a:pt x="2015286" y="111252"/>
                  </a:lnTo>
                  <a:lnTo>
                    <a:pt x="2018334" y="117348"/>
                  </a:lnTo>
                  <a:lnTo>
                    <a:pt x="2024430" y="123444"/>
                  </a:lnTo>
                  <a:lnTo>
                    <a:pt x="2027478" y="124968"/>
                  </a:lnTo>
                  <a:lnTo>
                    <a:pt x="2032050" y="128016"/>
                  </a:lnTo>
                  <a:lnTo>
                    <a:pt x="2038146" y="129540"/>
                  </a:lnTo>
                  <a:lnTo>
                    <a:pt x="2044242" y="129540"/>
                  </a:lnTo>
                  <a:lnTo>
                    <a:pt x="2048814" y="131064"/>
                  </a:lnTo>
                  <a:lnTo>
                    <a:pt x="2051862" y="131064"/>
                  </a:lnTo>
                  <a:lnTo>
                    <a:pt x="2061006" y="134112"/>
                  </a:lnTo>
                  <a:lnTo>
                    <a:pt x="2064054" y="137160"/>
                  </a:lnTo>
                  <a:lnTo>
                    <a:pt x="2064054" y="147929"/>
                  </a:lnTo>
                  <a:lnTo>
                    <a:pt x="2059482" y="150977"/>
                  </a:lnTo>
                  <a:lnTo>
                    <a:pt x="2047290" y="150977"/>
                  </a:lnTo>
                  <a:lnTo>
                    <a:pt x="2039289" y="150139"/>
                  </a:lnTo>
                  <a:lnTo>
                    <a:pt x="2031288" y="147726"/>
                  </a:lnTo>
                  <a:lnTo>
                    <a:pt x="2023287" y="143865"/>
                  </a:lnTo>
                  <a:lnTo>
                    <a:pt x="2015286" y="138684"/>
                  </a:lnTo>
                  <a:lnTo>
                    <a:pt x="2013762" y="138684"/>
                  </a:lnTo>
                  <a:lnTo>
                    <a:pt x="2013762" y="158597"/>
                  </a:lnTo>
                  <a:lnTo>
                    <a:pt x="2021154" y="161721"/>
                  </a:lnTo>
                  <a:lnTo>
                    <a:pt x="2029383" y="164122"/>
                  </a:lnTo>
                  <a:lnTo>
                    <a:pt x="2038197" y="165671"/>
                  </a:lnTo>
                  <a:lnTo>
                    <a:pt x="2047290" y="166217"/>
                  </a:lnTo>
                  <a:lnTo>
                    <a:pt x="2056130" y="165671"/>
                  </a:lnTo>
                  <a:lnTo>
                    <a:pt x="2084882" y="150977"/>
                  </a:lnTo>
                  <a:lnTo>
                    <a:pt x="2088540" y="144881"/>
                  </a:lnTo>
                  <a:lnTo>
                    <a:pt x="2088540" y="131064"/>
                  </a:lnTo>
                  <a:close/>
                </a:path>
                <a:path w="3350260" h="1746885">
                  <a:moveTo>
                    <a:pt x="3349739" y="306336"/>
                  </a:moveTo>
                  <a:lnTo>
                    <a:pt x="10668" y="306336"/>
                  </a:lnTo>
                  <a:lnTo>
                    <a:pt x="10668" y="0"/>
                  </a:lnTo>
                  <a:lnTo>
                    <a:pt x="0" y="0"/>
                  </a:lnTo>
                  <a:lnTo>
                    <a:pt x="0" y="1746504"/>
                  </a:lnTo>
                  <a:lnTo>
                    <a:pt x="10668" y="1746504"/>
                  </a:lnTo>
                  <a:lnTo>
                    <a:pt x="10668" y="317004"/>
                  </a:lnTo>
                  <a:lnTo>
                    <a:pt x="3349739" y="317004"/>
                  </a:lnTo>
                  <a:lnTo>
                    <a:pt x="3349739" y="30633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9" name="object 59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2054637" y="5021961"/>
              <a:ext cx="3183540" cy="138874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2059209" y="5275231"/>
              <a:ext cx="129730" cy="108299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2211704" y="5267610"/>
              <a:ext cx="123634" cy="120586"/>
            </a:xfrm>
            <a:prstGeom prst="rect">
              <a:avLst/>
            </a:prstGeom>
          </p:spPr>
        </p:pic>
        <p:sp>
          <p:nvSpPr>
            <p:cNvPr id="62" name="object 62"/>
            <p:cNvSpPr/>
            <p:nvPr/>
          </p:nvSpPr>
          <p:spPr>
            <a:xfrm>
              <a:off x="2364295" y="4645152"/>
              <a:ext cx="7773670" cy="1746885"/>
            </a:xfrm>
            <a:custGeom>
              <a:avLst/>
              <a:gdLst/>
              <a:ahLst/>
              <a:cxnLst/>
              <a:rect l="l" t="t" r="r" b="b"/>
              <a:pathLst>
                <a:path w="7773670" h="1746885">
                  <a:moveTo>
                    <a:pt x="39624" y="717143"/>
                  </a:moveTo>
                  <a:lnTo>
                    <a:pt x="38100" y="712571"/>
                  </a:lnTo>
                  <a:lnTo>
                    <a:pt x="36576" y="711047"/>
                  </a:lnTo>
                  <a:lnTo>
                    <a:pt x="32004" y="706475"/>
                  </a:lnTo>
                  <a:lnTo>
                    <a:pt x="32004" y="720191"/>
                  </a:lnTo>
                  <a:lnTo>
                    <a:pt x="32004" y="726287"/>
                  </a:lnTo>
                  <a:lnTo>
                    <a:pt x="25908" y="732383"/>
                  </a:lnTo>
                  <a:lnTo>
                    <a:pt x="22860" y="733907"/>
                  </a:lnTo>
                  <a:lnTo>
                    <a:pt x="16764" y="733907"/>
                  </a:lnTo>
                  <a:lnTo>
                    <a:pt x="13716" y="732383"/>
                  </a:lnTo>
                  <a:lnTo>
                    <a:pt x="9144" y="727811"/>
                  </a:lnTo>
                  <a:lnTo>
                    <a:pt x="9144" y="717143"/>
                  </a:lnTo>
                  <a:lnTo>
                    <a:pt x="13716" y="712571"/>
                  </a:lnTo>
                  <a:lnTo>
                    <a:pt x="16764" y="711047"/>
                  </a:lnTo>
                  <a:lnTo>
                    <a:pt x="22860" y="711047"/>
                  </a:lnTo>
                  <a:lnTo>
                    <a:pt x="25908" y="712571"/>
                  </a:lnTo>
                  <a:lnTo>
                    <a:pt x="30480" y="717143"/>
                  </a:lnTo>
                  <a:lnTo>
                    <a:pt x="32004" y="720191"/>
                  </a:lnTo>
                  <a:lnTo>
                    <a:pt x="32004" y="706475"/>
                  </a:lnTo>
                  <a:lnTo>
                    <a:pt x="30480" y="704951"/>
                  </a:lnTo>
                  <a:lnTo>
                    <a:pt x="25908" y="703427"/>
                  </a:lnTo>
                  <a:lnTo>
                    <a:pt x="15240" y="703427"/>
                  </a:lnTo>
                  <a:lnTo>
                    <a:pt x="9144" y="704951"/>
                  </a:lnTo>
                  <a:lnTo>
                    <a:pt x="6096" y="709523"/>
                  </a:lnTo>
                  <a:lnTo>
                    <a:pt x="1524" y="712571"/>
                  </a:lnTo>
                  <a:lnTo>
                    <a:pt x="0" y="717143"/>
                  </a:lnTo>
                  <a:lnTo>
                    <a:pt x="0" y="727811"/>
                  </a:lnTo>
                  <a:lnTo>
                    <a:pt x="1524" y="732383"/>
                  </a:lnTo>
                  <a:lnTo>
                    <a:pt x="9144" y="740003"/>
                  </a:lnTo>
                  <a:lnTo>
                    <a:pt x="15240" y="741527"/>
                  </a:lnTo>
                  <a:lnTo>
                    <a:pt x="25908" y="741527"/>
                  </a:lnTo>
                  <a:lnTo>
                    <a:pt x="30480" y="740003"/>
                  </a:lnTo>
                  <a:lnTo>
                    <a:pt x="35052" y="736955"/>
                  </a:lnTo>
                  <a:lnTo>
                    <a:pt x="37084" y="733907"/>
                  </a:lnTo>
                  <a:lnTo>
                    <a:pt x="38100" y="732383"/>
                  </a:lnTo>
                  <a:lnTo>
                    <a:pt x="39624" y="727811"/>
                  </a:lnTo>
                  <a:lnTo>
                    <a:pt x="39624" y="717143"/>
                  </a:lnTo>
                  <a:close/>
                </a:path>
                <a:path w="7773670" h="1746885">
                  <a:moveTo>
                    <a:pt x="5168062" y="85344"/>
                  </a:moveTo>
                  <a:lnTo>
                    <a:pt x="5167236" y="77647"/>
                  </a:lnTo>
                  <a:lnTo>
                    <a:pt x="5164823" y="70637"/>
                  </a:lnTo>
                  <a:lnTo>
                    <a:pt x="5163490" y="68491"/>
                  </a:lnTo>
                  <a:lnTo>
                    <a:pt x="5161000" y="64477"/>
                  </a:lnTo>
                  <a:lnTo>
                    <a:pt x="5155870" y="59347"/>
                  </a:lnTo>
                  <a:lnTo>
                    <a:pt x="5149570" y="55587"/>
                  </a:lnTo>
                  <a:lnTo>
                    <a:pt x="5142154" y="53263"/>
                  </a:lnTo>
                  <a:lnTo>
                    <a:pt x="5142154" y="80772"/>
                  </a:lnTo>
                  <a:lnTo>
                    <a:pt x="5142154" y="92964"/>
                  </a:lnTo>
                  <a:lnTo>
                    <a:pt x="5140630" y="99060"/>
                  </a:lnTo>
                  <a:lnTo>
                    <a:pt x="5135969" y="102108"/>
                  </a:lnTo>
                  <a:lnTo>
                    <a:pt x="5132921" y="105156"/>
                  </a:lnTo>
                  <a:lnTo>
                    <a:pt x="5123777" y="106680"/>
                  </a:lnTo>
                  <a:lnTo>
                    <a:pt x="5105489" y="106680"/>
                  </a:lnTo>
                  <a:lnTo>
                    <a:pt x="5105489" y="68491"/>
                  </a:lnTo>
                  <a:lnTo>
                    <a:pt x="5125301" y="68491"/>
                  </a:lnTo>
                  <a:lnTo>
                    <a:pt x="5132921" y="70015"/>
                  </a:lnTo>
                  <a:lnTo>
                    <a:pt x="5135969" y="73152"/>
                  </a:lnTo>
                  <a:lnTo>
                    <a:pt x="5140630" y="76200"/>
                  </a:lnTo>
                  <a:lnTo>
                    <a:pt x="5142154" y="80772"/>
                  </a:lnTo>
                  <a:lnTo>
                    <a:pt x="5142154" y="53263"/>
                  </a:lnTo>
                  <a:lnTo>
                    <a:pt x="5133505" y="52057"/>
                  </a:lnTo>
                  <a:lnTo>
                    <a:pt x="5123777" y="51727"/>
                  </a:lnTo>
                  <a:lnTo>
                    <a:pt x="5081105" y="51727"/>
                  </a:lnTo>
                  <a:lnTo>
                    <a:pt x="5081105" y="163169"/>
                  </a:lnTo>
                  <a:lnTo>
                    <a:pt x="5105489" y="163169"/>
                  </a:lnTo>
                  <a:lnTo>
                    <a:pt x="5105489" y="124968"/>
                  </a:lnTo>
                  <a:lnTo>
                    <a:pt x="5122253" y="124968"/>
                  </a:lnTo>
                  <a:lnTo>
                    <a:pt x="5161000" y="108280"/>
                  </a:lnTo>
                  <a:lnTo>
                    <a:pt x="5161902" y="106680"/>
                  </a:lnTo>
                  <a:lnTo>
                    <a:pt x="5164823" y="101536"/>
                  </a:lnTo>
                  <a:lnTo>
                    <a:pt x="5167236" y="93941"/>
                  </a:lnTo>
                  <a:lnTo>
                    <a:pt x="5168062" y="85344"/>
                  </a:lnTo>
                  <a:close/>
                </a:path>
                <a:path w="7773670" h="1746885">
                  <a:moveTo>
                    <a:pt x="5241214" y="76200"/>
                  </a:moveTo>
                  <a:lnTo>
                    <a:pt x="5232070" y="76200"/>
                  </a:lnTo>
                  <a:lnTo>
                    <a:pt x="5222926" y="79248"/>
                  </a:lnTo>
                  <a:lnTo>
                    <a:pt x="5218354" y="82296"/>
                  </a:lnTo>
                  <a:lnTo>
                    <a:pt x="5213782" y="86868"/>
                  </a:lnTo>
                  <a:lnTo>
                    <a:pt x="5206162" y="92964"/>
                  </a:lnTo>
                  <a:lnTo>
                    <a:pt x="5206162" y="77724"/>
                  </a:lnTo>
                  <a:lnTo>
                    <a:pt x="5183302" y="77724"/>
                  </a:lnTo>
                  <a:lnTo>
                    <a:pt x="5183302" y="163169"/>
                  </a:lnTo>
                  <a:lnTo>
                    <a:pt x="5206162" y="163169"/>
                  </a:lnTo>
                  <a:lnTo>
                    <a:pt x="5206162" y="103632"/>
                  </a:lnTo>
                  <a:lnTo>
                    <a:pt x="5213782" y="100584"/>
                  </a:lnTo>
                  <a:lnTo>
                    <a:pt x="5219878" y="99060"/>
                  </a:lnTo>
                  <a:lnTo>
                    <a:pt x="5238166" y="99060"/>
                  </a:lnTo>
                  <a:lnTo>
                    <a:pt x="5241214" y="100584"/>
                  </a:lnTo>
                  <a:lnTo>
                    <a:pt x="5241214" y="76200"/>
                  </a:lnTo>
                  <a:close/>
                </a:path>
                <a:path w="7773670" h="1746885">
                  <a:moveTo>
                    <a:pt x="5326659" y="120396"/>
                  </a:moveTo>
                  <a:lnTo>
                    <a:pt x="5326634" y="94424"/>
                  </a:lnTo>
                  <a:lnTo>
                    <a:pt x="5324830" y="89916"/>
                  </a:lnTo>
                  <a:lnTo>
                    <a:pt x="5323611" y="86868"/>
                  </a:lnTo>
                  <a:lnTo>
                    <a:pt x="5315991" y="82296"/>
                  </a:lnTo>
                  <a:lnTo>
                    <a:pt x="5310581" y="78536"/>
                  </a:lnTo>
                  <a:lnTo>
                    <a:pt x="5303609" y="76200"/>
                  </a:lnTo>
                  <a:lnTo>
                    <a:pt x="5295201" y="75018"/>
                  </a:lnTo>
                  <a:lnTo>
                    <a:pt x="5285511" y="74676"/>
                  </a:lnTo>
                  <a:lnTo>
                    <a:pt x="5277726" y="74968"/>
                  </a:lnTo>
                  <a:lnTo>
                    <a:pt x="5270081" y="75819"/>
                  </a:lnTo>
                  <a:lnTo>
                    <a:pt x="5262156" y="77254"/>
                  </a:lnTo>
                  <a:lnTo>
                    <a:pt x="5253507" y="79248"/>
                  </a:lnTo>
                  <a:lnTo>
                    <a:pt x="5253507" y="97536"/>
                  </a:lnTo>
                  <a:lnTo>
                    <a:pt x="5255031" y="97536"/>
                  </a:lnTo>
                  <a:lnTo>
                    <a:pt x="5262486" y="94424"/>
                  </a:lnTo>
                  <a:lnTo>
                    <a:pt x="5268938" y="92011"/>
                  </a:lnTo>
                  <a:lnTo>
                    <a:pt x="5274538" y="90474"/>
                  </a:lnTo>
                  <a:lnTo>
                    <a:pt x="5279415" y="89916"/>
                  </a:lnTo>
                  <a:lnTo>
                    <a:pt x="5288559" y="89916"/>
                  </a:lnTo>
                  <a:lnTo>
                    <a:pt x="5294655" y="91440"/>
                  </a:lnTo>
                  <a:lnTo>
                    <a:pt x="5297703" y="94488"/>
                  </a:lnTo>
                  <a:lnTo>
                    <a:pt x="5302275" y="96012"/>
                  </a:lnTo>
                  <a:lnTo>
                    <a:pt x="5303799" y="100584"/>
                  </a:lnTo>
                  <a:lnTo>
                    <a:pt x="5303799" y="108204"/>
                  </a:lnTo>
                  <a:lnTo>
                    <a:pt x="5303799" y="120396"/>
                  </a:lnTo>
                  <a:lnTo>
                    <a:pt x="5303799" y="141833"/>
                  </a:lnTo>
                  <a:lnTo>
                    <a:pt x="5297703" y="147929"/>
                  </a:lnTo>
                  <a:lnTo>
                    <a:pt x="5291607" y="150977"/>
                  </a:lnTo>
                  <a:lnTo>
                    <a:pt x="5280939" y="150977"/>
                  </a:lnTo>
                  <a:lnTo>
                    <a:pt x="5276367" y="149453"/>
                  </a:lnTo>
                  <a:lnTo>
                    <a:pt x="5273319" y="147929"/>
                  </a:lnTo>
                  <a:lnTo>
                    <a:pt x="5270271" y="144881"/>
                  </a:lnTo>
                  <a:lnTo>
                    <a:pt x="5270271" y="132588"/>
                  </a:lnTo>
                  <a:lnTo>
                    <a:pt x="5303799" y="120396"/>
                  </a:lnTo>
                  <a:lnTo>
                    <a:pt x="5303799" y="108204"/>
                  </a:lnTo>
                  <a:lnTo>
                    <a:pt x="5264366" y="114211"/>
                  </a:lnTo>
                  <a:lnTo>
                    <a:pt x="5245887" y="129540"/>
                  </a:lnTo>
                  <a:lnTo>
                    <a:pt x="5245887" y="147929"/>
                  </a:lnTo>
                  <a:lnTo>
                    <a:pt x="5248935" y="154025"/>
                  </a:lnTo>
                  <a:lnTo>
                    <a:pt x="5258079" y="163169"/>
                  </a:lnTo>
                  <a:lnTo>
                    <a:pt x="5265699" y="166217"/>
                  </a:lnTo>
                  <a:lnTo>
                    <a:pt x="5277891" y="166217"/>
                  </a:lnTo>
                  <a:lnTo>
                    <a:pt x="5287035" y="163169"/>
                  </a:lnTo>
                  <a:lnTo>
                    <a:pt x="5296179" y="158597"/>
                  </a:lnTo>
                  <a:lnTo>
                    <a:pt x="5303799" y="152501"/>
                  </a:lnTo>
                  <a:lnTo>
                    <a:pt x="5303799" y="163169"/>
                  </a:lnTo>
                  <a:lnTo>
                    <a:pt x="5326659" y="163169"/>
                  </a:lnTo>
                  <a:lnTo>
                    <a:pt x="5326659" y="152501"/>
                  </a:lnTo>
                  <a:lnTo>
                    <a:pt x="5326659" y="150977"/>
                  </a:lnTo>
                  <a:lnTo>
                    <a:pt x="5326659" y="120396"/>
                  </a:lnTo>
                  <a:close/>
                </a:path>
                <a:path w="7773670" h="1746885">
                  <a:moveTo>
                    <a:pt x="5416677" y="80772"/>
                  </a:moveTo>
                  <a:lnTo>
                    <a:pt x="5409819" y="77901"/>
                  </a:lnTo>
                  <a:lnTo>
                    <a:pt x="5402961" y="76009"/>
                  </a:lnTo>
                  <a:lnTo>
                    <a:pt x="5396103" y="74993"/>
                  </a:lnTo>
                  <a:lnTo>
                    <a:pt x="5389245" y="74676"/>
                  </a:lnTo>
                  <a:lnTo>
                    <a:pt x="5379288" y="75514"/>
                  </a:lnTo>
                  <a:lnTo>
                    <a:pt x="5345379" y="101346"/>
                  </a:lnTo>
                  <a:lnTo>
                    <a:pt x="5341899" y="120396"/>
                  </a:lnTo>
                  <a:lnTo>
                    <a:pt x="5342775" y="131013"/>
                  </a:lnTo>
                  <a:lnTo>
                    <a:pt x="5370385" y="162979"/>
                  </a:lnTo>
                  <a:lnTo>
                    <a:pt x="5390769" y="166217"/>
                  </a:lnTo>
                  <a:lnTo>
                    <a:pt x="5396738" y="165671"/>
                  </a:lnTo>
                  <a:lnTo>
                    <a:pt x="5403151" y="164122"/>
                  </a:lnTo>
                  <a:lnTo>
                    <a:pt x="5409831" y="161721"/>
                  </a:lnTo>
                  <a:lnTo>
                    <a:pt x="5416677" y="158597"/>
                  </a:lnTo>
                  <a:lnTo>
                    <a:pt x="5416677" y="138684"/>
                  </a:lnTo>
                  <a:lnTo>
                    <a:pt x="5415153" y="138684"/>
                  </a:lnTo>
                  <a:lnTo>
                    <a:pt x="5409196" y="142989"/>
                  </a:lnTo>
                  <a:lnTo>
                    <a:pt x="5402961" y="146392"/>
                  </a:lnTo>
                  <a:lnTo>
                    <a:pt x="5396712" y="148640"/>
                  </a:lnTo>
                  <a:lnTo>
                    <a:pt x="5390769" y="149453"/>
                  </a:lnTo>
                  <a:lnTo>
                    <a:pt x="5383149" y="149453"/>
                  </a:lnTo>
                  <a:lnTo>
                    <a:pt x="5377053" y="146405"/>
                  </a:lnTo>
                  <a:lnTo>
                    <a:pt x="5367909" y="137160"/>
                  </a:lnTo>
                  <a:lnTo>
                    <a:pt x="5366385" y="129540"/>
                  </a:lnTo>
                  <a:lnTo>
                    <a:pt x="5366385" y="111252"/>
                  </a:lnTo>
                  <a:lnTo>
                    <a:pt x="5367909" y="103632"/>
                  </a:lnTo>
                  <a:lnTo>
                    <a:pt x="5372481" y="99060"/>
                  </a:lnTo>
                  <a:lnTo>
                    <a:pt x="5377053" y="92964"/>
                  </a:lnTo>
                  <a:lnTo>
                    <a:pt x="5383149" y="91440"/>
                  </a:lnTo>
                  <a:lnTo>
                    <a:pt x="5390769" y="91440"/>
                  </a:lnTo>
                  <a:lnTo>
                    <a:pt x="5396712" y="92036"/>
                  </a:lnTo>
                  <a:lnTo>
                    <a:pt x="5402961" y="93916"/>
                  </a:lnTo>
                  <a:lnTo>
                    <a:pt x="5409196" y="97231"/>
                  </a:lnTo>
                  <a:lnTo>
                    <a:pt x="5415153" y="102108"/>
                  </a:lnTo>
                  <a:lnTo>
                    <a:pt x="5416677" y="102108"/>
                  </a:lnTo>
                  <a:lnTo>
                    <a:pt x="5416677" y="80772"/>
                  </a:lnTo>
                  <a:close/>
                </a:path>
                <a:path w="7773670" h="1746885">
                  <a:moveTo>
                    <a:pt x="5483822" y="77724"/>
                  </a:moveTo>
                  <a:lnTo>
                    <a:pt x="5456390" y="77724"/>
                  </a:lnTo>
                  <a:lnTo>
                    <a:pt x="5456390" y="53251"/>
                  </a:lnTo>
                  <a:lnTo>
                    <a:pt x="5433441" y="53251"/>
                  </a:lnTo>
                  <a:lnTo>
                    <a:pt x="5433441" y="77724"/>
                  </a:lnTo>
                  <a:lnTo>
                    <a:pt x="5422773" y="77724"/>
                  </a:lnTo>
                  <a:lnTo>
                    <a:pt x="5422773" y="91440"/>
                  </a:lnTo>
                  <a:lnTo>
                    <a:pt x="5433441" y="91440"/>
                  </a:lnTo>
                  <a:lnTo>
                    <a:pt x="5433441" y="146405"/>
                  </a:lnTo>
                  <a:lnTo>
                    <a:pt x="5436489" y="154025"/>
                  </a:lnTo>
                  <a:lnTo>
                    <a:pt x="5445633" y="163169"/>
                  </a:lnTo>
                  <a:lnTo>
                    <a:pt x="5453342" y="164693"/>
                  </a:lnTo>
                  <a:lnTo>
                    <a:pt x="5477726" y="164693"/>
                  </a:lnTo>
                  <a:lnTo>
                    <a:pt x="5483822" y="163169"/>
                  </a:lnTo>
                  <a:lnTo>
                    <a:pt x="5483822" y="147929"/>
                  </a:lnTo>
                  <a:lnTo>
                    <a:pt x="5482298" y="147929"/>
                  </a:lnTo>
                  <a:lnTo>
                    <a:pt x="5479250" y="149453"/>
                  </a:lnTo>
                  <a:lnTo>
                    <a:pt x="5467058" y="149453"/>
                  </a:lnTo>
                  <a:lnTo>
                    <a:pt x="5462486" y="147929"/>
                  </a:lnTo>
                  <a:lnTo>
                    <a:pt x="5457914" y="143357"/>
                  </a:lnTo>
                  <a:lnTo>
                    <a:pt x="5456390" y="137160"/>
                  </a:lnTo>
                  <a:lnTo>
                    <a:pt x="5456390" y="91440"/>
                  </a:lnTo>
                  <a:lnTo>
                    <a:pt x="5483822" y="91440"/>
                  </a:lnTo>
                  <a:lnTo>
                    <a:pt x="5483822" y="77724"/>
                  </a:lnTo>
                  <a:close/>
                </a:path>
                <a:path w="7773670" h="1746885">
                  <a:moveTo>
                    <a:pt x="5520398" y="77724"/>
                  </a:moveTo>
                  <a:lnTo>
                    <a:pt x="5497538" y="77724"/>
                  </a:lnTo>
                  <a:lnTo>
                    <a:pt x="5497538" y="163169"/>
                  </a:lnTo>
                  <a:lnTo>
                    <a:pt x="5520398" y="163169"/>
                  </a:lnTo>
                  <a:lnTo>
                    <a:pt x="5520398" y="77724"/>
                  </a:lnTo>
                  <a:close/>
                </a:path>
                <a:path w="7773670" h="1746885">
                  <a:moveTo>
                    <a:pt x="5520398" y="45631"/>
                  </a:moveTo>
                  <a:lnTo>
                    <a:pt x="5496014" y="45631"/>
                  </a:lnTo>
                  <a:lnTo>
                    <a:pt x="5496014" y="65443"/>
                  </a:lnTo>
                  <a:lnTo>
                    <a:pt x="5520398" y="65443"/>
                  </a:lnTo>
                  <a:lnTo>
                    <a:pt x="5520398" y="45631"/>
                  </a:lnTo>
                  <a:close/>
                </a:path>
                <a:path w="7773670" h="1746885">
                  <a:moveTo>
                    <a:pt x="5611939" y="80772"/>
                  </a:moveTo>
                  <a:lnTo>
                    <a:pt x="5605081" y="77901"/>
                  </a:lnTo>
                  <a:lnTo>
                    <a:pt x="5598223" y="76009"/>
                  </a:lnTo>
                  <a:lnTo>
                    <a:pt x="5591365" y="74993"/>
                  </a:lnTo>
                  <a:lnTo>
                    <a:pt x="5584507" y="74676"/>
                  </a:lnTo>
                  <a:lnTo>
                    <a:pt x="5574525" y="75514"/>
                  </a:lnTo>
                  <a:lnTo>
                    <a:pt x="5540400" y="101346"/>
                  </a:lnTo>
                  <a:lnTo>
                    <a:pt x="5537162" y="120396"/>
                  </a:lnTo>
                  <a:lnTo>
                    <a:pt x="5538000" y="131013"/>
                  </a:lnTo>
                  <a:lnTo>
                    <a:pt x="5565445" y="162979"/>
                  </a:lnTo>
                  <a:lnTo>
                    <a:pt x="5586031" y="166217"/>
                  </a:lnTo>
                  <a:lnTo>
                    <a:pt x="5591784" y="165671"/>
                  </a:lnTo>
                  <a:lnTo>
                    <a:pt x="5597842" y="164122"/>
                  </a:lnTo>
                  <a:lnTo>
                    <a:pt x="5604459" y="161721"/>
                  </a:lnTo>
                  <a:lnTo>
                    <a:pt x="5611939" y="158597"/>
                  </a:lnTo>
                  <a:lnTo>
                    <a:pt x="5611939" y="138684"/>
                  </a:lnTo>
                  <a:lnTo>
                    <a:pt x="5610415" y="138684"/>
                  </a:lnTo>
                  <a:lnTo>
                    <a:pt x="5604459" y="142989"/>
                  </a:lnTo>
                  <a:lnTo>
                    <a:pt x="5598223" y="146392"/>
                  </a:lnTo>
                  <a:lnTo>
                    <a:pt x="5591975" y="148640"/>
                  </a:lnTo>
                  <a:lnTo>
                    <a:pt x="5586031" y="149453"/>
                  </a:lnTo>
                  <a:lnTo>
                    <a:pt x="5578411" y="149453"/>
                  </a:lnTo>
                  <a:lnTo>
                    <a:pt x="5572315" y="146405"/>
                  </a:lnTo>
                  <a:lnTo>
                    <a:pt x="5563171" y="137160"/>
                  </a:lnTo>
                  <a:lnTo>
                    <a:pt x="5561647" y="129540"/>
                  </a:lnTo>
                  <a:lnTo>
                    <a:pt x="5561647" y="111252"/>
                  </a:lnTo>
                  <a:lnTo>
                    <a:pt x="5563171" y="103632"/>
                  </a:lnTo>
                  <a:lnTo>
                    <a:pt x="5567743" y="99060"/>
                  </a:lnTo>
                  <a:lnTo>
                    <a:pt x="5572315" y="92964"/>
                  </a:lnTo>
                  <a:lnTo>
                    <a:pt x="5578411" y="91440"/>
                  </a:lnTo>
                  <a:lnTo>
                    <a:pt x="5586031" y="91440"/>
                  </a:lnTo>
                  <a:lnTo>
                    <a:pt x="5591759" y="92036"/>
                  </a:lnTo>
                  <a:lnTo>
                    <a:pt x="5597652" y="93916"/>
                  </a:lnTo>
                  <a:lnTo>
                    <a:pt x="5603811" y="97231"/>
                  </a:lnTo>
                  <a:lnTo>
                    <a:pt x="5610415" y="102108"/>
                  </a:lnTo>
                  <a:lnTo>
                    <a:pt x="5611939" y="102108"/>
                  </a:lnTo>
                  <a:lnTo>
                    <a:pt x="5611939" y="80772"/>
                  </a:lnTo>
                  <a:close/>
                </a:path>
                <a:path w="7773670" h="1746885">
                  <a:moveTo>
                    <a:pt x="5704992" y="115836"/>
                  </a:moveTo>
                  <a:lnTo>
                    <a:pt x="5682412" y="77165"/>
                  </a:lnTo>
                  <a:lnTo>
                    <a:pt x="5682031" y="77114"/>
                  </a:lnTo>
                  <a:lnTo>
                    <a:pt x="5682031" y="111163"/>
                  </a:lnTo>
                  <a:lnTo>
                    <a:pt x="5643931" y="111163"/>
                  </a:lnTo>
                  <a:lnTo>
                    <a:pt x="5645315" y="101168"/>
                  </a:lnTo>
                  <a:lnTo>
                    <a:pt x="5649265" y="94018"/>
                  </a:lnTo>
                  <a:lnTo>
                    <a:pt x="5655513" y="89738"/>
                  </a:lnTo>
                  <a:lnTo>
                    <a:pt x="5663743" y="88303"/>
                  </a:lnTo>
                  <a:lnTo>
                    <a:pt x="5671744" y="89738"/>
                  </a:lnTo>
                  <a:lnTo>
                    <a:pt x="5677459" y="94018"/>
                  </a:lnTo>
                  <a:lnTo>
                    <a:pt x="5680888" y="101168"/>
                  </a:lnTo>
                  <a:lnTo>
                    <a:pt x="5682031" y="111163"/>
                  </a:lnTo>
                  <a:lnTo>
                    <a:pt x="5682031" y="77114"/>
                  </a:lnTo>
                  <a:lnTo>
                    <a:pt x="5665267" y="74587"/>
                  </a:lnTo>
                  <a:lnTo>
                    <a:pt x="5655551" y="75425"/>
                  </a:lnTo>
                  <a:lnTo>
                    <a:pt x="5646979" y="77825"/>
                  </a:lnTo>
                  <a:lnTo>
                    <a:pt x="5621693" y="110388"/>
                  </a:lnTo>
                  <a:lnTo>
                    <a:pt x="5621071" y="120408"/>
                  </a:lnTo>
                  <a:lnTo>
                    <a:pt x="5621693" y="131000"/>
                  </a:lnTo>
                  <a:lnTo>
                    <a:pt x="5649265" y="162890"/>
                  </a:lnTo>
                  <a:lnTo>
                    <a:pt x="5669839" y="166128"/>
                  </a:lnTo>
                  <a:lnTo>
                    <a:pt x="5677865" y="165569"/>
                  </a:lnTo>
                  <a:lnTo>
                    <a:pt x="5686031" y="164033"/>
                  </a:lnTo>
                  <a:lnTo>
                    <a:pt x="5694489" y="161620"/>
                  </a:lnTo>
                  <a:lnTo>
                    <a:pt x="5703367" y="158508"/>
                  </a:lnTo>
                  <a:lnTo>
                    <a:pt x="5703367" y="149364"/>
                  </a:lnTo>
                  <a:lnTo>
                    <a:pt x="5703367" y="138696"/>
                  </a:lnTo>
                  <a:lnTo>
                    <a:pt x="5701843" y="138696"/>
                  </a:lnTo>
                  <a:lnTo>
                    <a:pt x="5694972" y="143573"/>
                  </a:lnTo>
                  <a:lnTo>
                    <a:pt x="5687936" y="146888"/>
                  </a:lnTo>
                  <a:lnTo>
                    <a:pt x="5680634" y="148767"/>
                  </a:lnTo>
                  <a:lnTo>
                    <a:pt x="5672887" y="149364"/>
                  </a:lnTo>
                  <a:lnTo>
                    <a:pt x="5660656" y="147878"/>
                  </a:lnTo>
                  <a:lnTo>
                    <a:pt x="5651551" y="143268"/>
                  </a:lnTo>
                  <a:lnTo>
                    <a:pt x="5645886" y="135216"/>
                  </a:lnTo>
                  <a:lnTo>
                    <a:pt x="5643931" y="123456"/>
                  </a:lnTo>
                  <a:lnTo>
                    <a:pt x="5704992" y="123456"/>
                  </a:lnTo>
                  <a:lnTo>
                    <a:pt x="5704992" y="115836"/>
                  </a:lnTo>
                  <a:close/>
                </a:path>
                <a:path w="7773670" h="1746885">
                  <a:moveTo>
                    <a:pt x="7773340" y="306336"/>
                  </a:moveTo>
                  <a:lnTo>
                    <a:pt x="3003232" y="306336"/>
                  </a:lnTo>
                  <a:lnTo>
                    <a:pt x="3003232" y="0"/>
                  </a:lnTo>
                  <a:lnTo>
                    <a:pt x="2992564" y="0"/>
                  </a:lnTo>
                  <a:lnTo>
                    <a:pt x="2992564" y="1746504"/>
                  </a:lnTo>
                  <a:lnTo>
                    <a:pt x="3003232" y="1746504"/>
                  </a:lnTo>
                  <a:lnTo>
                    <a:pt x="3003232" y="317004"/>
                  </a:lnTo>
                  <a:lnTo>
                    <a:pt x="7773340" y="317004"/>
                  </a:lnTo>
                  <a:lnTo>
                    <a:pt x="7773340" y="30633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3" name="object 63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5396769" y="5026533"/>
              <a:ext cx="449960" cy="134302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5869685" y="5029581"/>
              <a:ext cx="125063" cy="128206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5396769" y="5250846"/>
              <a:ext cx="1578768" cy="140398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7086886" y="5252370"/>
              <a:ext cx="1478184" cy="160210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5396769" y="5482780"/>
              <a:ext cx="449960" cy="137350"/>
            </a:xfrm>
            <a:prstGeom prst="rect">
              <a:avLst/>
            </a:prstGeom>
          </p:spPr>
        </p:pic>
        <p:sp>
          <p:nvSpPr>
            <p:cNvPr id="68" name="object 68"/>
            <p:cNvSpPr/>
            <p:nvPr/>
          </p:nvSpPr>
          <p:spPr>
            <a:xfrm>
              <a:off x="5402859" y="5711774"/>
              <a:ext cx="600075" cy="137795"/>
            </a:xfrm>
            <a:custGeom>
              <a:avLst/>
              <a:gdLst/>
              <a:ahLst/>
              <a:cxnLst/>
              <a:rect l="l" t="t" r="r" b="b"/>
              <a:pathLst>
                <a:path w="600075" h="137795">
                  <a:moveTo>
                    <a:pt x="138874" y="21336"/>
                  </a:moveTo>
                  <a:lnTo>
                    <a:pt x="99148" y="21336"/>
                  </a:lnTo>
                  <a:lnTo>
                    <a:pt x="103720" y="13716"/>
                  </a:lnTo>
                  <a:lnTo>
                    <a:pt x="108292" y="7620"/>
                  </a:lnTo>
                  <a:lnTo>
                    <a:pt x="111340" y="3048"/>
                  </a:lnTo>
                  <a:lnTo>
                    <a:pt x="99148" y="0"/>
                  </a:lnTo>
                  <a:lnTo>
                    <a:pt x="96100" y="4572"/>
                  </a:lnTo>
                  <a:lnTo>
                    <a:pt x="93052" y="12192"/>
                  </a:lnTo>
                  <a:lnTo>
                    <a:pt x="86956" y="21336"/>
                  </a:lnTo>
                  <a:lnTo>
                    <a:pt x="51904" y="21336"/>
                  </a:lnTo>
                  <a:lnTo>
                    <a:pt x="39712" y="0"/>
                  </a:lnTo>
                  <a:lnTo>
                    <a:pt x="28956" y="3048"/>
                  </a:lnTo>
                  <a:lnTo>
                    <a:pt x="38188" y="21336"/>
                  </a:lnTo>
                  <a:lnTo>
                    <a:pt x="0" y="21336"/>
                  </a:lnTo>
                  <a:lnTo>
                    <a:pt x="0" y="30480"/>
                  </a:lnTo>
                  <a:lnTo>
                    <a:pt x="59524" y="30480"/>
                  </a:lnTo>
                  <a:lnTo>
                    <a:pt x="58000" y="35052"/>
                  </a:lnTo>
                  <a:lnTo>
                    <a:pt x="56476" y="41148"/>
                  </a:lnTo>
                  <a:lnTo>
                    <a:pt x="53428" y="45720"/>
                  </a:lnTo>
                  <a:lnTo>
                    <a:pt x="15240" y="45720"/>
                  </a:lnTo>
                  <a:lnTo>
                    <a:pt x="15240" y="135826"/>
                  </a:lnTo>
                  <a:lnTo>
                    <a:pt x="25908" y="135826"/>
                  </a:lnTo>
                  <a:lnTo>
                    <a:pt x="25908" y="129730"/>
                  </a:lnTo>
                  <a:lnTo>
                    <a:pt x="111340" y="129730"/>
                  </a:lnTo>
                  <a:lnTo>
                    <a:pt x="111340" y="135826"/>
                  </a:lnTo>
                  <a:lnTo>
                    <a:pt x="123532" y="135826"/>
                  </a:lnTo>
                  <a:lnTo>
                    <a:pt x="123532" y="129730"/>
                  </a:lnTo>
                  <a:lnTo>
                    <a:pt x="123532" y="122008"/>
                  </a:lnTo>
                  <a:lnTo>
                    <a:pt x="123532" y="45720"/>
                  </a:lnTo>
                  <a:lnTo>
                    <a:pt x="111340" y="45720"/>
                  </a:lnTo>
                  <a:lnTo>
                    <a:pt x="111340" y="122008"/>
                  </a:lnTo>
                  <a:lnTo>
                    <a:pt x="25908" y="122008"/>
                  </a:lnTo>
                  <a:lnTo>
                    <a:pt x="25908" y="103720"/>
                  </a:lnTo>
                  <a:lnTo>
                    <a:pt x="111340" y="103720"/>
                  </a:lnTo>
                  <a:lnTo>
                    <a:pt x="111340" y="94576"/>
                  </a:lnTo>
                  <a:lnTo>
                    <a:pt x="25908" y="94576"/>
                  </a:lnTo>
                  <a:lnTo>
                    <a:pt x="25908" y="79336"/>
                  </a:lnTo>
                  <a:lnTo>
                    <a:pt x="111340" y="79336"/>
                  </a:lnTo>
                  <a:lnTo>
                    <a:pt x="111340" y="70192"/>
                  </a:lnTo>
                  <a:lnTo>
                    <a:pt x="25908" y="70192"/>
                  </a:lnTo>
                  <a:lnTo>
                    <a:pt x="25908" y="54952"/>
                  </a:lnTo>
                  <a:lnTo>
                    <a:pt x="111340" y="54952"/>
                  </a:lnTo>
                  <a:lnTo>
                    <a:pt x="111340" y="45720"/>
                  </a:lnTo>
                  <a:lnTo>
                    <a:pt x="65620" y="45720"/>
                  </a:lnTo>
                  <a:lnTo>
                    <a:pt x="68668" y="41148"/>
                  </a:lnTo>
                  <a:lnTo>
                    <a:pt x="70192" y="35052"/>
                  </a:lnTo>
                  <a:lnTo>
                    <a:pt x="73240" y="30480"/>
                  </a:lnTo>
                  <a:lnTo>
                    <a:pt x="138874" y="30480"/>
                  </a:lnTo>
                  <a:lnTo>
                    <a:pt x="138874" y="21336"/>
                  </a:lnTo>
                  <a:close/>
                </a:path>
                <a:path w="600075" h="137795">
                  <a:moveTo>
                    <a:pt x="198310" y="4559"/>
                  </a:moveTo>
                  <a:lnTo>
                    <a:pt x="187642" y="4559"/>
                  </a:lnTo>
                  <a:lnTo>
                    <a:pt x="187642" y="13703"/>
                  </a:lnTo>
                  <a:lnTo>
                    <a:pt x="187642" y="38087"/>
                  </a:lnTo>
                  <a:lnTo>
                    <a:pt x="187642" y="45707"/>
                  </a:lnTo>
                  <a:lnTo>
                    <a:pt x="187642" y="73240"/>
                  </a:lnTo>
                  <a:lnTo>
                    <a:pt x="169354" y="73240"/>
                  </a:lnTo>
                  <a:lnTo>
                    <a:pt x="169354" y="45707"/>
                  </a:lnTo>
                  <a:lnTo>
                    <a:pt x="187642" y="45707"/>
                  </a:lnTo>
                  <a:lnTo>
                    <a:pt x="187642" y="38087"/>
                  </a:lnTo>
                  <a:lnTo>
                    <a:pt x="169354" y="38087"/>
                  </a:lnTo>
                  <a:lnTo>
                    <a:pt x="169354" y="13703"/>
                  </a:lnTo>
                  <a:lnTo>
                    <a:pt x="187642" y="13703"/>
                  </a:lnTo>
                  <a:lnTo>
                    <a:pt x="187642" y="4559"/>
                  </a:lnTo>
                  <a:lnTo>
                    <a:pt x="158686" y="4559"/>
                  </a:lnTo>
                  <a:lnTo>
                    <a:pt x="158686" y="68668"/>
                  </a:lnTo>
                  <a:lnTo>
                    <a:pt x="158419" y="76695"/>
                  </a:lnTo>
                  <a:lnTo>
                    <a:pt x="152400" y="119011"/>
                  </a:lnTo>
                  <a:lnTo>
                    <a:pt x="148018" y="131241"/>
                  </a:lnTo>
                  <a:lnTo>
                    <a:pt x="155638" y="135813"/>
                  </a:lnTo>
                  <a:lnTo>
                    <a:pt x="160782" y="124625"/>
                  </a:lnTo>
                  <a:lnTo>
                    <a:pt x="164782" y="111734"/>
                  </a:lnTo>
                  <a:lnTo>
                    <a:pt x="167640" y="97155"/>
                  </a:lnTo>
                  <a:lnTo>
                    <a:pt x="169354" y="80860"/>
                  </a:lnTo>
                  <a:lnTo>
                    <a:pt x="187642" y="80860"/>
                  </a:lnTo>
                  <a:lnTo>
                    <a:pt x="187642" y="122008"/>
                  </a:lnTo>
                  <a:lnTo>
                    <a:pt x="186118" y="123621"/>
                  </a:lnTo>
                  <a:lnTo>
                    <a:pt x="184594" y="125145"/>
                  </a:lnTo>
                  <a:lnTo>
                    <a:pt x="172402" y="125145"/>
                  </a:lnTo>
                  <a:lnTo>
                    <a:pt x="173926" y="135813"/>
                  </a:lnTo>
                  <a:lnTo>
                    <a:pt x="189166" y="135813"/>
                  </a:lnTo>
                  <a:lnTo>
                    <a:pt x="192214" y="134289"/>
                  </a:lnTo>
                  <a:lnTo>
                    <a:pt x="193738" y="132765"/>
                  </a:lnTo>
                  <a:lnTo>
                    <a:pt x="196786" y="131241"/>
                  </a:lnTo>
                  <a:lnTo>
                    <a:pt x="198310" y="128193"/>
                  </a:lnTo>
                  <a:lnTo>
                    <a:pt x="198310" y="80860"/>
                  </a:lnTo>
                  <a:lnTo>
                    <a:pt x="198310" y="73240"/>
                  </a:lnTo>
                  <a:lnTo>
                    <a:pt x="198310" y="45707"/>
                  </a:lnTo>
                  <a:lnTo>
                    <a:pt x="198310" y="38087"/>
                  </a:lnTo>
                  <a:lnTo>
                    <a:pt x="198310" y="13703"/>
                  </a:lnTo>
                  <a:lnTo>
                    <a:pt x="198310" y="4559"/>
                  </a:lnTo>
                  <a:close/>
                </a:path>
                <a:path w="600075" h="137795">
                  <a:moveTo>
                    <a:pt x="228790" y="39611"/>
                  </a:moveTo>
                  <a:lnTo>
                    <a:pt x="227101" y="33947"/>
                  </a:lnTo>
                  <a:lnTo>
                    <a:pt x="224409" y="26276"/>
                  </a:lnTo>
                  <a:lnTo>
                    <a:pt x="220967" y="17183"/>
                  </a:lnTo>
                  <a:lnTo>
                    <a:pt x="216598" y="6083"/>
                  </a:lnTo>
                  <a:lnTo>
                    <a:pt x="207454" y="10655"/>
                  </a:lnTo>
                  <a:lnTo>
                    <a:pt x="209867" y="16903"/>
                  </a:lnTo>
                  <a:lnTo>
                    <a:pt x="212788" y="25133"/>
                  </a:lnTo>
                  <a:lnTo>
                    <a:pt x="215595" y="34239"/>
                  </a:lnTo>
                  <a:lnTo>
                    <a:pt x="218122" y="44183"/>
                  </a:lnTo>
                  <a:lnTo>
                    <a:pt x="228790" y="39611"/>
                  </a:lnTo>
                  <a:close/>
                </a:path>
                <a:path w="600075" h="137795">
                  <a:moveTo>
                    <a:pt x="256311" y="35039"/>
                  </a:moveTo>
                  <a:lnTo>
                    <a:pt x="253149" y="24447"/>
                  </a:lnTo>
                  <a:lnTo>
                    <a:pt x="250405" y="15417"/>
                  </a:lnTo>
                  <a:lnTo>
                    <a:pt x="247954" y="7823"/>
                  </a:lnTo>
                  <a:lnTo>
                    <a:pt x="245643" y="1511"/>
                  </a:lnTo>
                  <a:lnTo>
                    <a:pt x="236410" y="4559"/>
                  </a:lnTo>
                  <a:lnTo>
                    <a:pt x="238721" y="11950"/>
                  </a:lnTo>
                  <a:lnTo>
                    <a:pt x="240880" y="20180"/>
                  </a:lnTo>
                  <a:lnTo>
                    <a:pt x="242722" y="28994"/>
                  </a:lnTo>
                  <a:lnTo>
                    <a:pt x="244119" y="38087"/>
                  </a:lnTo>
                  <a:lnTo>
                    <a:pt x="256311" y="35039"/>
                  </a:lnTo>
                  <a:close/>
                </a:path>
                <a:path w="600075" h="137795">
                  <a:moveTo>
                    <a:pt x="271551" y="51803"/>
                  </a:moveTo>
                  <a:lnTo>
                    <a:pt x="260883" y="48755"/>
                  </a:lnTo>
                  <a:lnTo>
                    <a:pt x="259219" y="54584"/>
                  </a:lnTo>
                  <a:lnTo>
                    <a:pt x="256692" y="60655"/>
                  </a:lnTo>
                  <a:lnTo>
                    <a:pt x="253669" y="67144"/>
                  </a:lnTo>
                  <a:lnTo>
                    <a:pt x="250215" y="74764"/>
                  </a:lnTo>
                  <a:lnTo>
                    <a:pt x="242595" y="67144"/>
                  </a:lnTo>
                  <a:lnTo>
                    <a:pt x="236410" y="62572"/>
                  </a:lnTo>
                  <a:lnTo>
                    <a:pt x="231838" y="59524"/>
                  </a:lnTo>
                  <a:lnTo>
                    <a:pt x="225742" y="65620"/>
                  </a:lnTo>
                  <a:lnTo>
                    <a:pt x="236410" y="76288"/>
                  </a:lnTo>
                  <a:lnTo>
                    <a:pt x="244119" y="82384"/>
                  </a:lnTo>
                  <a:lnTo>
                    <a:pt x="239280" y="89242"/>
                  </a:lnTo>
                  <a:lnTo>
                    <a:pt x="233984" y="96100"/>
                  </a:lnTo>
                  <a:lnTo>
                    <a:pt x="228396" y="102958"/>
                  </a:lnTo>
                  <a:lnTo>
                    <a:pt x="222694" y="109816"/>
                  </a:lnTo>
                  <a:lnTo>
                    <a:pt x="230314" y="115912"/>
                  </a:lnTo>
                  <a:lnTo>
                    <a:pt x="234950" y="111010"/>
                  </a:lnTo>
                  <a:lnTo>
                    <a:pt x="239890" y="105244"/>
                  </a:lnTo>
                  <a:lnTo>
                    <a:pt x="245402" y="98336"/>
                  </a:lnTo>
                  <a:lnTo>
                    <a:pt x="251739" y="90004"/>
                  </a:lnTo>
                  <a:lnTo>
                    <a:pt x="260883" y="99148"/>
                  </a:lnTo>
                  <a:lnTo>
                    <a:pt x="263931" y="103720"/>
                  </a:lnTo>
                  <a:lnTo>
                    <a:pt x="271551" y="96100"/>
                  </a:lnTo>
                  <a:lnTo>
                    <a:pt x="268503" y="93052"/>
                  </a:lnTo>
                  <a:lnTo>
                    <a:pt x="266217" y="90004"/>
                  </a:lnTo>
                  <a:lnTo>
                    <a:pt x="263931" y="86956"/>
                  </a:lnTo>
                  <a:lnTo>
                    <a:pt x="257835" y="80860"/>
                  </a:lnTo>
                  <a:lnTo>
                    <a:pt x="261518" y="74764"/>
                  </a:lnTo>
                  <a:lnTo>
                    <a:pt x="262128" y="73761"/>
                  </a:lnTo>
                  <a:lnTo>
                    <a:pt x="265836" y="66370"/>
                  </a:lnTo>
                  <a:lnTo>
                    <a:pt x="268986" y="58966"/>
                  </a:lnTo>
                  <a:lnTo>
                    <a:pt x="271551" y="51803"/>
                  </a:lnTo>
                  <a:close/>
                </a:path>
                <a:path w="600075" h="137795">
                  <a:moveTo>
                    <a:pt x="288315" y="56476"/>
                  </a:moveTo>
                  <a:lnTo>
                    <a:pt x="277647" y="56476"/>
                  </a:lnTo>
                  <a:lnTo>
                    <a:pt x="277647" y="120484"/>
                  </a:lnTo>
                  <a:lnTo>
                    <a:pt x="219646" y="120484"/>
                  </a:lnTo>
                  <a:lnTo>
                    <a:pt x="219646" y="56476"/>
                  </a:lnTo>
                  <a:lnTo>
                    <a:pt x="208978" y="56476"/>
                  </a:lnTo>
                  <a:lnTo>
                    <a:pt x="208978" y="135813"/>
                  </a:lnTo>
                  <a:lnTo>
                    <a:pt x="219646" y="135813"/>
                  </a:lnTo>
                  <a:lnTo>
                    <a:pt x="219646" y="129717"/>
                  </a:lnTo>
                  <a:lnTo>
                    <a:pt x="277647" y="129717"/>
                  </a:lnTo>
                  <a:lnTo>
                    <a:pt x="277647" y="135813"/>
                  </a:lnTo>
                  <a:lnTo>
                    <a:pt x="288315" y="135813"/>
                  </a:lnTo>
                  <a:lnTo>
                    <a:pt x="288315" y="129717"/>
                  </a:lnTo>
                  <a:lnTo>
                    <a:pt x="288315" y="120484"/>
                  </a:lnTo>
                  <a:lnTo>
                    <a:pt x="288315" y="56476"/>
                  </a:lnTo>
                  <a:close/>
                </a:path>
                <a:path w="600075" h="137795">
                  <a:moveTo>
                    <a:pt x="292887" y="6083"/>
                  </a:moveTo>
                  <a:lnTo>
                    <a:pt x="280695" y="3035"/>
                  </a:lnTo>
                  <a:lnTo>
                    <a:pt x="280695" y="7607"/>
                  </a:lnTo>
                  <a:lnTo>
                    <a:pt x="277647" y="13703"/>
                  </a:lnTo>
                  <a:lnTo>
                    <a:pt x="274599" y="22847"/>
                  </a:lnTo>
                  <a:lnTo>
                    <a:pt x="265455" y="41135"/>
                  </a:lnTo>
                  <a:lnTo>
                    <a:pt x="274599" y="44183"/>
                  </a:lnTo>
                  <a:lnTo>
                    <a:pt x="279171" y="36525"/>
                  </a:lnTo>
                  <a:lnTo>
                    <a:pt x="283743" y="27419"/>
                  </a:lnTo>
                  <a:lnTo>
                    <a:pt x="288315" y="17183"/>
                  </a:lnTo>
                  <a:lnTo>
                    <a:pt x="292887" y="6083"/>
                  </a:lnTo>
                  <a:close/>
                </a:path>
                <a:path w="600075" h="137795">
                  <a:moveTo>
                    <a:pt x="414909" y="47231"/>
                  </a:moveTo>
                  <a:lnTo>
                    <a:pt x="334035" y="47231"/>
                  </a:lnTo>
                  <a:lnTo>
                    <a:pt x="334035" y="56476"/>
                  </a:lnTo>
                  <a:lnTo>
                    <a:pt x="414909" y="56476"/>
                  </a:lnTo>
                  <a:lnTo>
                    <a:pt x="414909" y="47231"/>
                  </a:lnTo>
                  <a:close/>
                </a:path>
                <a:path w="600075" h="137795">
                  <a:moveTo>
                    <a:pt x="440817" y="79336"/>
                  </a:moveTo>
                  <a:lnTo>
                    <a:pt x="308127" y="79336"/>
                  </a:lnTo>
                  <a:lnTo>
                    <a:pt x="308127" y="88480"/>
                  </a:lnTo>
                  <a:lnTo>
                    <a:pt x="353949" y="88480"/>
                  </a:lnTo>
                  <a:lnTo>
                    <a:pt x="348221" y="98488"/>
                  </a:lnTo>
                  <a:lnTo>
                    <a:pt x="342468" y="107924"/>
                  </a:lnTo>
                  <a:lnTo>
                    <a:pt x="336727" y="116814"/>
                  </a:lnTo>
                  <a:lnTo>
                    <a:pt x="330987" y="125145"/>
                  </a:lnTo>
                  <a:lnTo>
                    <a:pt x="309651" y="125145"/>
                  </a:lnTo>
                  <a:lnTo>
                    <a:pt x="311175" y="135813"/>
                  </a:lnTo>
                  <a:lnTo>
                    <a:pt x="386041" y="131622"/>
                  </a:lnTo>
                  <a:lnTo>
                    <a:pt x="419481" y="128193"/>
                  </a:lnTo>
                  <a:lnTo>
                    <a:pt x="422529" y="131241"/>
                  </a:lnTo>
                  <a:lnTo>
                    <a:pt x="425577" y="137337"/>
                  </a:lnTo>
                  <a:lnTo>
                    <a:pt x="437769" y="132765"/>
                  </a:lnTo>
                  <a:lnTo>
                    <a:pt x="434327" y="128193"/>
                  </a:lnTo>
                  <a:lnTo>
                    <a:pt x="430530" y="123393"/>
                  </a:lnTo>
                  <a:lnTo>
                    <a:pt x="426199" y="118338"/>
                  </a:lnTo>
                  <a:lnTo>
                    <a:pt x="421005" y="112864"/>
                  </a:lnTo>
                  <a:lnTo>
                    <a:pt x="414909" y="105244"/>
                  </a:lnTo>
                  <a:lnTo>
                    <a:pt x="405765" y="96100"/>
                  </a:lnTo>
                  <a:lnTo>
                    <a:pt x="395097" y="100672"/>
                  </a:lnTo>
                  <a:lnTo>
                    <a:pt x="398805" y="104406"/>
                  </a:lnTo>
                  <a:lnTo>
                    <a:pt x="403098" y="108864"/>
                  </a:lnTo>
                  <a:lnTo>
                    <a:pt x="344805" y="125145"/>
                  </a:lnTo>
                  <a:lnTo>
                    <a:pt x="367665" y="88480"/>
                  </a:lnTo>
                  <a:lnTo>
                    <a:pt x="440817" y="88480"/>
                  </a:lnTo>
                  <a:lnTo>
                    <a:pt x="440817" y="79336"/>
                  </a:lnTo>
                  <a:close/>
                </a:path>
                <a:path w="600075" h="137795">
                  <a:moveTo>
                    <a:pt x="450049" y="51803"/>
                  </a:moveTo>
                  <a:lnTo>
                    <a:pt x="413385" y="30467"/>
                  </a:lnTo>
                  <a:lnTo>
                    <a:pt x="388200" y="9131"/>
                  </a:lnTo>
                  <a:lnTo>
                    <a:pt x="387692" y="8636"/>
                  </a:lnTo>
                  <a:lnTo>
                    <a:pt x="381381" y="1511"/>
                  </a:lnTo>
                  <a:lnTo>
                    <a:pt x="366141" y="1511"/>
                  </a:lnTo>
                  <a:lnTo>
                    <a:pt x="360756" y="8610"/>
                  </a:lnTo>
                  <a:lnTo>
                    <a:pt x="353745" y="16179"/>
                  </a:lnTo>
                  <a:lnTo>
                    <a:pt x="315556" y="45529"/>
                  </a:lnTo>
                  <a:lnTo>
                    <a:pt x="298983" y="53428"/>
                  </a:lnTo>
                  <a:lnTo>
                    <a:pt x="305079" y="62572"/>
                  </a:lnTo>
                  <a:lnTo>
                    <a:pt x="343281" y="39611"/>
                  </a:lnTo>
                  <a:lnTo>
                    <a:pt x="373761" y="9131"/>
                  </a:lnTo>
                  <a:lnTo>
                    <a:pt x="380923" y="16903"/>
                  </a:lnTo>
                  <a:lnTo>
                    <a:pt x="416407" y="46177"/>
                  </a:lnTo>
                  <a:lnTo>
                    <a:pt x="442341" y="61048"/>
                  </a:lnTo>
                  <a:lnTo>
                    <a:pt x="450049" y="51803"/>
                  </a:lnTo>
                  <a:close/>
                </a:path>
                <a:path w="600075" h="137795">
                  <a:moveTo>
                    <a:pt x="501865" y="88480"/>
                  </a:moveTo>
                  <a:lnTo>
                    <a:pt x="491197" y="88480"/>
                  </a:lnTo>
                  <a:lnTo>
                    <a:pt x="491197" y="96100"/>
                  </a:lnTo>
                  <a:lnTo>
                    <a:pt x="491197" y="122008"/>
                  </a:lnTo>
                  <a:lnTo>
                    <a:pt x="471385" y="122008"/>
                  </a:lnTo>
                  <a:lnTo>
                    <a:pt x="471385" y="96100"/>
                  </a:lnTo>
                  <a:lnTo>
                    <a:pt x="491197" y="96100"/>
                  </a:lnTo>
                  <a:lnTo>
                    <a:pt x="491197" y="88480"/>
                  </a:lnTo>
                  <a:lnTo>
                    <a:pt x="460717" y="88480"/>
                  </a:lnTo>
                  <a:lnTo>
                    <a:pt x="460717" y="135813"/>
                  </a:lnTo>
                  <a:lnTo>
                    <a:pt x="471385" y="135813"/>
                  </a:lnTo>
                  <a:lnTo>
                    <a:pt x="471385" y="131241"/>
                  </a:lnTo>
                  <a:lnTo>
                    <a:pt x="501865" y="131241"/>
                  </a:lnTo>
                  <a:lnTo>
                    <a:pt x="501865" y="122008"/>
                  </a:lnTo>
                  <a:lnTo>
                    <a:pt x="501865" y="96100"/>
                  </a:lnTo>
                  <a:lnTo>
                    <a:pt x="501865" y="88480"/>
                  </a:lnTo>
                  <a:close/>
                </a:path>
                <a:path w="600075" h="137795">
                  <a:moveTo>
                    <a:pt x="501865" y="65620"/>
                  </a:moveTo>
                  <a:lnTo>
                    <a:pt x="463765" y="65620"/>
                  </a:lnTo>
                  <a:lnTo>
                    <a:pt x="463765" y="74764"/>
                  </a:lnTo>
                  <a:lnTo>
                    <a:pt x="501865" y="74764"/>
                  </a:lnTo>
                  <a:lnTo>
                    <a:pt x="501865" y="65620"/>
                  </a:lnTo>
                  <a:close/>
                </a:path>
                <a:path w="600075" h="137795">
                  <a:moveTo>
                    <a:pt x="501865" y="45707"/>
                  </a:moveTo>
                  <a:lnTo>
                    <a:pt x="463765" y="45707"/>
                  </a:lnTo>
                  <a:lnTo>
                    <a:pt x="463765" y="54952"/>
                  </a:lnTo>
                  <a:lnTo>
                    <a:pt x="501865" y="54952"/>
                  </a:lnTo>
                  <a:lnTo>
                    <a:pt x="501865" y="45707"/>
                  </a:lnTo>
                  <a:close/>
                </a:path>
                <a:path w="600075" h="137795">
                  <a:moveTo>
                    <a:pt x="503389" y="6083"/>
                  </a:moveTo>
                  <a:lnTo>
                    <a:pt x="462241" y="6083"/>
                  </a:lnTo>
                  <a:lnTo>
                    <a:pt x="462241" y="13703"/>
                  </a:lnTo>
                  <a:lnTo>
                    <a:pt x="503389" y="13703"/>
                  </a:lnTo>
                  <a:lnTo>
                    <a:pt x="503389" y="6083"/>
                  </a:lnTo>
                  <a:close/>
                </a:path>
                <a:path w="600075" h="137795">
                  <a:moveTo>
                    <a:pt x="506437" y="25895"/>
                  </a:moveTo>
                  <a:lnTo>
                    <a:pt x="457669" y="25895"/>
                  </a:lnTo>
                  <a:lnTo>
                    <a:pt x="457669" y="35039"/>
                  </a:lnTo>
                  <a:lnTo>
                    <a:pt x="506437" y="35039"/>
                  </a:lnTo>
                  <a:lnTo>
                    <a:pt x="506437" y="25895"/>
                  </a:lnTo>
                  <a:close/>
                </a:path>
                <a:path w="600075" h="137795">
                  <a:moveTo>
                    <a:pt x="532345" y="76288"/>
                  </a:moveTo>
                  <a:lnTo>
                    <a:pt x="521677" y="73240"/>
                  </a:lnTo>
                  <a:lnTo>
                    <a:pt x="519163" y="81838"/>
                  </a:lnTo>
                  <a:lnTo>
                    <a:pt x="516343" y="89433"/>
                  </a:lnTo>
                  <a:lnTo>
                    <a:pt x="511009" y="102196"/>
                  </a:lnTo>
                  <a:lnTo>
                    <a:pt x="520153" y="105244"/>
                  </a:lnTo>
                  <a:lnTo>
                    <a:pt x="523570" y="99860"/>
                  </a:lnTo>
                  <a:lnTo>
                    <a:pt x="526821" y="93052"/>
                  </a:lnTo>
                  <a:lnTo>
                    <a:pt x="529805" y="85102"/>
                  </a:lnTo>
                  <a:lnTo>
                    <a:pt x="532345" y="76288"/>
                  </a:lnTo>
                  <a:close/>
                </a:path>
                <a:path w="600075" h="137795">
                  <a:moveTo>
                    <a:pt x="532345" y="12179"/>
                  </a:moveTo>
                  <a:lnTo>
                    <a:pt x="523201" y="10655"/>
                  </a:lnTo>
                  <a:lnTo>
                    <a:pt x="520153" y="18275"/>
                  </a:lnTo>
                  <a:lnTo>
                    <a:pt x="512533" y="33515"/>
                  </a:lnTo>
                  <a:lnTo>
                    <a:pt x="521677" y="36563"/>
                  </a:lnTo>
                  <a:lnTo>
                    <a:pt x="524205" y="32334"/>
                  </a:lnTo>
                  <a:lnTo>
                    <a:pt x="527011" y="26657"/>
                  </a:lnTo>
                  <a:lnTo>
                    <a:pt x="529831" y="19850"/>
                  </a:lnTo>
                  <a:lnTo>
                    <a:pt x="532345" y="12179"/>
                  </a:lnTo>
                  <a:close/>
                </a:path>
                <a:path w="600075" h="137795">
                  <a:moveTo>
                    <a:pt x="590359" y="10655"/>
                  </a:moveTo>
                  <a:lnTo>
                    <a:pt x="579691" y="7607"/>
                  </a:lnTo>
                  <a:lnTo>
                    <a:pt x="576529" y="15925"/>
                  </a:lnTo>
                  <a:lnTo>
                    <a:pt x="573786" y="22656"/>
                  </a:lnTo>
                  <a:lnTo>
                    <a:pt x="571334" y="27978"/>
                  </a:lnTo>
                  <a:lnTo>
                    <a:pt x="569023" y="31991"/>
                  </a:lnTo>
                  <a:lnTo>
                    <a:pt x="578167" y="35039"/>
                  </a:lnTo>
                  <a:lnTo>
                    <a:pt x="580720" y="31026"/>
                  </a:lnTo>
                  <a:lnTo>
                    <a:pt x="583692" y="25704"/>
                  </a:lnTo>
                  <a:lnTo>
                    <a:pt x="586955" y="18973"/>
                  </a:lnTo>
                  <a:lnTo>
                    <a:pt x="590359" y="10655"/>
                  </a:lnTo>
                  <a:close/>
                </a:path>
                <a:path w="600075" h="137795">
                  <a:moveTo>
                    <a:pt x="591883" y="74764"/>
                  </a:moveTo>
                  <a:lnTo>
                    <a:pt x="581215" y="71716"/>
                  </a:lnTo>
                  <a:lnTo>
                    <a:pt x="567499" y="99148"/>
                  </a:lnTo>
                  <a:lnTo>
                    <a:pt x="576643" y="102196"/>
                  </a:lnTo>
                  <a:lnTo>
                    <a:pt x="579450" y="97053"/>
                  </a:lnTo>
                  <a:lnTo>
                    <a:pt x="583120" y="90766"/>
                  </a:lnTo>
                  <a:lnTo>
                    <a:pt x="587362" y="83337"/>
                  </a:lnTo>
                  <a:lnTo>
                    <a:pt x="591883" y="74764"/>
                  </a:lnTo>
                  <a:close/>
                </a:path>
                <a:path w="600075" h="137795">
                  <a:moveTo>
                    <a:pt x="597979" y="59524"/>
                  </a:moveTo>
                  <a:lnTo>
                    <a:pt x="565162" y="39992"/>
                  </a:lnTo>
                  <a:lnTo>
                    <a:pt x="555307" y="22847"/>
                  </a:lnTo>
                  <a:lnTo>
                    <a:pt x="555307" y="1511"/>
                  </a:lnTo>
                  <a:lnTo>
                    <a:pt x="544537" y="1511"/>
                  </a:lnTo>
                  <a:lnTo>
                    <a:pt x="544537" y="19850"/>
                  </a:lnTo>
                  <a:lnTo>
                    <a:pt x="543725" y="26657"/>
                  </a:lnTo>
                  <a:lnTo>
                    <a:pt x="514159" y="58229"/>
                  </a:lnTo>
                  <a:lnTo>
                    <a:pt x="506437" y="61048"/>
                  </a:lnTo>
                  <a:lnTo>
                    <a:pt x="509485" y="68668"/>
                  </a:lnTo>
                  <a:lnTo>
                    <a:pt x="524065" y="63220"/>
                  </a:lnTo>
                  <a:lnTo>
                    <a:pt x="535787" y="56045"/>
                  </a:lnTo>
                  <a:lnTo>
                    <a:pt x="544677" y="47155"/>
                  </a:lnTo>
                  <a:lnTo>
                    <a:pt x="550735" y="36563"/>
                  </a:lnTo>
                  <a:lnTo>
                    <a:pt x="559879" y="48755"/>
                  </a:lnTo>
                  <a:lnTo>
                    <a:pt x="593407" y="67144"/>
                  </a:lnTo>
                  <a:lnTo>
                    <a:pt x="597979" y="59524"/>
                  </a:lnTo>
                  <a:close/>
                </a:path>
                <a:path w="600075" h="137795">
                  <a:moveTo>
                    <a:pt x="599503" y="126669"/>
                  </a:moveTo>
                  <a:lnTo>
                    <a:pt x="562927" y="102196"/>
                  </a:lnTo>
                  <a:lnTo>
                    <a:pt x="555307" y="88480"/>
                  </a:lnTo>
                  <a:lnTo>
                    <a:pt x="555307" y="61048"/>
                  </a:lnTo>
                  <a:lnTo>
                    <a:pt x="543013" y="61048"/>
                  </a:lnTo>
                  <a:lnTo>
                    <a:pt x="537235" y="103835"/>
                  </a:lnTo>
                  <a:lnTo>
                    <a:pt x="504913" y="128193"/>
                  </a:lnTo>
                  <a:lnTo>
                    <a:pt x="509485" y="137337"/>
                  </a:lnTo>
                  <a:lnTo>
                    <a:pt x="543979" y="113449"/>
                  </a:lnTo>
                  <a:lnTo>
                    <a:pt x="550735" y="102196"/>
                  </a:lnTo>
                  <a:lnTo>
                    <a:pt x="554443" y="107886"/>
                  </a:lnTo>
                  <a:lnTo>
                    <a:pt x="586168" y="134124"/>
                  </a:lnTo>
                  <a:lnTo>
                    <a:pt x="591883" y="135813"/>
                  </a:lnTo>
                  <a:lnTo>
                    <a:pt x="599503" y="12666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9" name="object 69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5404389" y="5937599"/>
              <a:ext cx="2112740" cy="140398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5404389" y="6169532"/>
              <a:ext cx="2791491" cy="13735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43484" y="370332"/>
            <a:ext cx="9827260" cy="5306695"/>
            <a:chOff x="443484" y="370332"/>
            <a:chExt cx="9827260" cy="5306695"/>
          </a:xfrm>
        </p:grpSpPr>
        <p:sp>
          <p:nvSpPr>
            <p:cNvPr id="3" name="object 3"/>
            <p:cNvSpPr/>
            <p:nvPr/>
          </p:nvSpPr>
          <p:spPr>
            <a:xfrm>
              <a:off x="443484" y="370332"/>
              <a:ext cx="9827260" cy="5306695"/>
            </a:xfrm>
            <a:custGeom>
              <a:avLst/>
              <a:gdLst/>
              <a:ahLst/>
              <a:cxnLst/>
              <a:rect l="l" t="t" r="r" b="b"/>
              <a:pathLst>
                <a:path w="9827260" h="5306695">
                  <a:moveTo>
                    <a:pt x="9826751" y="5306567"/>
                  </a:moveTo>
                  <a:lnTo>
                    <a:pt x="0" y="5306567"/>
                  </a:lnTo>
                  <a:lnTo>
                    <a:pt x="0" y="0"/>
                  </a:lnTo>
                  <a:lnTo>
                    <a:pt x="9826751" y="0"/>
                  </a:lnTo>
                  <a:lnTo>
                    <a:pt x="9826751" y="5306567"/>
                  </a:lnTo>
                  <a:close/>
                </a:path>
              </a:pathLst>
            </a:custGeom>
            <a:solidFill>
              <a:srgbClr val="F4F4D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573500" y="4641913"/>
              <a:ext cx="9568815" cy="839469"/>
            </a:xfrm>
            <a:custGeom>
              <a:avLst/>
              <a:gdLst/>
              <a:ahLst/>
              <a:cxnLst/>
              <a:rect l="l" t="t" r="r" b="b"/>
              <a:pathLst>
                <a:path w="9568815" h="839470">
                  <a:moveTo>
                    <a:pt x="0" y="0"/>
                  </a:moveTo>
                  <a:lnTo>
                    <a:pt x="9568815" y="0"/>
                  </a:lnTo>
                  <a:lnTo>
                    <a:pt x="9568815" y="839343"/>
                  </a:lnTo>
                  <a:lnTo>
                    <a:pt x="0" y="839343"/>
                  </a:lnTo>
                  <a:lnTo>
                    <a:pt x="0" y="0"/>
                  </a:lnTo>
                  <a:close/>
                </a:path>
              </a:pathLst>
            </a:custGeom>
            <a:ln w="10677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/>
          <p:nvPr/>
        </p:nvSpPr>
        <p:spPr>
          <a:xfrm>
            <a:off x="443484" y="7202423"/>
            <a:ext cx="9827260" cy="1905"/>
          </a:xfrm>
          <a:custGeom>
            <a:avLst/>
            <a:gdLst/>
            <a:ahLst/>
            <a:cxnLst/>
            <a:rect l="l" t="t" r="r" b="b"/>
            <a:pathLst>
              <a:path w="9827260" h="1904">
                <a:moveTo>
                  <a:pt x="9826751" y="1524"/>
                </a:moveTo>
                <a:lnTo>
                  <a:pt x="0" y="1524"/>
                </a:lnTo>
                <a:lnTo>
                  <a:pt x="0" y="0"/>
                </a:lnTo>
                <a:lnTo>
                  <a:pt x="9826751" y="0"/>
                </a:lnTo>
                <a:lnTo>
                  <a:pt x="9826751" y="1524"/>
                </a:lnTo>
                <a:close/>
              </a:path>
            </a:pathLst>
          </a:custGeom>
          <a:solidFill>
            <a:srgbClr val="F4F4DB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6" name="object 6"/>
          <p:cNvGrpSpPr/>
          <p:nvPr/>
        </p:nvGrpSpPr>
        <p:grpSpPr>
          <a:xfrm>
            <a:off x="504825" y="466629"/>
            <a:ext cx="520700" cy="117475"/>
            <a:chOff x="504825" y="466629"/>
            <a:chExt cx="520700" cy="117475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04825" y="469677"/>
              <a:ext cx="85439" cy="111347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0076" y="494061"/>
              <a:ext cx="77819" cy="90011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710171" y="468159"/>
              <a:ext cx="116839" cy="114300"/>
            </a:xfrm>
            <a:custGeom>
              <a:avLst/>
              <a:gdLst/>
              <a:ahLst/>
              <a:cxnLst/>
              <a:rect l="l" t="t" r="r" b="b"/>
              <a:pathLst>
                <a:path w="116840" h="114300">
                  <a:moveTo>
                    <a:pt x="18300" y="92671"/>
                  </a:moveTo>
                  <a:lnTo>
                    <a:pt x="0" y="92671"/>
                  </a:lnTo>
                  <a:lnTo>
                    <a:pt x="0" y="114007"/>
                  </a:lnTo>
                  <a:lnTo>
                    <a:pt x="18300" y="114007"/>
                  </a:lnTo>
                  <a:lnTo>
                    <a:pt x="18300" y="92671"/>
                  </a:lnTo>
                  <a:close/>
                </a:path>
                <a:path w="116840" h="114300">
                  <a:moveTo>
                    <a:pt x="116497" y="102196"/>
                  </a:moveTo>
                  <a:lnTo>
                    <a:pt x="92113" y="102196"/>
                  </a:lnTo>
                  <a:lnTo>
                    <a:pt x="92113" y="0"/>
                  </a:lnTo>
                  <a:lnTo>
                    <a:pt x="82969" y="0"/>
                  </a:lnTo>
                  <a:lnTo>
                    <a:pt x="81445" y="6096"/>
                  </a:lnTo>
                  <a:lnTo>
                    <a:pt x="79921" y="10668"/>
                  </a:lnTo>
                  <a:lnTo>
                    <a:pt x="75349" y="12192"/>
                  </a:lnTo>
                  <a:lnTo>
                    <a:pt x="72301" y="15240"/>
                  </a:lnTo>
                  <a:lnTo>
                    <a:pt x="64592" y="16764"/>
                  </a:lnTo>
                  <a:lnTo>
                    <a:pt x="55448" y="16764"/>
                  </a:lnTo>
                  <a:lnTo>
                    <a:pt x="55448" y="25908"/>
                  </a:lnTo>
                  <a:lnTo>
                    <a:pt x="79921" y="25908"/>
                  </a:lnTo>
                  <a:lnTo>
                    <a:pt x="79921" y="102196"/>
                  </a:lnTo>
                  <a:lnTo>
                    <a:pt x="55448" y="102196"/>
                  </a:lnTo>
                  <a:lnTo>
                    <a:pt x="55448" y="112864"/>
                  </a:lnTo>
                  <a:lnTo>
                    <a:pt x="116497" y="112864"/>
                  </a:lnTo>
                  <a:lnTo>
                    <a:pt x="116497" y="1021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49534" y="466629"/>
              <a:ext cx="175450" cy="117443"/>
            </a:xfrm>
            <a:prstGeom prst="rect">
              <a:avLst/>
            </a:prstGeom>
          </p:spPr>
        </p:pic>
      </p:grpSp>
      <p:grpSp>
        <p:nvGrpSpPr>
          <p:cNvPr id="11" name="object 11"/>
          <p:cNvGrpSpPr/>
          <p:nvPr/>
        </p:nvGrpSpPr>
        <p:grpSpPr>
          <a:xfrm>
            <a:off x="9080658" y="463581"/>
            <a:ext cx="581660" cy="149860"/>
            <a:chOff x="9080658" y="463581"/>
            <a:chExt cx="581660" cy="149860"/>
          </a:xfrm>
        </p:grpSpPr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080658" y="463581"/>
              <a:ext cx="265366" cy="120491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372028" y="472725"/>
              <a:ext cx="289750" cy="140398"/>
            </a:xfrm>
            <a:prstGeom prst="rect">
              <a:avLst/>
            </a:prstGeom>
          </p:spPr>
        </p:pic>
      </p:grpSp>
      <p:pic>
        <p:nvPicPr>
          <p:cNvPr id="14" name="object 14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716737" y="454437"/>
            <a:ext cx="459105" cy="135731"/>
          </a:xfrm>
          <a:prstGeom prst="rect">
            <a:avLst/>
          </a:prstGeom>
        </p:spPr>
      </p:pic>
      <p:grpSp>
        <p:nvGrpSpPr>
          <p:cNvPr id="15" name="object 15"/>
          <p:cNvGrpSpPr/>
          <p:nvPr/>
        </p:nvGrpSpPr>
        <p:grpSpPr>
          <a:xfrm>
            <a:off x="2467255" y="876390"/>
            <a:ext cx="5792470" cy="3531870"/>
            <a:chOff x="2467255" y="876390"/>
            <a:chExt cx="5792470" cy="3531870"/>
          </a:xfrm>
        </p:grpSpPr>
        <p:sp>
          <p:nvSpPr>
            <p:cNvPr id="16" name="object 16"/>
            <p:cNvSpPr/>
            <p:nvPr/>
          </p:nvSpPr>
          <p:spPr>
            <a:xfrm>
              <a:off x="2472594" y="881729"/>
              <a:ext cx="5781675" cy="3521075"/>
            </a:xfrm>
            <a:custGeom>
              <a:avLst/>
              <a:gdLst/>
              <a:ahLst/>
              <a:cxnLst/>
              <a:rect l="l" t="t" r="r" b="b"/>
              <a:pathLst>
                <a:path w="5781675" h="3521075">
                  <a:moveTo>
                    <a:pt x="0" y="0"/>
                  </a:moveTo>
                  <a:lnTo>
                    <a:pt x="3146869" y="0"/>
                  </a:lnTo>
                  <a:lnTo>
                    <a:pt x="3146869" y="3215449"/>
                  </a:lnTo>
                  <a:lnTo>
                    <a:pt x="0" y="3215449"/>
                  </a:lnTo>
                  <a:lnTo>
                    <a:pt x="0" y="0"/>
                  </a:lnTo>
                  <a:close/>
                </a:path>
                <a:path w="5781675" h="3521075">
                  <a:moveTo>
                    <a:pt x="3157537" y="0"/>
                  </a:moveTo>
                  <a:lnTo>
                    <a:pt x="5781293" y="0"/>
                  </a:lnTo>
                  <a:lnTo>
                    <a:pt x="5781293" y="3215449"/>
                  </a:lnTo>
                  <a:lnTo>
                    <a:pt x="3157537" y="3215449"/>
                  </a:lnTo>
                  <a:lnTo>
                    <a:pt x="3157537" y="0"/>
                  </a:lnTo>
                  <a:close/>
                </a:path>
                <a:path w="5781675" h="3521075">
                  <a:moveTo>
                    <a:pt x="0" y="3226117"/>
                  </a:moveTo>
                  <a:lnTo>
                    <a:pt x="3146869" y="3226117"/>
                  </a:lnTo>
                  <a:lnTo>
                    <a:pt x="3146869" y="3482435"/>
                  </a:lnTo>
                  <a:lnTo>
                    <a:pt x="0" y="3482435"/>
                  </a:lnTo>
                  <a:lnTo>
                    <a:pt x="0" y="3226117"/>
                  </a:lnTo>
                  <a:close/>
                </a:path>
                <a:path w="5781675" h="3521075">
                  <a:moveTo>
                    <a:pt x="3157537" y="3226117"/>
                  </a:moveTo>
                  <a:lnTo>
                    <a:pt x="5781293" y="3226117"/>
                  </a:lnTo>
                  <a:lnTo>
                    <a:pt x="5781293" y="3482435"/>
                  </a:lnTo>
                  <a:lnTo>
                    <a:pt x="3157537" y="3482435"/>
                  </a:lnTo>
                  <a:lnTo>
                    <a:pt x="3157537" y="3226117"/>
                  </a:lnTo>
                  <a:close/>
                </a:path>
                <a:path w="5781675" h="3521075">
                  <a:moveTo>
                    <a:pt x="0" y="3493198"/>
                  </a:moveTo>
                  <a:lnTo>
                    <a:pt x="3146869" y="3493198"/>
                  </a:lnTo>
                  <a:lnTo>
                    <a:pt x="3146869" y="3520630"/>
                  </a:lnTo>
                  <a:lnTo>
                    <a:pt x="0" y="3520630"/>
                  </a:lnTo>
                  <a:lnTo>
                    <a:pt x="0" y="3493198"/>
                  </a:lnTo>
                  <a:close/>
                </a:path>
                <a:path w="5781675" h="3521075">
                  <a:moveTo>
                    <a:pt x="3157537" y="3493198"/>
                  </a:moveTo>
                  <a:lnTo>
                    <a:pt x="5781293" y="3493198"/>
                  </a:lnTo>
                  <a:lnTo>
                    <a:pt x="5781293" y="3520630"/>
                  </a:lnTo>
                  <a:lnTo>
                    <a:pt x="3157537" y="3520630"/>
                  </a:lnTo>
                  <a:lnTo>
                    <a:pt x="3157537" y="3493198"/>
                  </a:lnTo>
                  <a:close/>
                </a:path>
              </a:pathLst>
            </a:custGeom>
            <a:ln w="1067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2786824" y="1470755"/>
              <a:ext cx="196850" cy="2019300"/>
            </a:xfrm>
            <a:custGeom>
              <a:avLst/>
              <a:gdLst/>
              <a:ahLst/>
              <a:cxnLst/>
              <a:rect l="l" t="t" r="r" b="b"/>
              <a:pathLst>
                <a:path w="196850" h="2019300">
                  <a:moveTo>
                    <a:pt x="170878" y="0"/>
                  </a:moveTo>
                  <a:lnTo>
                    <a:pt x="192405" y="43291"/>
                  </a:lnTo>
                  <a:lnTo>
                    <a:pt x="196786" y="90011"/>
                  </a:lnTo>
                  <a:lnTo>
                    <a:pt x="196797" y="162994"/>
                  </a:lnTo>
                  <a:lnTo>
                    <a:pt x="196817" y="234286"/>
                  </a:lnTo>
                  <a:lnTo>
                    <a:pt x="196821" y="303924"/>
                  </a:lnTo>
                  <a:lnTo>
                    <a:pt x="196790" y="371944"/>
                  </a:lnTo>
                  <a:lnTo>
                    <a:pt x="196699" y="438384"/>
                  </a:lnTo>
                  <a:lnTo>
                    <a:pt x="196527" y="503280"/>
                  </a:lnTo>
                  <a:lnTo>
                    <a:pt x="196252" y="566668"/>
                  </a:lnTo>
                  <a:lnTo>
                    <a:pt x="195852" y="628586"/>
                  </a:lnTo>
                  <a:lnTo>
                    <a:pt x="195304" y="689070"/>
                  </a:lnTo>
                  <a:lnTo>
                    <a:pt x="194586" y="748157"/>
                  </a:lnTo>
                  <a:lnTo>
                    <a:pt x="193676" y="805883"/>
                  </a:lnTo>
                  <a:lnTo>
                    <a:pt x="192552" y="862286"/>
                  </a:lnTo>
                  <a:lnTo>
                    <a:pt x="191191" y="917402"/>
                  </a:lnTo>
                  <a:lnTo>
                    <a:pt x="189571" y="971267"/>
                  </a:lnTo>
                  <a:lnTo>
                    <a:pt x="187671" y="1023919"/>
                  </a:lnTo>
                  <a:lnTo>
                    <a:pt x="185467" y="1075395"/>
                  </a:lnTo>
                  <a:lnTo>
                    <a:pt x="182938" y="1125730"/>
                  </a:lnTo>
                  <a:lnTo>
                    <a:pt x="180061" y="1174962"/>
                  </a:lnTo>
                  <a:lnTo>
                    <a:pt x="176814" y="1223128"/>
                  </a:lnTo>
                  <a:lnTo>
                    <a:pt x="173176" y="1270263"/>
                  </a:lnTo>
                  <a:lnTo>
                    <a:pt x="169122" y="1316406"/>
                  </a:lnTo>
                  <a:lnTo>
                    <a:pt x="164633" y="1361592"/>
                  </a:lnTo>
                  <a:lnTo>
                    <a:pt x="159685" y="1405858"/>
                  </a:lnTo>
                  <a:lnTo>
                    <a:pt x="154256" y="1449242"/>
                  </a:lnTo>
                  <a:lnTo>
                    <a:pt x="148323" y="1491779"/>
                  </a:lnTo>
                  <a:lnTo>
                    <a:pt x="141866" y="1533507"/>
                  </a:lnTo>
                  <a:lnTo>
                    <a:pt x="134860" y="1574462"/>
                  </a:lnTo>
                  <a:lnTo>
                    <a:pt x="127285" y="1614681"/>
                  </a:lnTo>
                  <a:lnTo>
                    <a:pt x="119118" y="1654200"/>
                  </a:lnTo>
                  <a:lnTo>
                    <a:pt x="110337" y="1693057"/>
                  </a:lnTo>
                  <a:lnTo>
                    <a:pt x="100919" y="1731289"/>
                  </a:lnTo>
                  <a:lnTo>
                    <a:pt x="90843" y="1768931"/>
                  </a:lnTo>
                  <a:lnTo>
                    <a:pt x="80086" y="1806020"/>
                  </a:lnTo>
                  <a:lnTo>
                    <a:pt x="68625" y="1842594"/>
                  </a:lnTo>
                  <a:lnTo>
                    <a:pt x="43506" y="1914342"/>
                  </a:lnTo>
                  <a:lnTo>
                    <a:pt x="15309" y="1984467"/>
                  </a:lnTo>
                  <a:lnTo>
                    <a:pt x="0" y="2019014"/>
                  </a:lnTo>
                </a:path>
              </a:pathLst>
            </a:custGeom>
            <a:ln w="86944">
              <a:solidFill>
                <a:srgbClr val="BF080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3009518" y="1443323"/>
              <a:ext cx="445770" cy="2116455"/>
            </a:xfrm>
            <a:custGeom>
              <a:avLst/>
              <a:gdLst/>
              <a:ahLst/>
              <a:cxnLst/>
              <a:rect l="l" t="t" r="r" b="b"/>
              <a:pathLst>
                <a:path w="445770" h="2116454">
                  <a:moveTo>
                    <a:pt x="0" y="73247"/>
                  </a:moveTo>
                  <a:lnTo>
                    <a:pt x="48032" y="63081"/>
                  </a:lnTo>
                  <a:lnTo>
                    <a:pt x="106122" y="50553"/>
                  </a:lnTo>
                  <a:lnTo>
                    <a:pt x="168830" y="37020"/>
                  </a:lnTo>
                  <a:lnTo>
                    <a:pt x="230713" y="23840"/>
                  </a:lnTo>
                  <a:lnTo>
                    <a:pt x="286330" y="12371"/>
                  </a:lnTo>
                  <a:lnTo>
                    <a:pt x="330238" y="3972"/>
                  </a:lnTo>
                  <a:lnTo>
                    <a:pt x="356997" y="0"/>
                  </a:lnTo>
                  <a:lnTo>
                    <a:pt x="400145" y="3382"/>
                  </a:lnTo>
                  <a:lnTo>
                    <a:pt x="426719" y="21347"/>
                  </a:lnTo>
                  <a:lnTo>
                    <a:pt x="440150" y="48474"/>
                  </a:lnTo>
                  <a:lnTo>
                    <a:pt x="443864" y="79343"/>
                  </a:lnTo>
                  <a:lnTo>
                    <a:pt x="443868" y="90381"/>
                  </a:lnTo>
                  <a:lnTo>
                    <a:pt x="443877" y="107678"/>
                  </a:lnTo>
                  <a:lnTo>
                    <a:pt x="443914" y="159648"/>
                  </a:lnTo>
                  <a:lnTo>
                    <a:pt x="443972" y="232455"/>
                  </a:lnTo>
                  <a:lnTo>
                    <a:pt x="444007" y="275798"/>
                  </a:lnTo>
                  <a:lnTo>
                    <a:pt x="444047" y="323301"/>
                  </a:lnTo>
                  <a:lnTo>
                    <a:pt x="444091" y="374613"/>
                  </a:lnTo>
                  <a:lnTo>
                    <a:pt x="444138" y="429386"/>
                  </a:lnTo>
                  <a:lnTo>
                    <a:pt x="444188" y="487269"/>
                  </a:lnTo>
                  <a:lnTo>
                    <a:pt x="444241" y="547913"/>
                  </a:lnTo>
                  <a:lnTo>
                    <a:pt x="444297" y="610968"/>
                  </a:lnTo>
                  <a:lnTo>
                    <a:pt x="444354" y="676083"/>
                  </a:lnTo>
                  <a:lnTo>
                    <a:pt x="444413" y="742910"/>
                  </a:lnTo>
                  <a:lnTo>
                    <a:pt x="444473" y="811098"/>
                  </a:lnTo>
                  <a:lnTo>
                    <a:pt x="444534" y="880298"/>
                  </a:lnTo>
                  <a:lnTo>
                    <a:pt x="444596" y="950160"/>
                  </a:lnTo>
                  <a:lnTo>
                    <a:pt x="444657" y="1020334"/>
                  </a:lnTo>
                  <a:lnTo>
                    <a:pt x="444719" y="1090470"/>
                  </a:lnTo>
                  <a:lnTo>
                    <a:pt x="444780" y="1160218"/>
                  </a:lnTo>
                  <a:lnTo>
                    <a:pt x="444840" y="1229229"/>
                  </a:lnTo>
                  <a:lnTo>
                    <a:pt x="444899" y="1297153"/>
                  </a:lnTo>
                  <a:lnTo>
                    <a:pt x="444956" y="1363640"/>
                  </a:lnTo>
                  <a:lnTo>
                    <a:pt x="445012" y="1428340"/>
                  </a:lnTo>
                  <a:lnTo>
                    <a:pt x="445064" y="1490904"/>
                  </a:lnTo>
                  <a:lnTo>
                    <a:pt x="445115" y="1550981"/>
                  </a:lnTo>
                  <a:lnTo>
                    <a:pt x="445162" y="1608223"/>
                  </a:lnTo>
                  <a:lnTo>
                    <a:pt x="445206" y="1662278"/>
                  </a:lnTo>
                  <a:lnTo>
                    <a:pt x="445245" y="1712797"/>
                  </a:lnTo>
                  <a:lnTo>
                    <a:pt x="445281" y="1759431"/>
                  </a:lnTo>
                  <a:lnTo>
                    <a:pt x="445313" y="1801830"/>
                  </a:lnTo>
                  <a:lnTo>
                    <a:pt x="445360" y="1872522"/>
                  </a:lnTo>
                  <a:lnTo>
                    <a:pt x="445385" y="1922076"/>
                  </a:lnTo>
                  <a:lnTo>
                    <a:pt x="445388" y="1938051"/>
                  </a:lnTo>
                  <a:lnTo>
                    <a:pt x="442672" y="2005525"/>
                  </a:lnTo>
                  <a:lnTo>
                    <a:pt x="435024" y="2055045"/>
                  </a:lnTo>
                  <a:lnTo>
                    <a:pt x="423199" y="2088647"/>
                  </a:lnTo>
                  <a:lnTo>
                    <a:pt x="407950" y="2108371"/>
                  </a:lnTo>
                  <a:lnTo>
                    <a:pt x="390031" y="2116254"/>
                  </a:lnTo>
                  <a:lnTo>
                    <a:pt x="370196" y="2114334"/>
                  </a:lnTo>
                  <a:lnTo>
                    <a:pt x="327789" y="2089236"/>
                  </a:lnTo>
                  <a:lnTo>
                    <a:pt x="286758" y="2049378"/>
                  </a:lnTo>
                  <a:lnTo>
                    <a:pt x="253134" y="2011065"/>
                  </a:lnTo>
                  <a:lnTo>
                    <a:pt x="240982" y="1997582"/>
                  </a:lnTo>
                </a:path>
              </a:pathLst>
            </a:custGeom>
            <a:ln w="86944">
              <a:solidFill>
                <a:srgbClr val="BF420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3009518" y="2004917"/>
              <a:ext cx="405765" cy="53340"/>
            </a:xfrm>
            <a:custGeom>
              <a:avLst/>
              <a:gdLst/>
              <a:ahLst/>
              <a:cxnLst/>
              <a:rect l="l" t="t" r="r" b="b"/>
              <a:pathLst>
                <a:path w="405764" h="53339">
                  <a:moveTo>
                    <a:pt x="0" y="53339"/>
                  </a:moveTo>
                  <a:lnTo>
                    <a:pt x="49275" y="45984"/>
                  </a:lnTo>
                  <a:lnTo>
                    <a:pt x="100503" y="38790"/>
                  </a:lnTo>
                  <a:lnTo>
                    <a:pt x="152915" y="31774"/>
                  </a:lnTo>
                  <a:lnTo>
                    <a:pt x="205740" y="24955"/>
                  </a:lnTo>
                  <a:lnTo>
                    <a:pt x="258207" y="18350"/>
                  </a:lnTo>
                  <a:lnTo>
                    <a:pt x="309547" y="11977"/>
                  </a:lnTo>
                  <a:lnTo>
                    <a:pt x="358990" y="5854"/>
                  </a:lnTo>
                  <a:lnTo>
                    <a:pt x="405765" y="0"/>
                  </a:lnTo>
                </a:path>
              </a:pathLst>
            </a:custGeom>
            <a:ln w="86944">
              <a:solidFill>
                <a:srgbClr val="BF7C0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3001899" y="2508503"/>
              <a:ext cx="427355" cy="50800"/>
            </a:xfrm>
            <a:custGeom>
              <a:avLst/>
              <a:gdLst/>
              <a:ahLst/>
              <a:cxnLst/>
              <a:rect l="l" t="t" r="r" b="b"/>
              <a:pathLst>
                <a:path w="427354" h="50800">
                  <a:moveTo>
                    <a:pt x="0" y="50387"/>
                  </a:moveTo>
                  <a:lnTo>
                    <a:pt x="51254" y="43881"/>
                  </a:lnTo>
                  <a:lnTo>
                    <a:pt x="104908" y="37116"/>
                  </a:lnTo>
                  <a:lnTo>
                    <a:pt x="160067" y="30250"/>
                  </a:lnTo>
                  <a:lnTo>
                    <a:pt x="215836" y="23443"/>
                  </a:lnTo>
                  <a:lnTo>
                    <a:pt x="271319" y="16855"/>
                  </a:lnTo>
                  <a:lnTo>
                    <a:pt x="325620" y="10645"/>
                  </a:lnTo>
                  <a:lnTo>
                    <a:pt x="377846" y="4974"/>
                  </a:lnTo>
                  <a:lnTo>
                    <a:pt x="427100" y="0"/>
                  </a:lnTo>
                </a:path>
              </a:pathLst>
            </a:custGeom>
            <a:ln w="86944">
              <a:solidFill>
                <a:srgbClr val="BFB508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1" name="object 2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557930" y="1075467"/>
              <a:ext cx="1825000" cy="2556680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817304" y="1571434"/>
              <a:ext cx="88487" cy="169449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039999" y="1225105"/>
              <a:ext cx="111347" cy="172402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111627" y="2287142"/>
              <a:ext cx="125158" cy="169354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125438" y="1756124"/>
              <a:ext cx="109823" cy="175545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640895" y="2410872"/>
              <a:ext cx="149447" cy="135731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5854446" y="2468880"/>
              <a:ext cx="27940" cy="27940"/>
            </a:xfrm>
            <a:custGeom>
              <a:avLst/>
              <a:gdLst/>
              <a:ahLst/>
              <a:cxnLst/>
              <a:rect l="l" t="t" r="r" b="b"/>
              <a:pathLst>
                <a:path w="27939" h="27939">
                  <a:moveTo>
                    <a:pt x="18288" y="27431"/>
                  </a:moveTo>
                  <a:lnTo>
                    <a:pt x="10668" y="27431"/>
                  </a:lnTo>
                  <a:lnTo>
                    <a:pt x="4572" y="24383"/>
                  </a:lnTo>
                  <a:lnTo>
                    <a:pt x="1524" y="21335"/>
                  </a:lnTo>
                  <a:lnTo>
                    <a:pt x="0" y="18287"/>
                  </a:lnTo>
                  <a:lnTo>
                    <a:pt x="0" y="13715"/>
                  </a:lnTo>
                  <a:lnTo>
                    <a:pt x="0" y="10667"/>
                  </a:lnTo>
                  <a:lnTo>
                    <a:pt x="1524" y="7619"/>
                  </a:lnTo>
                  <a:lnTo>
                    <a:pt x="7620" y="1523"/>
                  </a:lnTo>
                  <a:lnTo>
                    <a:pt x="10668" y="0"/>
                  </a:lnTo>
                  <a:lnTo>
                    <a:pt x="18288" y="0"/>
                  </a:lnTo>
                  <a:lnTo>
                    <a:pt x="21336" y="1523"/>
                  </a:lnTo>
                  <a:lnTo>
                    <a:pt x="24384" y="4571"/>
                  </a:lnTo>
                  <a:lnTo>
                    <a:pt x="27432" y="10667"/>
                  </a:lnTo>
                  <a:lnTo>
                    <a:pt x="27432" y="18287"/>
                  </a:lnTo>
                  <a:lnTo>
                    <a:pt x="24384" y="24383"/>
                  </a:lnTo>
                  <a:lnTo>
                    <a:pt x="18288" y="2743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8" name="object 2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947409" y="2410872"/>
              <a:ext cx="146494" cy="134207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6159531" y="2468880"/>
              <a:ext cx="27940" cy="27940"/>
            </a:xfrm>
            <a:custGeom>
              <a:avLst/>
              <a:gdLst/>
              <a:ahLst/>
              <a:cxnLst/>
              <a:rect l="l" t="t" r="r" b="b"/>
              <a:pathLst>
                <a:path w="27939" h="27939">
                  <a:moveTo>
                    <a:pt x="18288" y="27431"/>
                  </a:moveTo>
                  <a:lnTo>
                    <a:pt x="10668" y="27431"/>
                  </a:lnTo>
                  <a:lnTo>
                    <a:pt x="4572" y="24383"/>
                  </a:lnTo>
                  <a:lnTo>
                    <a:pt x="1524" y="21335"/>
                  </a:lnTo>
                  <a:lnTo>
                    <a:pt x="0" y="18287"/>
                  </a:lnTo>
                  <a:lnTo>
                    <a:pt x="0" y="13715"/>
                  </a:lnTo>
                  <a:lnTo>
                    <a:pt x="0" y="10667"/>
                  </a:lnTo>
                  <a:lnTo>
                    <a:pt x="1524" y="7619"/>
                  </a:lnTo>
                  <a:lnTo>
                    <a:pt x="7620" y="1523"/>
                  </a:lnTo>
                  <a:lnTo>
                    <a:pt x="10668" y="0"/>
                  </a:lnTo>
                  <a:lnTo>
                    <a:pt x="18288" y="0"/>
                  </a:lnTo>
                  <a:lnTo>
                    <a:pt x="21336" y="1523"/>
                  </a:lnTo>
                  <a:lnTo>
                    <a:pt x="24384" y="4571"/>
                  </a:lnTo>
                  <a:lnTo>
                    <a:pt x="27432" y="10667"/>
                  </a:lnTo>
                  <a:lnTo>
                    <a:pt x="27432" y="18287"/>
                  </a:lnTo>
                  <a:lnTo>
                    <a:pt x="24384" y="24383"/>
                  </a:lnTo>
                  <a:lnTo>
                    <a:pt x="18288" y="2743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0" name="object 30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250971" y="2412396"/>
              <a:ext cx="146494" cy="134207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6464522" y="2468880"/>
              <a:ext cx="27940" cy="27940"/>
            </a:xfrm>
            <a:custGeom>
              <a:avLst/>
              <a:gdLst/>
              <a:ahLst/>
              <a:cxnLst/>
              <a:rect l="l" t="t" r="r" b="b"/>
              <a:pathLst>
                <a:path w="27939" h="27939">
                  <a:moveTo>
                    <a:pt x="18383" y="27431"/>
                  </a:moveTo>
                  <a:lnTo>
                    <a:pt x="10763" y="27431"/>
                  </a:lnTo>
                  <a:lnTo>
                    <a:pt x="4667" y="24383"/>
                  </a:lnTo>
                  <a:lnTo>
                    <a:pt x="1524" y="21335"/>
                  </a:lnTo>
                  <a:lnTo>
                    <a:pt x="0" y="18287"/>
                  </a:lnTo>
                  <a:lnTo>
                    <a:pt x="0" y="13715"/>
                  </a:lnTo>
                  <a:lnTo>
                    <a:pt x="0" y="10667"/>
                  </a:lnTo>
                  <a:lnTo>
                    <a:pt x="1524" y="7619"/>
                  </a:lnTo>
                  <a:lnTo>
                    <a:pt x="4667" y="4571"/>
                  </a:lnTo>
                  <a:lnTo>
                    <a:pt x="7715" y="1523"/>
                  </a:lnTo>
                  <a:lnTo>
                    <a:pt x="10763" y="0"/>
                  </a:lnTo>
                  <a:lnTo>
                    <a:pt x="18383" y="0"/>
                  </a:lnTo>
                  <a:lnTo>
                    <a:pt x="21431" y="1523"/>
                  </a:lnTo>
                  <a:lnTo>
                    <a:pt x="27527" y="7619"/>
                  </a:lnTo>
                  <a:lnTo>
                    <a:pt x="27527" y="21335"/>
                  </a:lnTo>
                  <a:lnTo>
                    <a:pt x="24479" y="24383"/>
                  </a:lnTo>
                  <a:lnTo>
                    <a:pt x="18383" y="2743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2" name="object 32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556057" y="2407729"/>
              <a:ext cx="149542" cy="138874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6771132" y="2468784"/>
              <a:ext cx="27940" cy="27940"/>
            </a:xfrm>
            <a:custGeom>
              <a:avLst/>
              <a:gdLst/>
              <a:ahLst/>
              <a:cxnLst/>
              <a:rect l="l" t="t" r="r" b="b"/>
              <a:pathLst>
                <a:path w="27940" h="27939">
                  <a:moveTo>
                    <a:pt x="16859" y="27527"/>
                  </a:moveTo>
                  <a:lnTo>
                    <a:pt x="9239" y="27527"/>
                  </a:lnTo>
                  <a:lnTo>
                    <a:pt x="3048" y="24479"/>
                  </a:lnTo>
                  <a:lnTo>
                    <a:pt x="0" y="21431"/>
                  </a:lnTo>
                  <a:lnTo>
                    <a:pt x="0" y="13811"/>
                  </a:lnTo>
                  <a:lnTo>
                    <a:pt x="0" y="7619"/>
                  </a:lnTo>
                  <a:lnTo>
                    <a:pt x="6096" y="1523"/>
                  </a:lnTo>
                  <a:lnTo>
                    <a:pt x="9239" y="0"/>
                  </a:lnTo>
                  <a:lnTo>
                    <a:pt x="16859" y="0"/>
                  </a:lnTo>
                  <a:lnTo>
                    <a:pt x="19907" y="1523"/>
                  </a:lnTo>
                  <a:lnTo>
                    <a:pt x="26003" y="7619"/>
                  </a:lnTo>
                  <a:lnTo>
                    <a:pt x="27527" y="10667"/>
                  </a:lnTo>
                  <a:lnTo>
                    <a:pt x="27527" y="18383"/>
                  </a:lnTo>
                  <a:lnTo>
                    <a:pt x="26003" y="21431"/>
                  </a:lnTo>
                  <a:lnTo>
                    <a:pt x="22955" y="24479"/>
                  </a:lnTo>
                  <a:lnTo>
                    <a:pt x="16859" y="2752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4" name="object 34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861143" y="2409253"/>
              <a:ext cx="141922" cy="137350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7076217" y="2468880"/>
              <a:ext cx="27940" cy="27940"/>
            </a:xfrm>
            <a:custGeom>
              <a:avLst/>
              <a:gdLst/>
              <a:ahLst/>
              <a:cxnLst/>
              <a:rect l="l" t="t" r="r" b="b"/>
              <a:pathLst>
                <a:path w="27940" h="27939">
                  <a:moveTo>
                    <a:pt x="16859" y="27431"/>
                  </a:moveTo>
                  <a:lnTo>
                    <a:pt x="9144" y="27431"/>
                  </a:lnTo>
                  <a:lnTo>
                    <a:pt x="3048" y="24383"/>
                  </a:lnTo>
                  <a:lnTo>
                    <a:pt x="0" y="18287"/>
                  </a:lnTo>
                  <a:lnTo>
                    <a:pt x="0" y="13715"/>
                  </a:lnTo>
                  <a:lnTo>
                    <a:pt x="0" y="10667"/>
                  </a:lnTo>
                  <a:lnTo>
                    <a:pt x="3048" y="4571"/>
                  </a:lnTo>
                  <a:lnTo>
                    <a:pt x="6096" y="1523"/>
                  </a:lnTo>
                  <a:lnTo>
                    <a:pt x="9144" y="0"/>
                  </a:lnTo>
                  <a:lnTo>
                    <a:pt x="16859" y="0"/>
                  </a:lnTo>
                  <a:lnTo>
                    <a:pt x="19907" y="1523"/>
                  </a:lnTo>
                  <a:lnTo>
                    <a:pt x="26003" y="7619"/>
                  </a:lnTo>
                  <a:lnTo>
                    <a:pt x="27527" y="10667"/>
                  </a:lnTo>
                  <a:lnTo>
                    <a:pt x="27527" y="18287"/>
                  </a:lnTo>
                  <a:lnTo>
                    <a:pt x="26003" y="21335"/>
                  </a:lnTo>
                  <a:lnTo>
                    <a:pt x="22955" y="24383"/>
                  </a:lnTo>
                  <a:lnTo>
                    <a:pt x="16859" y="2743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6" name="object 36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167753" y="2409253"/>
              <a:ext cx="140398" cy="137350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7381303" y="2468880"/>
              <a:ext cx="27940" cy="27940"/>
            </a:xfrm>
            <a:custGeom>
              <a:avLst/>
              <a:gdLst/>
              <a:ahLst/>
              <a:cxnLst/>
              <a:rect l="l" t="t" r="r" b="b"/>
              <a:pathLst>
                <a:path w="27940" h="27939">
                  <a:moveTo>
                    <a:pt x="16859" y="27431"/>
                  </a:moveTo>
                  <a:lnTo>
                    <a:pt x="9144" y="27431"/>
                  </a:lnTo>
                  <a:lnTo>
                    <a:pt x="3048" y="24383"/>
                  </a:lnTo>
                  <a:lnTo>
                    <a:pt x="0" y="18287"/>
                  </a:lnTo>
                  <a:lnTo>
                    <a:pt x="0" y="13715"/>
                  </a:lnTo>
                  <a:lnTo>
                    <a:pt x="0" y="10667"/>
                  </a:lnTo>
                  <a:lnTo>
                    <a:pt x="3048" y="4571"/>
                  </a:lnTo>
                  <a:lnTo>
                    <a:pt x="6096" y="1523"/>
                  </a:lnTo>
                  <a:lnTo>
                    <a:pt x="9144" y="0"/>
                  </a:lnTo>
                  <a:lnTo>
                    <a:pt x="16859" y="0"/>
                  </a:lnTo>
                  <a:lnTo>
                    <a:pt x="19907" y="1523"/>
                  </a:lnTo>
                  <a:lnTo>
                    <a:pt x="26003" y="7619"/>
                  </a:lnTo>
                  <a:lnTo>
                    <a:pt x="27527" y="10667"/>
                  </a:lnTo>
                  <a:lnTo>
                    <a:pt x="27527" y="18287"/>
                  </a:lnTo>
                  <a:lnTo>
                    <a:pt x="26003" y="21335"/>
                  </a:lnTo>
                  <a:lnTo>
                    <a:pt x="22955" y="24383"/>
                  </a:lnTo>
                  <a:lnTo>
                    <a:pt x="16859" y="2743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8" name="object 38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472838" y="2410872"/>
              <a:ext cx="146494" cy="135731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775233" y="4168901"/>
              <a:ext cx="376809" cy="117443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171854" y="4197857"/>
              <a:ext cx="125158" cy="88487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5650039" y="4150518"/>
              <a:ext cx="137255" cy="140398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5807106" y="4161282"/>
              <a:ext cx="123539" cy="129635"/>
            </a:xfrm>
            <a:prstGeom prst="rect">
              <a:avLst/>
            </a:prstGeom>
          </p:spPr>
        </p:pic>
      </p:grpSp>
      <p:sp>
        <p:nvSpPr>
          <p:cNvPr id="43" name="object 43"/>
          <p:cNvSpPr/>
          <p:nvPr/>
        </p:nvSpPr>
        <p:spPr>
          <a:xfrm>
            <a:off x="577595" y="4951476"/>
            <a:ext cx="1432560" cy="10795"/>
          </a:xfrm>
          <a:custGeom>
            <a:avLst/>
            <a:gdLst/>
            <a:ahLst/>
            <a:cxnLst/>
            <a:rect l="l" t="t" r="r" b="b"/>
            <a:pathLst>
              <a:path w="1432560" h="10795">
                <a:moveTo>
                  <a:pt x="1432559" y="10667"/>
                </a:moveTo>
                <a:lnTo>
                  <a:pt x="0" y="10667"/>
                </a:lnTo>
                <a:lnTo>
                  <a:pt x="0" y="0"/>
                </a:lnTo>
                <a:lnTo>
                  <a:pt x="1432559" y="0"/>
                </a:lnTo>
                <a:lnTo>
                  <a:pt x="1432559" y="1066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44" name="object 44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1040225" y="4690776"/>
            <a:ext cx="501872" cy="120586"/>
          </a:xfrm>
          <a:prstGeom prst="rect">
            <a:avLst/>
          </a:prstGeom>
        </p:spPr>
      </p:pic>
      <p:pic>
        <p:nvPicPr>
          <p:cNvPr id="45" name="object 45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1151572" y="5025008"/>
            <a:ext cx="291369" cy="135826"/>
          </a:xfrm>
          <a:prstGeom prst="rect">
            <a:avLst/>
          </a:prstGeom>
        </p:spPr>
      </p:pic>
      <p:grpSp>
        <p:nvGrpSpPr>
          <p:cNvPr id="46" name="object 46"/>
          <p:cNvGrpSpPr/>
          <p:nvPr/>
        </p:nvGrpSpPr>
        <p:grpSpPr>
          <a:xfrm>
            <a:off x="2008632" y="4646676"/>
            <a:ext cx="8129270" cy="830580"/>
            <a:chOff x="2008632" y="4646676"/>
            <a:chExt cx="8129270" cy="830580"/>
          </a:xfrm>
        </p:grpSpPr>
        <p:sp>
          <p:nvSpPr>
            <p:cNvPr id="47" name="object 47"/>
            <p:cNvSpPr/>
            <p:nvPr/>
          </p:nvSpPr>
          <p:spPr>
            <a:xfrm>
              <a:off x="2008632" y="4646676"/>
              <a:ext cx="3350260" cy="830580"/>
            </a:xfrm>
            <a:custGeom>
              <a:avLst/>
              <a:gdLst/>
              <a:ahLst/>
              <a:cxnLst/>
              <a:rect l="l" t="t" r="r" b="b"/>
              <a:pathLst>
                <a:path w="3350260" h="830579">
                  <a:moveTo>
                    <a:pt x="1363980" y="120408"/>
                  </a:moveTo>
                  <a:lnTo>
                    <a:pt x="1357884" y="108216"/>
                  </a:lnTo>
                  <a:lnTo>
                    <a:pt x="1353210" y="103644"/>
                  </a:lnTo>
                  <a:lnTo>
                    <a:pt x="1350162" y="102120"/>
                  </a:lnTo>
                  <a:lnTo>
                    <a:pt x="1345590" y="99072"/>
                  </a:lnTo>
                  <a:lnTo>
                    <a:pt x="1341018" y="97548"/>
                  </a:lnTo>
                  <a:lnTo>
                    <a:pt x="1333398" y="96024"/>
                  </a:lnTo>
                  <a:lnTo>
                    <a:pt x="1327302" y="94500"/>
                  </a:lnTo>
                  <a:lnTo>
                    <a:pt x="1319682" y="92976"/>
                  </a:lnTo>
                  <a:lnTo>
                    <a:pt x="1315110" y="91452"/>
                  </a:lnTo>
                  <a:lnTo>
                    <a:pt x="1309014" y="91452"/>
                  </a:lnTo>
                  <a:lnTo>
                    <a:pt x="1304442" y="88404"/>
                  </a:lnTo>
                  <a:lnTo>
                    <a:pt x="1302918" y="86880"/>
                  </a:lnTo>
                  <a:lnTo>
                    <a:pt x="1299870" y="85356"/>
                  </a:lnTo>
                  <a:lnTo>
                    <a:pt x="1298346" y="82308"/>
                  </a:lnTo>
                  <a:lnTo>
                    <a:pt x="1298346" y="74688"/>
                  </a:lnTo>
                  <a:lnTo>
                    <a:pt x="1301394" y="71640"/>
                  </a:lnTo>
                  <a:lnTo>
                    <a:pt x="1305966" y="68491"/>
                  </a:lnTo>
                  <a:lnTo>
                    <a:pt x="1309014" y="66967"/>
                  </a:lnTo>
                  <a:lnTo>
                    <a:pt x="1315110" y="65443"/>
                  </a:lnTo>
                  <a:lnTo>
                    <a:pt x="1321206" y="65443"/>
                  </a:lnTo>
                  <a:lnTo>
                    <a:pt x="1331188" y="66294"/>
                  </a:lnTo>
                  <a:lnTo>
                    <a:pt x="1340459" y="68732"/>
                  </a:lnTo>
                  <a:lnTo>
                    <a:pt x="1348892" y="72593"/>
                  </a:lnTo>
                  <a:lnTo>
                    <a:pt x="1356360" y="77736"/>
                  </a:lnTo>
                  <a:lnTo>
                    <a:pt x="1359408" y="77736"/>
                  </a:lnTo>
                  <a:lnTo>
                    <a:pt x="1359408" y="54775"/>
                  </a:lnTo>
                  <a:lnTo>
                    <a:pt x="1350149" y="51650"/>
                  </a:lnTo>
                  <a:lnTo>
                    <a:pt x="1340650" y="49250"/>
                  </a:lnTo>
                  <a:lnTo>
                    <a:pt x="1330591" y="47701"/>
                  </a:lnTo>
                  <a:lnTo>
                    <a:pt x="1319682" y="47155"/>
                  </a:lnTo>
                  <a:lnTo>
                    <a:pt x="1309941" y="47726"/>
                  </a:lnTo>
                  <a:lnTo>
                    <a:pt x="1277200" y="68160"/>
                  </a:lnTo>
                  <a:lnTo>
                    <a:pt x="1273962" y="82308"/>
                  </a:lnTo>
                  <a:lnTo>
                    <a:pt x="1273962" y="89928"/>
                  </a:lnTo>
                  <a:lnTo>
                    <a:pt x="1302918" y="114312"/>
                  </a:lnTo>
                  <a:lnTo>
                    <a:pt x="1313586" y="117360"/>
                  </a:lnTo>
                  <a:lnTo>
                    <a:pt x="1319682" y="118884"/>
                  </a:lnTo>
                  <a:lnTo>
                    <a:pt x="1324254" y="118884"/>
                  </a:lnTo>
                  <a:lnTo>
                    <a:pt x="1330350" y="120408"/>
                  </a:lnTo>
                  <a:lnTo>
                    <a:pt x="1333398" y="121932"/>
                  </a:lnTo>
                  <a:lnTo>
                    <a:pt x="1337970" y="126504"/>
                  </a:lnTo>
                  <a:lnTo>
                    <a:pt x="1337970" y="137172"/>
                  </a:lnTo>
                  <a:lnTo>
                    <a:pt x="1336446" y="140309"/>
                  </a:lnTo>
                  <a:lnTo>
                    <a:pt x="1331874" y="141833"/>
                  </a:lnTo>
                  <a:lnTo>
                    <a:pt x="1327302" y="144881"/>
                  </a:lnTo>
                  <a:lnTo>
                    <a:pt x="1322730" y="146405"/>
                  </a:lnTo>
                  <a:lnTo>
                    <a:pt x="1309014" y="146405"/>
                  </a:lnTo>
                  <a:lnTo>
                    <a:pt x="1301394" y="144881"/>
                  </a:lnTo>
                  <a:lnTo>
                    <a:pt x="1295298" y="141833"/>
                  </a:lnTo>
                  <a:lnTo>
                    <a:pt x="1287678" y="140309"/>
                  </a:lnTo>
                  <a:lnTo>
                    <a:pt x="1275486" y="131076"/>
                  </a:lnTo>
                  <a:lnTo>
                    <a:pt x="1272438" y="131076"/>
                  </a:lnTo>
                  <a:lnTo>
                    <a:pt x="1272438" y="155549"/>
                  </a:lnTo>
                  <a:lnTo>
                    <a:pt x="1282966" y="159308"/>
                  </a:lnTo>
                  <a:lnTo>
                    <a:pt x="1293774" y="161645"/>
                  </a:lnTo>
                  <a:lnTo>
                    <a:pt x="1304582" y="162839"/>
                  </a:lnTo>
                  <a:lnTo>
                    <a:pt x="1315110" y="163169"/>
                  </a:lnTo>
                  <a:lnTo>
                    <a:pt x="1325727" y="162598"/>
                  </a:lnTo>
                  <a:lnTo>
                    <a:pt x="1360538" y="142735"/>
                  </a:lnTo>
                  <a:lnTo>
                    <a:pt x="1363980" y="128028"/>
                  </a:lnTo>
                  <a:lnTo>
                    <a:pt x="1363980" y="120408"/>
                  </a:lnTo>
                  <a:close/>
                </a:path>
                <a:path w="3350260" h="830579">
                  <a:moveTo>
                    <a:pt x="1458556" y="114312"/>
                  </a:moveTo>
                  <a:lnTo>
                    <a:pt x="1435976" y="75641"/>
                  </a:lnTo>
                  <a:lnTo>
                    <a:pt x="1435608" y="75590"/>
                  </a:lnTo>
                  <a:lnTo>
                    <a:pt x="1435608" y="109639"/>
                  </a:lnTo>
                  <a:lnTo>
                    <a:pt x="1397508" y="109639"/>
                  </a:lnTo>
                  <a:lnTo>
                    <a:pt x="1398879" y="99644"/>
                  </a:lnTo>
                  <a:lnTo>
                    <a:pt x="1402842" y="92494"/>
                  </a:lnTo>
                  <a:lnTo>
                    <a:pt x="1409077" y="88214"/>
                  </a:lnTo>
                  <a:lnTo>
                    <a:pt x="1417320" y="86779"/>
                  </a:lnTo>
                  <a:lnTo>
                    <a:pt x="1425321" y="88214"/>
                  </a:lnTo>
                  <a:lnTo>
                    <a:pt x="1431036" y="92494"/>
                  </a:lnTo>
                  <a:lnTo>
                    <a:pt x="1434465" y="99644"/>
                  </a:lnTo>
                  <a:lnTo>
                    <a:pt x="1435608" y="109639"/>
                  </a:lnTo>
                  <a:lnTo>
                    <a:pt x="1435608" y="75590"/>
                  </a:lnTo>
                  <a:lnTo>
                    <a:pt x="1418844" y="73063"/>
                  </a:lnTo>
                  <a:lnTo>
                    <a:pt x="1409128" y="73901"/>
                  </a:lnTo>
                  <a:lnTo>
                    <a:pt x="1400556" y="76301"/>
                  </a:lnTo>
                  <a:lnTo>
                    <a:pt x="1375257" y="108864"/>
                  </a:lnTo>
                  <a:lnTo>
                    <a:pt x="1374648" y="118884"/>
                  </a:lnTo>
                  <a:lnTo>
                    <a:pt x="1375257" y="129476"/>
                  </a:lnTo>
                  <a:lnTo>
                    <a:pt x="1402842" y="161366"/>
                  </a:lnTo>
                  <a:lnTo>
                    <a:pt x="1423416" y="164604"/>
                  </a:lnTo>
                  <a:lnTo>
                    <a:pt x="1431429" y="164045"/>
                  </a:lnTo>
                  <a:lnTo>
                    <a:pt x="1439608" y="162509"/>
                  </a:lnTo>
                  <a:lnTo>
                    <a:pt x="1448054" y="160096"/>
                  </a:lnTo>
                  <a:lnTo>
                    <a:pt x="1456944" y="156984"/>
                  </a:lnTo>
                  <a:lnTo>
                    <a:pt x="1456944" y="147840"/>
                  </a:lnTo>
                  <a:lnTo>
                    <a:pt x="1456944" y="137172"/>
                  </a:lnTo>
                  <a:lnTo>
                    <a:pt x="1455420" y="137172"/>
                  </a:lnTo>
                  <a:lnTo>
                    <a:pt x="1448536" y="142049"/>
                  </a:lnTo>
                  <a:lnTo>
                    <a:pt x="1441513" y="145364"/>
                  </a:lnTo>
                  <a:lnTo>
                    <a:pt x="1434198" y="147243"/>
                  </a:lnTo>
                  <a:lnTo>
                    <a:pt x="1426464" y="147840"/>
                  </a:lnTo>
                  <a:lnTo>
                    <a:pt x="1414221" y="146354"/>
                  </a:lnTo>
                  <a:lnTo>
                    <a:pt x="1405128" y="141744"/>
                  </a:lnTo>
                  <a:lnTo>
                    <a:pt x="1399451" y="133692"/>
                  </a:lnTo>
                  <a:lnTo>
                    <a:pt x="1397508" y="121932"/>
                  </a:lnTo>
                  <a:lnTo>
                    <a:pt x="1458556" y="121932"/>
                  </a:lnTo>
                  <a:lnTo>
                    <a:pt x="1458556" y="114312"/>
                  </a:lnTo>
                  <a:close/>
                </a:path>
                <a:path w="3350260" h="830579">
                  <a:moveTo>
                    <a:pt x="1556092" y="105156"/>
                  </a:moveTo>
                  <a:lnTo>
                    <a:pt x="1554378" y="91160"/>
                  </a:lnTo>
                  <a:lnTo>
                    <a:pt x="1549234" y="81153"/>
                  </a:lnTo>
                  <a:lnTo>
                    <a:pt x="1540662" y="75158"/>
                  </a:lnTo>
                  <a:lnTo>
                    <a:pt x="1528660" y="73152"/>
                  </a:lnTo>
                  <a:lnTo>
                    <a:pt x="1524088" y="73152"/>
                  </a:lnTo>
                  <a:lnTo>
                    <a:pt x="1510372" y="77724"/>
                  </a:lnTo>
                  <a:lnTo>
                    <a:pt x="1505800" y="82296"/>
                  </a:lnTo>
                  <a:lnTo>
                    <a:pt x="1498180" y="86868"/>
                  </a:lnTo>
                  <a:lnTo>
                    <a:pt x="1498180" y="76200"/>
                  </a:lnTo>
                  <a:lnTo>
                    <a:pt x="1475320" y="76200"/>
                  </a:lnTo>
                  <a:lnTo>
                    <a:pt x="1475320" y="161645"/>
                  </a:lnTo>
                  <a:lnTo>
                    <a:pt x="1498180" y="161645"/>
                  </a:lnTo>
                  <a:lnTo>
                    <a:pt x="1498180" y="99060"/>
                  </a:lnTo>
                  <a:lnTo>
                    <a:pt x="1505800" y="94488"/>
                  </a:lnTo>
                  <a:lnTo>
                    <a:pt x="1511896" y="91440"/>
                  </a:lnTo>
                  <a:lnTo>
                    <a:pt x="1522564" y="91440"/>
                  </a:lnTo>
                  <a:lnTo>
                    <a:pt x="1527136" y="92964"/>
                  </a:lnTo>
                  <a:lnTo>
                    <a:pt x="1528660" y="96012"/>
                  </a:lnTo>
                  <a:lnTo>
                    <a:pt x="1531708" y="99060"/>
                  </a:lnTo>
                  <a:lnTo>
                    <a:pt x="1533232" y="106680"/>
                  </a:lnTo>
                  <a:lnTo>
                    <a:pt x="1533232" y="161645"/>
                  </a:lnTo>
                  <a:lnTo>
                    <a:pt x="1556092" y="161645"/>
                  </a:lnTo>
                  <a:lnTo>
                    <a:pt x="1556092" y="105156"/>
                  </a:lnTo>
                  <a:close/>
                </a:path>
                <a:path w="3350260" h="830579">
                  <a:moveTo>
                    <a:pt x="1629346" y="76200"/>
                  </a:moveTo>
                  <a:lnTo>
                    <a:pt x="1603438" y="76200"/>
                  </a:lnTo>
                  <a:lnTo>
                    <a:pt x="1603438" y="51727"/>
                  </a:lnTo>
                  <a:lnTo>
                    <a:pt x="1580578" y="51727"/>
                  </a:lnTo>
                  <a:lnTo>
                    <a:pt x="1580578" y="76200"/>
                  </a:lnTo>
                  <a:lnTo>
                    <a:pt x="1569910" y="76200"/>
                  </a:lnTo>
                  <a:lnTo>
                    <a:pt x="1569910" y="89916"/>
                  </a:lnTo>
                  <a:lnTo>
                    <a:pt x="1580578" y="89916"/>
                  </a:lnTo>
                  <a:lnTo>
                    <a:pt x="1580578" y="144881"/>
                  </a:lnTo>
                  <a:lnTo>
                    <a:pt x="1583626" y="152501"/>
                  </a:lnTo>
                  <a:lnTo>
                    <a:pt x="1592770" y="161645"/>
                  </a:lnTo>
                  <a:lnTo>
                    <a:pt x="1600390" y="163169"/>
                  </a:lnTo>
                  <a:lnTo>
                    <a:pt x="1623250" y="163169"/>
                  </a:lnTo>
                  <a:lnTo>
                    <a:pt x="1629346" y="161645"/>
                  </a:lnTo>
                  <a:lnTo>
                    <a:pt x="1629346" y="146405"/>
                  </a:lnTo>
                  <a:lnTo>
                    <a:pt x="1626298" y="147929"/>
                  </a:lnTo>
                  <a:lnTo>
                    <a:pt x="1614106" y="147929"/>
                  </a:lnTo>
                  <a:lnTo>
                    <a:pt x="1609534" y="146405"/>
                  </a:lnTo>
                  <a:lnTo>
                    <a:pt x="1606486" y="144881"/>
                  </a:lnTo>
                  <a:lnTo>
                    <a:pt x="1604962" y="141833"/>
                  </a:lnTo>
                  <a:lnTo>
                    <a:pt x="1603438" y="135636"/>
                  </a:lnTo>
                  <a:lnTo>
                    <a:pt x="1603438" y="89916"/>
                  </a:lnTo>
                  <a:lnTo>
                    <a:pt x="1629346" y="89916"/>
                  </a:lnTo>
                  <a:lnTo>
                    <a:pt x="1629346" y="76200"/>
                  </a:lnTo>
                  <a:close/>
                </a:path>
                <a:path w="3350260" h="830579">
                  <a:moveTo>
                    <a:pt x="1720875" y="114312"/>
                  </a:moveTo>
                  <a:lnTo>
                    <a:pt x="1699653" y="75641"/>
                  </a:lnTo>
                  <a:lnTo>
                    <a:pt x="1698015" y="75399"/>
                  </a:lnTo>
                  <a:lnTo>
                    <a:pt x="1698015" y="109639"/>
                  </a:lnTo>
                  <a:lnTo>
                    <a:pt x="1659813" y="109639"/>
                  </a:lnTo>
                  <a:lnTo>
                    <a:pt x="1661858" y="99644"/>
                  </a:lnTo>
                  <a:lnTo>
                    <a:pt x="1665770" y="92494"/>
                  </a:lnTo>
                  <a:lnTo>
                    <a:pt x="1671688" y="88214"/>
                  </a:lnTo>
                  <a:lnTo>
                    <a:pt x="1679727" y="86779"/>
                  </a:lnTo>
                  <a:lnTo>
                    <a:pt x="1687728" y="88214"/>
                  </a:lnTo>
                  <a:lnTo>
                    <a:pt x="1693443" y="92494"/>
                  </a:lnTo>
                  <a:lnTo>
                    <a:pt x="1696872" y="99644"/>
                  </a:lnTo>
                  <a:lnTo>
                    <a:pt x="1698015" y="109639"/>
                  </a:lnTo>
                  <a:lnTo>
                    <a:pt x="1698015" y="75399"/>
                  </a:lnTo>
                  <a:lnTo>
                    <a:pt x="1682775" y="73063"/>
                  </a:lnTo>
                  <a:lnTo>
                    <a:pt x="1672805" y="73901"/>
                  </a:lnTo>
                  <a:lnTo>
                    <a:pt x="1663674" y="76301"/>
                  </a:lnTo>
                  <a:lnTo>
                    <a:pt x="1637792" y="108864"/>
                  </a:lnTo>
                  <a:lnTo>
                    <a:pt x="1636953" y="118884"/>
                  </a:lnTo>
                  <a:lnTo>
                    <a:pt x="1637792" y="129476"/>
                  </a:lnTo>
                  <a:lnTo>
                    <a:pt x="1665389" y="161366"/>
                  </a:lnTo>
                  <a:lnTo>
                    <a:pt x="1687347" y="164604"/>
                  </a:lnTo>
                  <a:lnTo>
                    <a:pt x="1694700" y="164045"/>
                  </a:lnTo>
                  <a:lnTo>
                    <a:pt x="1702777" y="162509"/>
                  </a:lnTo>
                  <a:lnTo>
                    <a:pt x="1711134" y="160096"/>
                  </a:lnTo>
                  <a:lnTo>
                    <a:pt x="1719351" y="156984"/>
                  </a:lnTo>
                  <a:lnTo>
                    <a:pt x="1719351" y="147840"/>
                  </a:lnTo>
                  <a:lnTo>
                    <a:pt x="1719351" y="137172"/>
                  </a:lnTo>
                  <a:lnTo>
                    <a:pt x="1711617" y="142049"/>
                  </a:lnTo>
                  <a:lnTo>
                    <a:pt x="1704301" y="145364"/>
                  </a:lnTo>
                  <a:lnTo>
                    <a:pt x="1697278" y="147243"/>
                  </a:lnTo>
                  <a:lnTo>
                    <a:pt x="1690395" y="147840"/>
                  </a:lnTo>
                  <a:lnTo>
                    <a:pt x="1677479" y="146354"/>
                  </a:lnTo>
                  <a:lnTo>
                    <a:pt x="1668246" y="141744"/>
                  </a:lnTo>
                  <a:lnTo>
                    <a:pt x="1662455" y="133692"/>
                  </a:lnTo>
                  <a:lnTo>
                    <a:pt x="1659813" y="121932"/>
                  </a:lnTo>
                  <a:lnTo>
                    <a:pt x="1720875" y="121932"/>
                  </a:lnTo>
                  <a:lnTo>
                    <a:pt x="1720875" y="114312"/>
                  </a:lnTo>
                  <a:close/>
                </a:path>
                <a:path w="3350260" h="830579">
                  <a:moveTo>
                    <a:pt x="1818500" y="105156"/>
                  </a:moveTo>
                  <a:lnTo>
                    <a:pt x="1816785" y="91160"/>
                  </a:lnTo>
                  <a:lnTo>
                    <a:pt x="1811642" y="81153"/>
                  </a:lnTo>
                  <a:lnTo>
                    <a:pt x="1803069" y="75158"/>
                  </a:lnTo>
                  <a:lnTo>
                    <a:pt x="1791068" y="73152"/>
                  </a:lnTo>
                  <a:lnTo>
                    <a:pt x="1786496" y="73152"/>
                  </a:lnTo>
                  <a:lnTo>
                    <a:pt x="1781924" y="74676"/>
                  </a:lnTo>
                  <a:lnTo>
                    <a:pt x="1778876" y="76200"/>
                  </a:lnTo>
                  <a:lnTo>
                    <a:pt x="1774304" y="77724"/>
                  </a:lnTo>
                  <a:lnTo>
                    <a:pt x="1768119" y="82296"/>
                  </a:lnTo>
                  <a:lnTo>
                    <a:pt x="1760499" y="86868"/>
                  </a:lnTo>
                  <a:lnTo>
                    <a:pt x="1760499" y="76200"/>
                  </a:lnTo>
                  <a:lnTo>
                    <a:pt x="1737639" y="76200"/>
                  </a:lnTo>
                  <a:lnTo>
                    <a:pt x="1737639" y="161645"/>
                  </a:lnTo>
                  <a:lnTo>
                    <a:pt x="1760499" y="161645"/>
                  </a:lnTo>
                  <a:lnTo>
                    <a:pt x="1760499" y="99060"/>
                  </a:lnTo>
                  <a:lnTo>
                    <a:pt x="1768119" y="94488"/>
                  </a:lnTo>
                  <a:lnTo>
                    <a:pt x="1774304" y="91440"/>
                  </a:lnTo>
                  <a:lnTo>
                    <a:pt x="1784972" y="91440"/>
                  </a:lnTo>
                  <a:lnTo>
                    <a:pt x="1789544" y="92964"/>
                  </a:lnTo>
                  <a:lnTo>
                    <a:pt x="1792592" y="96012"/>
                  </a:lnTo>
                  <a:lnTo>
                    <a:pt x="1794116" y="99060"/>
                  </a:lnTo>
                  <a:lnTo>
                    <a:pt x="1795640" y="106680"/>
                  </a:lnTo>
                  <a:lnTo>
                    <a:pt x="1795640" y="161645"/>
                  </a:lnTo>
                  <a:lnTo>
                    <a:pt x="1818500" y="161645"/>
                  </a:lnTo>
                  <a:lnTo>
                    <a:pt x="1818500" y="105156"/>
                  </a:lnTo>
                  <a:close/>
                </a:path>
                <a:path w="3350260" h="830579">
                  <a:moveTo>
                    <a:pt x="1910041" y="79248"/>
                  </a:moveTo>
                  <a:lnTo>
                    <a:pt x="1903183" y="76377"/>
                  </a:lnTo>
                  <a:lnTo>
                    <a:pt x="1896325" y="74485"/>
                  </a:lnTo>
                  <a:lnTo>
                    <a:pt x="1889467" y="73469"/>
                  </a:lnTo>
                  <a:lnTo>
                    <a:pt x="1882609" y="73152"/>
                  </a:lnTo>
                  <a:lnTo>
                    <a:pt x="1872602" y="73990"/>
                  </a:lnTo>
                  <a:lnTo>
                    <a:pt x="1838706" y="99822"/>
                  </a:lnTo>
                  <a:lnTo>
                    <a:pt x="1835277" y="118872"/>
                  </a:lnTo>
                  <a:lnTo>
                    <a:pt x="1836102" y="129489"/>
                  </a:lnTo>
                  <a:lnTo>
                    <a:pt x="1863471" y="161455"/>
                  </a:lnTo>
                  <a:lnTo>
                    <a:pt x="1884133" y="164693"/>
                  </a:lnTo>
                  <a:lnTo>
                    <a:pt x="1889899" y="164147"/>
                  </a:lnTo>
                  <a:lnTo>
                    <a:pt x="1895944" y="162598"/>
                  </a:lnTo>
                  <a:lnTo>
                    <a:pt x="1902561" y="160197"/>
                  </a:lnTo>
                  <a:lnTo>
                    <a:pt x="1910041" y="157073"/>
                  </a:lnTo>
                  <a:lnTo>
                    <a:pt x="1910041" y="137160"/>
                  </a:lnTo>
                  <a:lnTo>
                    <a:pt x="1908517" y="137160"/>
                  </a:lnTo>
                  <a:lnTo>
                    <a:pt x="1902561" y="141465"/>
                  </a:lnTo>
                  <a:lnTo>
                    <a:pt x="1896325" y="144868"/>
                  </a:lnTo>
                  <a:lnTo>
                    <a:pt x="1890090" y="147116"/>
                  </a:lnTo>
                  <a:lnTo>
                    <a:pt x="1884133" y="147929"/>
                  </a:lnTo>
                  <a:lnTo>
                    <a:pt x="1876513" y="147929"/>
                  </a:lnTo>
                  <a:lnTo>
                    <a:pt x="1870329" y="144881"/>
                  </a:lnTo>
                  <a:lnTo>
                    <a:pt x="1861185" y="135636"/>
                  </a:lnTo>
                  <a:lnTo>
                    <a:pt x="1859661" y="128016"/>
                  </a:lnTo>
                  <a:lnTo>
                    <a:pt x="1859661" y="109728"/>
                  </a:lnTo>
                  <a:lnTo>
                    <a:pt x="1861185" y="102108"/>
                  </a:lnTo>
                  <a:lnTo>
                    <a:pt x="1865757" y="97536"/>
                  </a:lnTo>
                  <a:lnTo>
                    <a:pt x="1870329" y="91440"/>
                  </a:lnTo>
                  <a:lnTo>
                    <a:pt x="1876513" y="89916"/>
                  </a:lnTo>
                  <a:lnTo>
                    <a:pt x="1884133" y="89916"/>
                  </a:lnTo>
                  <a:lnTo>
                    <a:pt x="1889874" y="90512"/>
                  </a:lnTo>
                  <a:lnTo>
                    <a:pt x="1895754" y="92392"/>
                  </a:lnTo>
                  <a:lnTo>
                    <a:pt x="1901926" y="95707"/>
                  </a:lnTo>
                  <a:lnTo>
                    <a:pt x="1908517" y="100584"/>
                  </a:lnTo>
                  <a:lnTo>
                    <a:pt x="1910041" y="100584"/>
                  </a:lnTo>
                  <a:lnTo>
                    <a:pt x="1910041" y="79248"/>
                  </a:lnTo>
                  <a:close/>
                </a:path>
                <a:path w="3350260" h="830579">
                  <a:moveTo>
                    <a:pt x="2003094" y="114312"/>
                  </a:moveTo>
                  <a:lnTo>
                    <a:pt x="2002497" y="109639"/>
                  </a:lnTo>
                  <a:lnTo>
                    <a:pt x="2000796" y="96253"/>
                  </a:lnTo>
                  <a:lnTo>
                    <a:pt x="1995614" y="86779"/>
                  </a:lnTo>
                  <a:lnTo>
                    <a:pt x="1993760" y="83362"/>
                  </a:lnTo>
                  <a:lnTo>
                    <a:pt x="1981847" y="75641"/>
                  </a:lnTo>
                  <a:lnTo>
                    <a:pt x="1980234" y="75399"/>
                  </a:lnTo>
                  <a:lnTo>
                    <a:pt x="1980234" y="109639"/>
                  </a:lnTo>
                  <a:lnTo>
                    <a:pt x="1942045" y="109639"/>
                  </a:lnTo>
                  <a:lnTo>
                    <a:pt x="1943430" y="99644"/>
                  </a:lnTo>
                  <a:lnTo>
                    <a:pt x="1947379" y="92494"/>
                  </a:lnTo>
                  <a:lnTo>
                    <a:pt x="1953615" y="88214"/>
                  </a:lnTo>
                  <a:lnTo>
                    <a:pt x="1961857" y="86779"/>
                  </a:lnTo>
                  <a:lnTo>
                    <a:pt x="1969871" y="88214"/>
                  </a:lnTo>
                  <a:lnTo>
                    <a:pt x="1975624" y="92494"/>
                  </a:lnTo>
                  <a:lnTo>
                    <a:pt x="1979079" y="99644"/>
                  </a:lnTo>
                  <a:lnTo>
                    <a:pt x="1980234" y="109639"/>
                  </a:lnTo>
                  <a:lnTo>
                    <a:pt x="1980234" y="75399"/>
                  </a:lnTo>
                  <a:lnTo>
                    <a:pt x="1964905" y="73063"/>
                  </a:lnTo>
                  <a:lnTo>
                    <a:pt x="1954314" y="73901"/>
                  </a:lnTo>
                  <a:lnTo>
                    <a:pt x="1945284" y="76301"/>
                  </a:lnTo>
                  <a:lnTo>
                    <a:pt x="1919808" y="108864"/>
                  </a:lnTo>
                  <a:lnTo>
                    <a:pt x="1919185" y="118884"/>
                  </a:lnTo>
                  <a:lnTo>
                    <a:pt x="1920024" y="129476"/>
                  </a:lnTo>
                  <a:lnTo>
                    <a:pt x="1947379" y="161366"/>
                  </a:lnTo>
                  <a:lnTo>
                    <a:pt x="1967953" y="164604"/>
                  </a:lnTo>
                  <a:lnTo>
                    <a:pt x="1976031" y="164045"/>
                  </a:lnTo>
                  <a:lnTo>
                    <a:pt x="1984235" y="162509"/>
                  </a:lnTo>
                  <a:lnTo>
                    <a:pt x="1992693" y="160096"/>
                  </a:lnTo>
                  <a:lnTo>
                    <a:pt x="2001570" y="156984"/>
                  </a:lnTo>
                  <a:lnTo>
                    <a:pt x="2001570" y="147840"/>
                  </a:lnTo>
                  <a:lnTo>
                    <a:pt x="2001570" y="137172"/>
                  </a:lnTo>
                  <a:lnTo>
                    <a:pt x="2000046" y="137172"/>
                  </a:lnTo>
                  <a:lnTo>
                    <a:pt x="1993176" y="142049"/>
                  </a:lnTo>
                  <a:lnTo>
                    <a:pt x="1986140" y="145364"/>
                  </a:lnTo>
                  <a:lnTo>
                    <a:pt x="1978799" y="147243"/>
                  </a:lnTo>
                  <a:lnTo>
                    <a:pt x="1971001" y="147840"/>
                  </a:lnTo>
                  <a:lnTo>
                    <a:pt x="1958975" y="146354"/>
                  </a:lnTo>
                  <a:lnTo>
                    <a:pt x="1950237" y="141744"/>
                  </a:lnTo>
                  <a:lnTo>
                    <a:pt x="1944636" y="133692"/>
                  </a:lnTo>
                  <a:lnTo>
                    <a:pt x="1942045" y="121932"/>
                  </a:lnTo>
                  <a:lnTo>
                    <a:pt x="2003094" y="121932"/>
                  </a:lnTo>
                  <a:lnTo>
                    <a:pt x="2003094" y="114312"/>
                  </a:lnTo>
                  <a:close/>
                </a:path>
                <a:path w="3350260" h="830579">
                  <a:moveTo>
                    <a:pt x="2088540" y="129540"/>
                  </a:moveTo>
                  <a:lnTo>
                    <a:pt x="2087016" y="123444"/>
                  </a:lnTo>
                  <a:lnTo>
                    <a:pt x="2082444" y="120396"/>
                  </a:lnTo>
                  <a:lnTo>
                    <a:pt x="2079396" y="115824"/>
                  </a:lnTo>
                  <a:lnTo>
                    <a:pt x="2074722" y="112776"/>
                  </a:lnTo>
                  <a:lnTo>
                    <a:pt x="2062530" y="109728"/>
                  </a:lnTo>
                  <a:lnTo>
                    <a:pt x="2056434" y="109728"/>
                  </a:lnTo>
                  <a:lnTo>
                    <a:pt x="2050338" y="108204"/>
                  </a:lnTo>
                  <a:lnTo>
                    <a:pt x="2045766" y="106680"/>
                  </a:lnTo>
                  <a:lnTo>
                    <a:pt x="2042718" y="105156"/>
                  </a:lnTo>
                  <a:lnTo>
                    <a:pt x="2041194" y="103632"/>
                  </a:lnTo>
                  <a:lnTo>
                    <a:pt x="2038146" y="103632"/>
                  </a:lnTo>
                  <a:lnTo>
                    <a:pt x="2038146" y="94488"/>
                  </a:lnTo>
                  <a:lnTo>
                    <a:pt x="2039670" y="92964"/>
                  </a:lnTo>
                  <a:lnTo>
                    <a:pt x="2045766" y="89916"/>
                  </a:lnTo>
                  <a:lnTo>
                    <a:pt x="2050338" y="88392"/>
                  </a:lnTo>
                  <a:lnTo>
                    <a:pt x="2054910" y="88392"/>
                  </a:lnTo>
                  <a:lnTo>
                    <a:pt x="2061794" y="88988"/>
                  </a:lnTo>
                  <a:lnTo>
                    <a:pt x="2068830" y="90868"/>
                  </a:lnTo>
                  <a:lnTo>
                    <a:pt x="2076170" y="94183"/>
                  </a:lnTo>
                  <a:lnTo>
                    <a:pt x="2083968" y="99060"/>
                  </a:lnTo>
                  <a:lnTo>
                    <a:pt x="2083968" y="88392"/>
                  </a:lnTo>
                  <a:lnTo>
                    <a:pt x="2083968" y="79248"/>
                  </a:lnTo>
                  <a:lnTo>
                    <a:pt x="2077669" y="76377"/>
                  </a:lnTo>
                  <a:lnTo>
                    <a:pt x="2070544" y="74485"/>
                  </a:lnTo>
                  <a:lnTo>
                    <a:pt x="2062873" y="73469"/>
                  </a:lnTo>
                  <a:lnTo>
                    <a:pt x="2054910" y="73152"/>
                  </a:lnTo>
                  <a:lnTo>
                    <a:pt x="2046325" y="73710"/>
                  </a:lnTo>
                  <a:lnTo>
                    <a:pt x="2015286" y="92964"/>
                  </a:lnTo>
                  <a:lnTo>
                    <a:pt x="2015286" y="109728"/>
                  </a:lnTo>
                  <a:lnTo>
                    <a:pt x="2018334" y="115824"/>
                  </a:lnTo>
                  <a:lnTo>
                    <a:pt x="2024430" y="121920"/>
                  </a:lnTo>
                  <a:lnTo>
                    <a:pt x="2027478" y="123444"/>
                  </a:lnTo>
                  <a:lnTo>
                    <a:pt x="2032050" y="126492"/>
                  </a:lnTo>
                  <a:lnTo>
                    <a:pt x="2038146" y="128016"/>
                  </a:lnTo>
                  <a:lnTo>
                    <a:pt x="2044242" y="128016"/>
                  </a:lnTo>
                  <a:lnTo>
                    <a:pt x="2048814" y="129540"/>
                  </a:lnTo>
                  <a:lnTo>
                    <a:pt x="2051862" y="129540"/>
                  </a:lnTo>
                  <a:lnTo>
                    <a:pt x="2061006" y="132588"/>
                  </a:lnTo>
                  <a:lnTo>
                    <a:pt x="2064054" y="135636"/>
                  </a:lnTo>
                  <a:lnTo>
                    <a:pt x="2064054" y="146405"/>
                  </a:lnTo>
                  <a:lnTo>
                    <a:pt x="2059482" y="149453"/>
                  </a:lnTo>
                  <a:lnTo>
                    <a:pt x="2047290" y="149453"/>
                  </a:lnTo>
                  <a:lnTo>
                    <a:pt x="2039289" y="148615"/>
                  </a:lnTo>
                  <a:lnTo>
                    <a:pt x="2031288" y="146202"/>
                  </a:lnTo>
                  <a:lnTo>
                    <a:pt x="2023287" y="142341"/>
                  </a:lnTo>
                  <a:lnTo>
                    <a:pt x="2015286" y="137160"/>
                  </a:lnTo>
                  <a:lnTo>
                    <a:pt x="2013762" y="137160"/>
                  </a:lnTo>
                  <a:lnTo>
                    <a:pt x="2013762" y="157073"/>
                  </a:lnTo>
                  <a:lnTo>
                    <a:pt x="2021154" y="160197"/>
                  </a:lnTo>
                  <a:lnTo>
                    <a:pt x="2029383" y="162598"/>
                  </a:lnTo>
                  <a:lnTo>
                    <a:pt x="2038197" y="164147"/>
                  </a:lnTo>
                  <a:lnTo>
                    <a:pt x="2047290" y="164693"/>
                  </a:lnTo>
                  <a:lnTo>
                    <a:pt x="2056130" y="164147"/>
                  </a:lnTo>
                  <a:lnTo>
                    <a:pt x="2084882" y="149453"/>
                  </a:lnTo>
                  <a:lnTo>
                    <a:pt x="2088540" y="143357"/>
                  </a:lnTo>
                  <a:lnTo>
                    <a:pt x="2088540" y="129540"/>
                  </a:lnTo>
                  <a:close/>
                </a:path>
                <a:path w="3350260" h="830579">
                  <a:moveTo>
                    <a:pt x="3349739" y="304812"/>
                  </a:moveTo>
                  <a:lnTo>
                    <a:pt x="10668" y="304812"/>
                  </a:lnTo>
                  <a:lnTo>
                    <a:pt x="10668" y="0"/>
                  </a:lnTo>
                  <a:lnTo>
                    <a:pt x="0" y="0"/>
                  </a:lnTo>
                  <a:lnTo>
                    <a:pt x="0" y="830580"/>
                  </a:lnTo>
                  <a:lnTo>
                    <a:pt x="10668" y="830580"/>
                  </a:lnTo>
                  <a:lnTo>
                    <a:pt x="10668" y="315480"/>
                  </a:lnTo>
                  <a:lnTo>
                    <a:pt x="3349739" y="315480"/>
                  </a:lnTo>
                  <a:lnTo>
                    <a:pt x="3349739" y="30481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8" name="object 48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2048541" y="5021961"/>
              <a:ext cx="2034825" cy="140398"/>
            </a:xfrm>
            <a:prstGeom prst="rect">
              <a:avLst/>
            </a:prstGeom>
          </p:spPr>
        </p:pic>
        <p:sp>
          <p:nvSpPr>
            <p:cNvPr id="49" name="object 49"/>
            <p:cNvSpPr/>
            <p:nvPr/>
          </p:nvSpPr>
          <p:spPr>
            <a:xfrm>
              <a:off x="5356860" y="4646676"/>
              <a:ext cx="4780915" cy="830580"/>
            </a:xfrm>
            <a:custGeom>
              <a:avLst/>
              <a:gdLst/>
              <a:ahLst/>
              <a:cxnLst/>
              <a:rect l="l" t="t" r="r" b="b"/>
              <a:pathLst>
                <a:path w="4780915" h="830579">
                  <a:moveTo>
                    <a:pt x="2175497" y="83820"/>
                  </a:moveTo>
                  <a:lnTo>
                    <a:pt x="2174671" y="76123"/>
                  </a:lnTo>
                  <a:lnTo>
                    <a:pt x="2172258" y="69113"/>
                  </a:lnTo>
                  <a:lnTo>
                    <a:pt x="2170925" y="66967"/>
                  </a:lnTo>
                  <a:lnTo>
                    <a:pt x="2168436" y="62953"/>
                  </a:lnTo>
                  <a:lnTo>
                    <a:pt x="2163305" y="57823"/>
                  </a:lnTo>
                  <a:lnTo>
                    <a:pt x="2157006" y="54063"/>
                  </a:lnTo>
                  <a:lnTo>
                    <a:pt x="2149589" y="51739"/>
                  </a:lnTo>
                  <a:lnTo>
                    <a:pt x="2149589" y="79248"/>
                  </a:lnTo>
                  <a:lnTo>
                    <a:pt x="2149589" y="91440"/>
                  </a:lnTo>
                  <a:lnTo>
                    <a:pt x="2148065" y="97536"/>
                  </a:lnTo>
                  <a:lnTo>
                    <a:pt x="2143404" y="100584"/>
                  </a:lnTo>
                  <a:lnTo>
                    <a:pt x="2140356" y="103632"/>
                  </a:lnTo>
                  <a:lnTo>
                    <a:pt x="2131212" y="105156"/>
                  </a:lnTo>
                  <a:lnTo>
                    <a:pt x="2112924" y="105156"/>
                  </a:lnTo>
                  <a:lnTo>
                    <a:pt x="2112924" y="66967"/>
                  </a:lnTo>
                  <a:lnTo>
                    <a:pt x="2132736" y="66967"/>
                  </a:lnTo>
                  <a:lnTo>
                    <a:pt x="2140356" y="68491"/>
                  </a:lnTo>
                  <a:lnTo>
                    <a:pt x="2143404" y="71628"/>
                  </a:lnTo>
                  <a:lnTo>
                    <a:pt x="2148065" y="74676"/>
                  </a:lnTo>
                  <a:lnTo>
                    <a:pt x="2149589" y="79248"/>
                  </a:lnTo>
                  <a:lnTo>
                    <a:pt x="2149589" y="51739"/>
                  </a:lnTo>
                  <a:lnTo>
                    <a:pt x="2140940" y="50533"/>
                  </a:lnTo>
                  <a:lnTo>
                    <a:pt x="2131212" y="50203"/>
                  </a:lnTo>
                  <a:lnTo>
                    <a:pt x="2088540" y="50203"/>
                  </a:lnTo>
                  <a:lnTo>
                    <a:pt x="2088540" y="161645"/>
                  </a:lnTo>
                  <a:lnTo>
                    <a:pt x="2112924" y="161645"/>
                  </a:lnTo>
                  <a:lnTo>
                    <a:pt x="2112924" y="123444"/>
                  </a:lnTo>
                  <a:lnTo>
                    <a:pt x="2129688" y="123444"/>
                  </a:lnTo>
                  <a:lnTo>
                    <a:pt x="2168436" y="106756"/>
                  </a:lnTo>
                  <a:lnTo>
                    <a:pt x="2169337" y="105156"/>
                  </a:lnTo>
                  <a:lnTo>
                    <a:pt x="2172258" y="100012"/>
                  </a:lnTo>
                  <a:lnTo>
                    <a:pt x="2174671" y="92417"/>
                  </a:lnTo>
                  <a:lnTo>
                    <a:pt x="2175497" y="83820"/>
                  </a:lnTo>
                  <a:close/>
                </a:path>
                <a:path w="4780915" h="830579">
                  <a:moveTo>
                    <a:pt x="2248649" y="74676"/>
                  </a:moveTo>
                  <a:lnTo>
                    <a:pt x="2239505" y="74676"/>
                  </a:lnTo>
                  <a:lnTo>
                    <a:pt x="2230361" y="77724"/>
                  </a:lnTo>
                  <a:lnTo>
                    <a:pt x="2225789" y="80772"/>
                  </a:lnTo>
                  <a:lnTo>
                    <a:pt x="2221217" y="85344"/>
                  </a:lnTo>
                  <a:lnTo>
                    <a:pt x="2213597" y="91440"/>
                  </a:lnTo>
                  <a:lnTo>
                    <a:pt x="2213597" y="76200"/>
                  </a:lnTo>
                  <a:lnTo>
                    <a:pt x="2190737" y="76200"/>
                  </a:lnTo>
                  <a:lnTo>
                    <a:pt x="2190737" y="161645"/>
                  </a:lnTo>
                  <a:lnTo>
                    <a:pt x="2213597" y="161645"/>
                  </a:lnTo>
                  <a:lnTo>
                    <a:pt x="2213597" y="102108"/>
                  </a:lnTo>
                  <a:lnTo>
                    <a:pt x="2221217" y="99060"/>
                  </a:lnTo>
                  <a:lnTo>
                    <a:pt x="2227313" y="97536"/>
                  </a:lnTo>
                  <a:lnTo>
                    <a:pt x="2245601" y="97536"/>
                  </a:lnTo>
                  <a:lnTo>
                    <a:pt x="2248649" y="99060"/>
                  </a:lnTo>
                  <a:lnTo>
                    <a:pt x="2248649" y="74676"/>
                  </a:lnTo>
                  <a:close/>
                </a:path>
                <a:path w="4780915" h="830579">
                  <a:moveTo>
                    <a:pt x="2334095" y="118872"/>
                  </a:moveTo>
                  <a:lnTo>
                    <a:pt x="2334069" y="92900"/>
                  </a:lnTo>
                  <a:lnTo>
                    <a:pt x="2332266" y="88392"/>
                  </a:lnTo>
                  <a:lnTo>
                    <a:pt x="2331047" y="85344"/>
                  </a:lnTo>
                  <a:lnTo>
                    <a:pt x="2323427" y="80772"/>
                  </a:lnTo>
                  <a:lnTo>
                    <a:pt x="2318016" y="77012"/>
                  </a:lnTo>
                  <a:lnTo>
                    <a:pt x="2311044" y="74676"/>
                  </a:lnTo>
                  <a:lnTo>
                    <a:pt x="2302637" y="73494"/>
                  </a:lnTo>
                  <a:lnTo>
                    <a:pt x="2292947" y="73152"/>
                  </a:lnTo>
                  <a:lnTo>
                    <a:pt x="2285161" y="73444"/>
                  </a:lnTo>
                  <a:lnTo>
                    <a:pt x="2277516" y="74295"/>
                  </a:lnTo>
                  <a:lnTo>
                    <a:pt x="2269591" y="75730"/>
                  </a:lnTo>
                  <a:lnTo>
                    <a:pt x="2260943" y="77724"/>
                  </a:lnTo>
                  <a:lnTo>
                    <a:pt x="2260943" y="96012"/>
                  </a:lnTo>
                  <a:lnTo>
                    <a:pt x="2262467" y="96012"/>
                  </a:lnTo>
                  <a:lnTo>
                    <a:pt x="2269921" y="92900"/>
                  </a:lnTo>
                  <a:lnTo>
                    <a:pt x="2276373" y="90487"/>
                  </a:lnTo>
                  <a:lnTo>
                    <a:pt x="2281974" y="88950"/>
                  </a:lnTo>
                  <a:lnTo>
                    <a:pt x="2286851" y="88392"/>
                  </a:lnTo>
                  <a:lnTo>
                    <a:pt x="2295995" y="88392"/>
                  </a:lnTo>
                  <a:lnTo>
                    <a:pt x="2302091" y="89916"/>
                  </a:lnTo>
                  <a:lnTo>
                    <a:pt x="2305139" y="92964"/>
                  </a:lnTo>
                  <a:lnTo>
                    <a:pt x="2309711" y="94488"/>
                  </a:lnTo>
                  <a:lnTo>
                    <a:pt x="2311235" y="99060"/>
                  </a:lnTo>
                  <a:lnTo>
                    <a:pt x="2311235" y="106680"/>
                  </a:lnTo>
                  <a:lnTo>
                    <a:pt x="2311235" y="118872"/>
                  </a:lnTo>
                  <a:lnTo>
                    <a:pt x="2311235" y="140309"/>
                  </a:lnTo>
                  <a:lnTo>
                    <a:pt x="2305139" y="146405"/>
                  </a:lnTo>
                  <a:lnTo>
                    <a:pt x="2299043" y="149453"/>
                  </a:lnTo>
                  <a:lnTo>
                    <a:pt x="2288375" y="149453"/>
                  </a:lnTo>
                  <a:lnTo>
                    <a:pt x="2283803" y="147929"/>
                  </a:lnTo>
                  <a:lnTo>
                    <a:pt x="2280755" y="146405"/>
                  </a:lnTo>
                  <a:lnTo>
                    <a:pt x="2277707" y="143357"/>
                  </a:lnTo>
                  <a:lnTo>
                    <a:pt x="2277707" y="131064"/>
                  </a:lnTo>
                  <a:lnTo>
                    <a:pt x="2311235" y="118872"/>
                  </a:lnTo>
                  <a:lnTo>
                    <a:pt x="2311235" y="106680"/>
                  </a:lnTo>
                  <a:lnTo>
                    <a:pt x="2271801" y="112687"/>
                  </a:lnTo>
                  <a:lnTo>
                    <a:pt x="2253323" y="128016"/>
                  </a:lnTo>
                  <a:lnTo>
                    <a:pt x="2253323" y="146405"/>
                  </a:lnTo>
                  <a:lnTo>
                    <a:pt x="2256371" y="152501"/>
                  </a:lnTo>
                  <a:lnTo>
                    <a:pt x="2265515" y="161645"/>
                  </a:lnTo>
                  <a:lnTo>
                    <a:pt x="2273135" y="164693"/>
                  </a:lnTo>
                  <a:lnTo>
                    <a:pt x="2285327" y="164693"/>
                  </a:lnTo>
                  <a:lnTo>
                    <a:pt x="2294471" y="161645"/>
                  </a:lnTo>
                  <a:lnTo>
                    <a:pt x="2303615" y="157073"/>
                  </a:lnTo>
                  <a:lnTo>
                    <a:pt x="2311235" y="150977"/>
                  </a:lnTo>
                  <a:lnTo>
                    <a:pt x="2311235" y="161645"/>
                  </a:lnTo>
                  <a:lnTo>
                    <a:pt x="2334095" y="161645"/>
                  </a:lnTo>
                  <a:lnTo>
                    <a:pt x="2334095" y="150977"/>
                  </a:lnTo>
                  <a:lnTo>
                    <a:pt x="2334095" y="149453"/>
                  </a:lnTo>
                  <a:lnTo>
                    <a:pt x="2334095" y="118872"/>
                  </a:lnTo>
                  <a:close/>
                </a:path>
                <a:path w="4780915" h="830579">
                  <a:moveTo>
                    <a:pt x="2424112" y="79248"/>
                  </a:moveTo>
                  <a:lnTo>
                    <a:pt x="2417254" y="76377"/>
                  </a:lnTo>
                  <a:lnTo>
                    <a:pt x="2410396" y="74485"/>
                  </a:lnTo>
                  <a:lnTo>
                    <a:pt x="2403538" y="73469"/>
                  </a:lnTo>
                  <a:lnTo>
                    <a:pt x="2396680" y="73152"/>
                  </a:lnTo>
                  <a:lnTo>
                    <a:pt x="2386723" y="73990"/>
                  </a:lnTo>
                  <a:lnTo>
                    <a:pt x="2352814" y="99822"/>
                  </a:lnTo>
                  <a:lnTo>
                    <a:pt x="2349335" y="118872"/>
                  </a:lnTo>
                  <a:lnTo>
                    <a:pt x="2350211" y="129489"/>
                  </a:lnTo>
                  <a:lnTo>
                    <a:pt x="2377821" y="161455"/>
                  </a:lnTo>
                  <a:lnTo>
                    <a:pt x="2398204" y="164693"/>
                  </a:lnTo>
                  <a:lnTo>
                    <a:pt x="2404173" y="164147"/>
                  </a:lnTo>
                  <a:lnTo>
                    <a:pt x="2410587" y="162598"/>
                  </a:lnTo>
                  <a:lnTo>
                    <a:pt x="2417267" y="160197"/>
                  </a:lnTo>
                  <a:lnTo>
                    <a:pt x="2424112" y="157073"/>
                  </a:lnTo>
                  <a:lnTo>
                    <a:pt x="2424112" y="137160"/>
                  </a:lnTo>
                  <a:lnTo>
                    <a:pt x="2422588" y="137160"/>
                  </a:lnTo>
                  <a:lnTo>
                    <a:pt x="2416632" y="141465"/>
                  </a:lnTo>
                  <a:lnTo>
                    <a:pt x="2410396" y="144868"/>
                  </a:lnTo>
                  <a:lnTo>
                    <a:pt x="2404148" y="147116"/>
                  </a:lnTo>
                  <a:lnTo>
                    <a:pt x="2398204" y="147929"/>
                  </a:lnTo>
                  <a:lnTo>
                    <a:pt x="2390584" y="147929"/>
                  </a:lnTo>
                  <a:lnTo>
                    <a:pt x="2384488" y="144881"/>
                  </a:lnTo>
                  <a:lnTo>
                    <a:pt x="2375344" y="135636"/>
                  </a:lnTo>
                  <a:lnTo>
                    <a:pt x="2373820" y="128016"/>
                  </a:lnTo>
                  <a:lnTo>
                    <a:pt x="2373820" y="109728"/>
                  </a:lnTo>
                  <a:lnTo>
                    <a:pt x="2375344" y="102108"/>
                  </a:lnTo>
                  <a:lnTo>
                    <a:pt x="2379916" y="97536"/>
                  </a:lnTo>
                  <a:lnTo>
                    <a:pt x="2384488" y="91440"/>
                  </a:lnTo>
                  <a:lnTo>
                    <a:pt x="2390584" y="89916"/>
                  </a:lnTo>
                  <a:lnTo>
                    <a:pt x="2398204" y="89916"/>
                  </a:lnTo>
                  <a:lnTo>
                    <a:pt x="2404148" y="90512"/>
                  </a:lnTo>
                  <a:lnTo>
                    <a:pt x="2410396" y="92392"/>
                  </a:lnTo>
                  <a:lnTo>
                    <a:pt x="2416632" y="95707"/>
                  </a:lnTo>
                  <a:lnTo>
                    <a:pt x="2422588" y="100584"/>
                  </a:lnTo>
                  <a:lnTo>
                    <a:pt x="2424112" y="100584"/>
                  </a:lnTo>
                  <a:lnTo>
                    <a:pt x="2424112" y="79248"/>
                  </a:lnTo>
                  <a:close/>
                </a:path>
                <a:path w="4780915" h="830579">
                  <a:moveTo>
                    <a:pt x="2491257" y="76200"/>
                  </a:moveTo>
                  <a:lnTo>
                    <a:pt x="2463825" y="76200"/>
                  </a:lnTo>
                  <a:lnTo>
                    <a:pt x="2463825" y="51727"/>
                  </a:lnTo>
                  <a:lnTo>
                    <a:pt x="2440876" y="51727"/>
                  </a:lnTo>
                  <a:lnTo>
                    <a:pt x="2440876" y="76200"/>
                  </a:lnTo>
                  <a:lnTo>
                    <a:pt x="2430208" y="76200"/>
                  </a:lnTo>
                  <a:lnTo>
                    <a:pt x="2430208" y="89916"/>
                  </a:lnTo>
                  <a:lnTo>
                    <a:pt x="2440876" y="89916"/>
                  </a:lnTo>
                  <a:lnTo>
                    <a:pt x="2440876" y="144881"/>
                  </a:lnTo>
                  <a:lnTo>
                    <a:pt x="2443924" y="152501"/>
                  </a:lnTo>
                  <a:lnTo>
                    <a:pt x="2453068" y="161645"/>
                  </a:lnTo>
                  <a:lnTo>
                    <a:pt x="2460777" y="163169"/>
                  </a:lnTo>
                  <a:lnTo>
                    <a:pt x="2485161" y="163169"/>
                  </a:lnTo>
                  <a:lnTo>
                    <a:pt x="2491257" y="161645"/>
                  </a:lnTo>
                  <a:lnTo>
                    <a:pt x="2491257" y="146405"/>
                  </a:lnTo>
                  <a:lnTo>
                    <a:pt x="2489733" y="146405"/>
                  </a:lnTo>
                  <a:lnTo>
                    <a:pt x="2486685" y="147929"/>
                  </a:lnTo>
                  <a:lnTo>
                    <a:pt x="2474493" y="147929"/>
                  </a:lnTo>
                  <a:lnTo>
                    <a:pt x="2469921" y="146405"/>
                  </a:lnTo>
                  <a:lnTo>
                    <a:pt x="2465349" y="141833"/>
                  </a:lnTo>
                  <a:lnTo>
                    <a:pt x="2463825" y="135636"/>
                  </a:lnTo>
                  <a:lnTo>
                    <a:pt x="2463825" y="89916"/>
                  </a:lnTo>
                  <a:lnTo>
                    <a:pt x="2491257" y="89916"/>
                  </a:lnTo>
                  <a:lnTo>
                    <a:pt x="2491257" y="76200"/>
                  </a:lnTo>
                  <a:close/>
                </a:path>
                <a:path w="4780915" h="830579">
                  <a:moveTo>
                    <a:pt x="2527833" y="76200"/>
                  </a:moveTo>
                  <a:lnTo>
                    <a:pt x="2504973" y="76200"/>
                  </a:lnTo>
                  <a:lnTo>
                    <a:pt x="2504973" y="161645"/>
                  </a:lnTo>
                  <a:lnTo>
                    <a:pt x="2527833" y="161645"/>
                  </a:lnTo>
                  <a:lnTo>
                    <a:pt x="2527833" y="76200"/>
                  </a:lnTo>
                  <a:close/>
                </a:path>
                <a:path w="4780915" h="830579">
                  <a:moveTo>
                    <a:pt x="2527833" y="44107"/>
                  </a:moveTo>
                  <a:lnTo>
                    <a:pt x="2503449" y="44107"/>
                  </a:lnTo>
                  <a:lnTo>
                    <a:pt x="2503449" y="63919"/>
                  </a:lnTo>
                  <a:lnTo>
                    <a:pt x="2527833" y="63919"/>
                  </a:lnTo>
                  <a:lnTo>
                    <a:pt x="2527833" y="44107"/>
                  </a:lnTo>
                  <a:close/>
                </a:path>
                <a:path w="4780915" h="830579">
                  <a:moveTo>
                    <a:pt x="2619375" y="79248"/>
                  </a:moveTo>
                  <a:lnTo>
                    <a:pt x="2612517" y="76377"/>
                  </a:lnTo>
                  <a:lnTo>
                    <a:pt x="2605659" y="74485"/>
                  </a:lnTo>
                  <a:lnTo>
                    <a:pt x="2598801" y="73469"/>
                  </a:lnTo>
                  <a:lnTo>
                    <a:pt x="2591943" y="73152"/>
                  </a:lnTo>
                  <a:lnTo>
                    <a:pt x="2581960" y="73990"/>
                  </a:lnTo>
                  <a:lnTo>
                    <a:pt x="2547836" y="99822"/>
                  </a:lnTo>
                  <a:lnTo>
                    <a:pt x="2544597" y="118872"/>
                  </a:lnTo>
                  <a:lnTo>
                    <a:pt x="2545435" y="129489"/>
                  </a:lnTo>
                  <a:lnTo>
                    <a:pt x="2572880" y="161455"/>
                  </a:lnTo>
                  <a:lnTo>
                    <a:pt x="2593467" y="164693"/>
                  </a:lnTo>
                  <a:lnTo>
                    <a:pt x="2599220" y="164147"/>
                  </a:lnTo>
                  <a:lnTo>
                    <a:pt x="2605278" y="162598"/>
                  </a:lnTo>
                  <a:lnTo>
                    <a:pt x="2611894" y="160197"/>
                  </a:lnTo>
                  <a:lnTo>
                    <a:pt x="2619375" y="157073"/>
                  </a:lnTo>
                  <a:lnTo>
                    <a:pt x="2619375" y="137160"/>
                  </a:lnTo>
                  <a:lnTo>
                    <a:pt x="2617851" y="137160"/>
                  </a:lnTo>
                  <a:lnTo>
                    <a:pt x="2611894" y="141465"/>
                  </a:lnTo>
                  <a:lnTo>
                    <a:pt x="2605659" y="144868"/>
                  </a:lnTo>
                  <a:lnTo>
                    <a:pt x="2599410" y="147116"/>
                  </a:lnTo>
                  <a:lnTo>
                    <a:pt x="2593467" y="147929"/>
                  </a:lnTo>
                  <a:lnTo>
                    <a:pt x="2585847" y="147929"/>
                  </a:lnTo>
                  <a:lnTo>
                    <a:pt x="2579751" y="144881"/>
                  </a:lnTo>
                  <a:lnTo>
                    <a:pt x="2570607" y="135636"/>
                  </a:lnTo>
                  <a:lnTo>
                    <a:pt x="2569083" y="128016"/>
                  </a:lnTo>
                  <a:lnTo>
                    <a:pt x="2569083" y="109728"/>
                  </a:lnTo>
                  <a:lnTo>
                    <a:pt x="2570607" y="102108"/>
                  </a:lnTo>
                  <a:lnTo>
                    <a:pt x="2575179" y="97536"/>
                  </a:lnTo>
                  <a:lnTo>
                    <a:pt x="2579751" y="91440"/>
                  </a:lnTo>
                  <a:lnTo>
                    <a:pt x="2585847" y="89916"/>
                  </a:lnTo>
                  <a:lnTo>
                    <a:pt x="2593467" y="89916"/>
                  </a:lnTo>
                  <a:lnTo>
                    <a:pt x="2599194" y="90512"/>
                  </a:lnTo>
                  <a:lnTo>
                    <a:pt x="2605087" y="92392"/>
                  </a:lnTo>
                  <a:lnTo>
                    <a:pt x="2611247" y="95707"/>
                  </a:lnTo>
                  <a:lnTo>
                    <a:pt x="2617851" y="100584"/>
                  </a:lnTo>
                  <a:lnTo>
                    <a:pt x="2619375" y="100584"/>
                  </a:lnTo>
                  <a:lnTo>
                    <a:pt x="2619375" y="79248"/>
                  </a:lnTo>
                  <a:close/>
                </a:path>
                <a:path w="4780915" h="830579">
                  <a:moveTo>
                    <a:pt x="2712428" y="114312"/>
                  </a:moveTo>
                  <a:lnTo>
                    <a:pt x="2689847" y="75641"/>
                  </a:lnTo>
                  <a:lnTo>
                    <a:pt x="2689466" y="75590"/>
                  </a:lnTo>
                  <a:lnTo>
                    <a:pt x="2689466" y="109639"/>
                  </a:lnTo>
                  <a:lnTo>
                    <a:pt x="2651366" y="109639"/>
                  </a:lnTo>
                  <a:lnTo>
                    <a:pt x="2652750" y="99644"/>
                  </a:lnTo>
                  <a:lnTo>
                    <a:pt x="2656700" y="92494"/>
                  </a:lnTo>
                  <a:lnTo>
                    <a:pt x="2662948" y="88214"/>
                  </a:lnTo>
                  <a:lnTo>
                    <a:pt x="2671178" y="86779"/>
                  </a:lnTo>
                  <a:lnTo>
                    <a:pt x="2679179" y="88214"/>
                  </a:lnTo>
                  <a:lnTo>
                    <a:pt x="2684894" y="92494"/>
                  </a:lnTo>
                  <a:lnTo>
                    <a:pt x="2688323" y="99644"/>
                  </a:lnTo>
                  <a:lnTo>
                    <a:pt x="2689466" y="109639"/>
                  </a:lnTo>
                  <a:lnTo>
                    <a:pt x="2689466" y="75590"/>
                  </a:lnTo>
                  <a:lnTo>
                    <a:pt x="2672702" y="73063"/>
                  </a:lnTo>
                  <a:lnTo>
                    <a:pt x="2662986" y="73901"/>
                  </a:lnTo>
                  <a:lnTo>
                    <a:pt x="2654414" y="76301"/>
                  </a:lnTo>
                  <a:lnTo>
                    <a:pt x="2629128" y="108864"/>
                  </a:lnTo>
                  <a:lnTo>
                    <a:pt x="2628506" y="118884"/>
                  </a:lnTo>
                  <a:lnTo>
                    <a:pt x="2629128" y="129476"/>
                  </a:lnTo>
                  <a:lnTo>
                    <a:pt x="2656700" y="161366"/>
                  </a:lnTo>
                  <a:lnTo>
                    <a:pt x="2677274" y="164604"/>
                  </a:lnTo>
                  <a:lnTo>
                    <a:pt x="2685300" y="164045"/>
                  </a:lnTo>
                  <a:lnTo>
                    <a:pt x="2693466" y="162509"/>
                  </a:lnTo>
                  <a:lnTo>
                    <a:pt x="2701925" y="160096"/>
                  </a:lnTo>
                  <a:lnTo>
                    <a:pt x="2710802" y="156984"/>
                  </a:lnTo>
                  <a:lnTo>
                    <a:pt x="2710802" y="147840"/>
                  </a:lnTo>
                  <a:lnTo>
                    <a:pt x="2710802" y="137172"/>
                  </a:lnTo>
                  <a:lnTo>
                    <a:pt x="2709278" y="137172"/>
                  </a:lnTo>
                  <a:lnTo>
                    <a:pt x="2702407" y="142049"/>
                  </a:lnTo>
                  <a:lnTo>
                    <a:pt x="2695371" y="145364"/>
                  </a:lnTo>
                  <a:lnTo>
                    <a:pt x="2688069" y="147243"/>
                  </a:lnTo>
                  <a:lnTo>
                    <a:pt x="2680322" y="147840"/>
                  </a:lnTo>
                  <a:lnTo>
                    <a:pt x="2668092" y="146354"/>
                  </a:lnTo>
                  <a:lnTo>
                    <a:pt x="2658986" y="141744"/>
                  </a:lnTo>
                  <a:lnTo>
                    <a:pt x="2653322" y="133692"/>
                  </a:lnTo>
                  <a:lnTo>
                    <a:pt x="2651366" y="121932"/>
                  </a:lnTo>
                  <a:lnTo>
                    <a:pt x="2712428" y="121932"/>
                  </a:lnTo>
                  <a:lnTo>
                    <a:pt x="2712428" y="114312"/>
                  </a:lnTo>
                  <a:close/>
                </a:path>
                <a:path w="4780915" h="830579">
                  <a:moveTo>
                    <a:pt x="4780775" y="304812"/>
                  </a:moveTo>
                  <a:lnTo>
                    <a:pt x="10668" y="304812"/>
                  </a:lnTo>
                  <a:lnTo>
                    <a:pt x="10668" y="0"/>
                  </a:lnTo>
                  <a:lnTo>
                    <a:pt x="0" y="0"/>
                  </a:lnTo>
                  <a:lnTo>
                    <a:pt x="0" y="830580"/>
                  </a:lnTo>
                  <a:lnTo>
                    <a:pt x="10668" y="830580"/>
                  </a:lnTo>
                  <a:lnTo>
                    <a:pt x="10668" y="315480"/>
                  </a:lnTo>
                  <a:lnTo>
                    <a:pt x="4780775" y="315480"/>
                  </a:lnTo>
                  <a:lnTo>
                    <a:pt x="4780775" y="30481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0" name="object 50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5401341" y="5021961"/>
              <a:ext cx="748950" cy="138874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5396769" y="5253894"/>
              <a:ext cx="607123" cy="13735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43484" y="371856"/>
            <a:ext cx="9827260" cy="6223000"/>
            <a:chOff x="443484" y="371856"/>
            <a:chExt cx="9827260" cy="6223000"/>
          </a:xfrm>
        </p:grpSpPr>
        <p:sp>
          <p:nvSpPr>
            <p:cNvPr id="3" name="object 3"/>
            <p:cNvSpPr/>
            <p:nvPr/>
          </p:nvSpPr>
          <p:spPr>
            <a:xfrm>
              <a:off x="443484" y="371856"/>
              <a:ext cx="9827260" cy="6223000"/>
            </a:xfrm>
            <a:custGeom>
              <a:avLst/>
              <a:gdLst/>
              <a:ahLst/>
              <a:cxnLst/>
              <a:rect l="l" t="t" r="r" b="b"/>
              <a:pathLst>
                <a:path w="9827260" h="6223000">
                  <a:moveTo>
                    <a:pt x="9826751" y="6222492"/>
                  </a:moveTo>
                  <a:lnTo>
                    <a:pt x="0" y="6222492"/>
                  </a:lnTo>
                  <a:lnTo>
                    <a:pt x="0" y="0"/>
                  </a:lnTo>
                  <a:lnTo>
                    <a:pt x="9826751" y="0"/>
                  </a:lnTo>
                  <a:lnTo>
                    <a:pt x="9826751" y="6222492"/>
                  </a:lnTo>
                  <a:close/>
                </a:path>
              </a:pathLst>
            </a:custGeom>
            <a:solidFill>
              <a:srgbClr val="F4F4D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573500" y="4641913"/>
              <a:ext cx="9568815" cy="1755139"/>
            </a:xfrm>
            <a:custGeom>
              <a:avLst/>
              <a:gdLst/>
              <a:ahLst/>
              <a:cxnLst/>
              <a:rect l="l" t="t" r="r" b="b"/>
              <a:pathLst>
                <a:path w="9568815" h="1755139">
                  <a:moveTo>
                    <a:pt x="0" y="0"/>
                  </a:moveTo>
                  <a:lnTo>
                    <a:pt x="9568815" y="0"/>
                  </a:lnTo>
                  <a:lnTo>
                    <a:pt x="9568815" y="1755076"/>
                  </a:lnTo>
                  <a:lnTo>
                    <a:pt x="0" y="1755076"/>
                  </a:lnTo>
                  <a:lnTo>
                    <a:pt x="0" y="0"/>
                  </a:lnTo>
                  <a:close/>
                </a:path>
              </a:pathLst>
            </a:custGeom>
            <a:ln w="10677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/>
          <p:nvPr/>
        </p:nvSpPr>
        <p:spPr>
          <a:xfrm>
            <a:off x="443484" y="7202423"/>
            <a:ext cx="9827260" cy="1905"/>
          </a:xfrm>
          <a:custGeom>
            <a:avLst/>
            <a:gdLst/>
            <a:ahLst/>
            <a:cxnLst/>
            <a:rect l="l" t="t" r="r" b="b"/>
            <a:pathLst>
              <a:path w="9827260" h="1904">
                <a:moveTo>
                  <a:pt x="9826751" y="1524"/>
                </a:moveTo>
                <a:lnTo>
                  <a:pt x="0" y="1524"/>
                </a:lnTo>
                <a:lnTo>
                  <a:pt x="0" y="0"/>
                </a:lnTo>
                <a:lnTo>
                  <a:pt x="9826751" y="0"/>
                </a:lnTo>
                <a:lnTo>
                  <a:pt x="9826751" y="1524"/>
                </a:lnTo>
                <a:close/>
              </a:path>
            </a:pathLst>
          </a:custGeom>
          <a:solidFill>
            <a:srgbClr val="F4F4DB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6" name="object 6"/>
          <p:cNvGrpSpPr/>
          <p:nvPr/>
        </p:nvGrpSpPr>
        <p:grpSpPr>
          <a:xfrm>
            <a:off x="504825" y="466629"/>
            <a:ext cx="515620" cy="117475"/>
            <a:chOff x="504825" y="466629"/>
            <a:chExt cx="515620" cy="117475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04825" y="469677"/>
              <a:ext cx="85439" cy="111347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0076" y="494061"/>
              <a:ext cx="77819" cy="90011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710171" y="468159"/>
              <a:ext cx="116839" cy="114300"/>
            </a:xfrm>
            <a:custGeom>
              <a:avLst/>
              <a:gdLst/>
              <a:ahLst/>
              <a:cxnLst/>
              <a:rect l="l" t="t" r="r" b="b"/>
              <a:pathLst>
                <a:path w="116840" h="114300">
                  <a:moveTo>
                    <a:pt x="18300" y="92671"/>
                  </a:moveTo>
                  <a:lnTo>
                    <a:pt x="0" y="92671"/>
                  </a:lnTo>
                  <a:lnTo>
                    <a:pt x="0" y="114007"/>
                  </a:lnTo>
                  <a:lnTo>
                    <a:pt x="18300" y="114007"/>
                  </a:lnTo>
                  <a:lnTo>
                    <a:pt x="18300" y="92671"/>
                  </a:lnTo>
                  <a:close/>
                </a:path>
                <a:path w="116840" h="114300">
                  <a:moveTo>
                    <a:pt x="116497" y="102196"/>
                  </a:moveTo>
                  <a:lnTo>
                    <a:pt x="92113" y="102196"/>
                  </a:lnTo>
                  <a:lnTo>
                    <a:pt x="92113" y="0"/>
                  </a:lnTo>
                  <a:lnTo>
                    <a:pt x="82969" y="0"/>
                  </a:lnTo>
                  <a:lnTo>
                    <a:pt x="81445" y="6096"/>
                  </a:lnTo>
                  <a:lnTo>
                    <a:pt x="79921" y="10668"/>
                  </a:lnTo>
                  <a:lnTo>
                    <a:pt x="75349" y="12192"/>
                  </a:lnTo>
                  <a:lnTo>
                    <a:pt x="72301" y="15240"/>
                  </a:lnTo>
                  <a:lnTo>
                    <a:pt x="64592" y="16764"/>
                  </a:lnTo>
                  <a:lnTo>
                    <a:pt x="55448" y="16764"/>
                  </a:lnTo>
                  <a:lnTo>
                    <a:pt x="55448" y="25908"/>
                  </a:lnTo>
                  <a:lnTo>
                    <a:pt x="79921" y="25908"/>
                  </a:lnTo>
                  <a:lnTo>
                    <a:pt x="79921" y="102196"/>
                  </a:lnTo>
                  <a:lnTo>
                    <a:pt x="55448" y="102196"/>
                  </a:lnTo>
                  <a:lnTo>
                    <a:pt x="55448" y="112864"/>
                  </a:lnTo>
                  <a:lnTo>
                    <a:pt x="116497" y="112864"/>
                  </a:lnTo>
                  <a:lnTo>
                    <a:pt x="116497" y="1021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49534" y="466629"/>
              <a:ext cx="77819" cy="117443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48689" y="469677"/>
              <a:ext cx="71723" cy="114395"/>
            </a:xfrm>
            <a:prstGeom prst="rect">
              <a:avLst/>
            </a:prstGeom>
          </p:spPr>
        </p:pic>
      </p:grpSp>
      <p:grpSp>
        <p:nvGrpSpPr>
          <p:cNvPr id="12" name="object 12"/>
          <p:cNvGrpSpPr/>
          <p:nvPr/>
        </p:nvGrpSpPr>
        <p:grpSpPr>
          <a:xfrm>
            <a:off x="9080658" y="463581"/>
            <a:ext cx="581660" cy="149860"/>
            <a:chOff x="9080658" y="463581"/>
            <a:chExt cx="581660" cy="149860"/>
          </a:xfrm>
        </p:grpSpPr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080658" y="463581"/>
              <a:ext cx="265366" cy="120491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372028" y="472725"/>
              <a:ext cx="289750" cy="140398"/>
            </a:xfrm>
            <a:prstGeom prst="rect">
              <a:avLst/>
            </a:prstGeom>
          </p:spPr>
        </p:pic>
      </p:grpSp>
      <p:pic>
        <p:nvPicPr>
          <p:cNvPr id="15" name="object 15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9716737" y="454342"/>
            <a:ext cx="459105" cy="135921"/>
          </a:xfrm>
          <a:prstGeom prst="rect">
            <a:avLst/>
          </a:prstGeom>
        </p:spPr>
      </p:pic>
      <p:graphicFrame>
        <p:nvGraphicFramePr>
          <p:cNvPr id="16" name="object 16"/>
          <p:cNvGraphicFramePr>
            <a:graphicFrameLocks noGrp="1"/>
          </p:cNvGraphicFramePr>
          <p:nvPr/>
        </p:nvGraphicFramePr>
        <p:xfrm>
          <a:off x="2467255" y="876390"/>
          <a:ext cx="5797550" cy="353187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152140"/>
                <a:gridCol w="2628900"/>
              </a:tblGrid>
              <a:tr h="322078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4F4D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4F4DB"/>
                    </a:solidFill>
                  </a:tcPr>
                </a:tc>
              </a:tr>
              <a:tr h="28074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000000"/>
                      </a:solidFill>
                      <a:prstDash val="solid"/>
                    </a:lnB>
                    <a:solidFill>
                      <a:srgbClr val="F4F4D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000000"/>
                      </a:solidFill>
                      <a:prstDash val="solid"/>
                    </a:lnB>
                    <a:solidFill>
                      <a:srgbClr val="F4F4DB"/>
                    </a:solidFill>
                  </a:tcPr>
                </a:tc>
              </a:tr>
            </a:tbl>
          </a:graphicData>
        </a:graphic>
      </p:graphicFrame>
      <p:pic>
        <p:nvPicPr>
          <p:cNvPr id="17" name="object 17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3044570" y="1110614"/>
            <a:ext cx="1924980" cy="2643892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5654611" y="2300954"/>
            <a:ext cx="122015" cy="132778"/>
          </a:xfrm>
          <a:prstGeom prst="rect">
            <a:avLst/>
          </a:prstGeom>
        </p:spPr>
      </p:pic>
      <p:sp>
        <p:nvSpPr>
          <p:cNvPr id="19" name="object 19"/>
          <p:cNvSpPr/>
          <p:nvPr/>
        </p:nvSpPr>
        <p:spPr>
          <a:xfrm>
            <a:off x="5854446" y="2354389"/>
            <a:ext cx="27940" cy="27940"/>
          </a:xfrm>
          <a:custGeom>
            <a:avLst/>
            <a:gdLst/>
            <a:ahLst/>
            <a:cxnLst/>
            <a:rect l="l" t="t" r="r" b="b"/>
            <a:pathLst>
              <a:path w="27939" h="27939">
                <a:moveTo>
                  <a:pt x="18288" y="27431"/>
                </a:moveTo>
                <a:lnTo>
                  <a:pt x="10668" y="27431"/>
                </a:lnTo>
                <a:lnTo>
                  <a:pt x="4572" y="24383"/>
                </a:lnTo>
                <a:lnTo>
                  <a:pt x="1524" y="21335"/>
                </a:lnTo>
                <a:lnTo>
                  <a:pt x="0" y="18287"/>
                </a:lnTo>
                <a:lnTo>
                  <a:pt x="0" y="13715"/>
                </a:lnTo>
                <a:lnTo>
                  <a:pt x="0" y="10667"/>
                </a:lnTo>
                <a:lnTo>
                  <a:pt x="1524" y="7619"/>
                </a:lnTo>
                <a:lnTo>
                  <a:pt x="7620" y="1523"/>
                </a:lnTo>
                <a:lnTo>
                  <a:pt x="10668" y="0"/>
                </a:lnTo>
                <a:lnTo>
                  <a:pt x="18288" y="0"/>
                </a:lnTo>
                <a:lnTo>
                  <a:pt x="21336" y="1523"/>
                </a:lnTo>
                <a:lnTo>
                  <a:pt x="24384" y="4571"/>
                </a:lnTo>
                <a:lnTo>
                  <a:pt x="27432" y="10667"/>
                </a:lnTo>
                <a:lnTo>
                  <a:pt x="27432" y="18287"/>
                </a:lnTo>
                <a:lnTo>
                  <a:pt x="24384" y="24383"/>
                </a:lnTo>
                <a:lnTo>
                  <a:pt x="18288" y="2743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0" name="object 20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5945885" y="2296382"/>
            <a:ext cx="146494" cy="135826"/>
          </a:xfrm>
          <a:prstGeom prst="rect">
            <a:avLst/>
          </a:prstGeom>
        </p:spPr>
      </p:pic>
      <p:sp>
        <p:nvSpPr>
          <p:cNvPr id="21" name="object 21"/>
          <p:cNvSpPr/>
          <p:nvPr/>
        </p:nvSpPr>
        <p:spPr>
          <a:xfrm>
            <a:off x="6159531" y="2354389"/>
            <a:ext cx="27940" cy="27940"/>
          </a:xfrm>
          <a:custGeom>
            <a:avLst/>
            <a:gdLst/>
            <a:ahLst/>
            <a:cxnLst/>
            <a:rect l="l" t="t" r="r" b="b"/>
            <a:pathLst>
              <a:path w="27939" h="27939">
                <a:moveTo>
                  <a:pt x="18288" y="27431"/>
                </a:moveTo>
                <a:lnTo>
                  <a:pt x="10668" y="27431"/>
                </a:lnTo>
                <a:lnTo>
                  <a:pt x="4572" y="24383"/>
                </a:lnTo>
                <a:lnTo>
                  <a:pt x="1524" y="21335"/>
                </a:lnTo>
                <a:lnTo>
                  <a:pt x="0" y="18287"/>
                </a:lnTo>
                <a:lnTo>
                  <a:pt x="0" y="13715"/>
                </a:lnTo>
                <a:lnTo>
                  <a:pt x="0" y="10667"/>
                </a:lnTo>
                <a:lnTo>
                  <a:pt x="1524" y="7619"/>
                </a:lnTo>
                <a:lnTo>
                  <a:pt x="7620" y="1523"/>
                </a:lnTo>
                <a:lnTo>
                  <a:pt x="10668" y="0"/>
                </a:lnTo>
                <a:lnTo>
                  <a:pt x="18288" y="0"/>
                </a:lnTo>
                <a:lnTo>
                  <a:pt x="21336" y="1523"/>
                </a:lnTo>
                <a:lnTo>
                  <a:pt x="24384" y="4571"/>
                </a:lnTo>
                <a:lnTo>
                  <a:pt x="27432" y="10667"/>
                </a:lnTo>
                <a:lnTo>
                  <a:pt x="27432" y="18287"/>
                </a:lnTo>
                <a:lnTo>
                  <a:pt x="24384" y="24383"/>
                </a:lnTo>
                <a:lnTo>
                  <a:pt x="18288" y="2743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2" name="object 22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6252495" y="2300954"/>
            <a:ext cx="137350" cy="131254"/>
          </a:xfrm>
          <a:prstGeom prst="rect">
            <a:avLst/>
          </a:prstGeom>
        </p:spPr>
      </p:pic>
      <p:sp>
        <p:nvSpPr>
          <p:cNvPr id="23" name="object 23"/>
          <p:cNvSpPr/>
          <p:nvPr/>
        </p:nvSpPr>
        <p:spPr>
          <a:xfrm>
            <a:off x="6464522" y="2354389"/>
            <a:ext cx="27940" cy="27940"/>
          </a:xfrm>
          <a:custGeom>
            <a:avLst/>
            <a:gdLst/>
            <a:ahLst/>
            <a:cxnLst/>
            <a:rect l="l" t="t" r="r" b="b"/>
            <a:pathLst>
              <a:path w="27939" h="27939">
                <a:moveTo>
                  <a:pt x="18383" y="27431"/>
                </a:moveTo>
                <a:lnTo>
                  <a:pt x="10763" y="27431"/>
                </a:lnTo>
                <a:lnTo>
                  <a:pt x="4667" y="24383"/>
                </a:lnTo>
                <a:lnTo>
                  <a:pt x="1524" y="21335"/>
                </a:lnTo>
                <a:lnTo>
                  <a:pt x="0" y="18287"/>
                </a:lnTo>
                <a:lnTo>
                  <a:pt x="0" y="13715"/>
                </a:lnTo>
                <a:lnTo>
                  <a:pt x="0" y="10667"/>
                </a:lnTo>
                <a:lnTo>
                  <a:pt x="1524" y="7619"/>
                </a:lnTo>
                <a:lnTo>
                  <a:pt x="4667" y="4571"/>
                </a:lnTo>
                <a:lnTo>
                  <a:pt x="7715" y="1523"/>
                </a:lnTo>
                <a:lnTo>
                  <a:pt x="10763" y="0"/>
                </a:lnTo>
                <a:lnTo>
                  <a:pt x="18383" y="0"/>
                </a:lnTo>
                <a:lnTo>
                  <a:pt x="21431" y="1523"/>
                </a:lnTo>
                <a:lnTo>
                  <a:pt x="27527" y="7619"/>
                </a:lnTo>
                <a:lnTo>
                  <a:pt x="27527" y="21335"/>
                </a:lnTo>
                <a:lnTo>
                  <a:pt x="24479" y="24383"/>
                </a:lnTo>
                <a:lnTo>
                  <a:pt x="18383" y="2743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4" name="object 24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6556057" y="2296382"/>
            <a:ext cx="148018" cy="135826"/>
          </a:xfrm>
          <a:prstGeom prst="rect">
            <a:avLst/>
          </a:prstGeom>
        </p:spPr>
      </p:pic>
      <p:sp>
        <p:nvSpPr>
          <p:cNvPr id="25" name="object 25"/>
          <p:cNvSpPr/>
          <p:nvPr/>
        </p:nvSpPr>
        <p:spPr>
          <a:xfrm>
            <a:off x="6771132" y="2354389"/>
            <a:ext cx="27940" cy="27940"/>
          </a:xfrm>
          <a:custGeom>
            <a:avLst/>
            <a:gdLst/>
            <a:ahLst/>
            <a:cxnLst/>
            <a:rect l="l" t="t" r="r" b="b"/>
            <a:pathLst>
              <a:path w="27940" h="27939">
                <a:moveTo>
                  <a:pt x="16859" y="27431"/>
                </a:moveTo>
                <a:lnTo>
                  <a:pt x="9239" y="27431"/>
                </a:lnTo>
                <a:lnTo>
                  <a:pt x="3048" y="24383"/>
                </a:lnTo>
                <a:lnTo>
                  <a:pt x="0" y="21335"/>
                </a:lnTo>
                <a:lnTo>
                  <a:pt x="0" y="13715"/>
                </a:lnTo>
                <a:lnTo>
                  <a:pt x="0" y="7619"/>
                </a:lnTo>
                <a:lnTo>
                  <a:pt x="6096" y="1523"/>
                </a:lnTo>
                <a:lnTo>
                  <a:pt x="9239" y="0"/>
                </a:lnTo>
                <a:lnTo>
                  <a:pt x="16859" y="0"/>
                </a:lnTo>
                <a:lnTo>
                  <a:pt x="19907" y="1523"/>
                </a:lnTo>
                <a:lnTo>
                  <a:pt x="26003" y="7619"/>
                </a:lnTo>
                <a:lnTo>
                  <a:pt x="27527" y="10667"/>
                </a:lnTo>
                <a:lnTo>
                  <a:pt x="27527" y="18287"/>
                </a:lnTo>
                <a:lnTo>
                  <a:pt x="26003" y="21335"/>
                </a:lnTo>
                <a:lnTo>
                  <a:pt x="22955" y="24383"/>
                </a:lnTo>
                <a:lnTo>
                  <a:pt x="16859" y="2743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6" name="object 26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6862667" y="2294858"/>
            <a:ext cx="140398" cy="137350"/>
          </a:xfrm>
          <a:prstGeom prst="rect">
            <a:avLst/>
          </a:prstGeom>
        </p:spPr>
      </p:pic>
      <p:sp>
        <p:nvSpPr>
          <p:cNvPr id="27" name="object 27"/>
          <p:cNvSpPr/>
          <p:nvPr/>
        </p:nvSpPr>
        <p:spPr>
          <a:xfrm>
            <a:off x="7076217" y="2354294"/>
            <a:ext cx="27940" cy="27940"/>
          </a:xfrm>
          <a:custGeom>
            <a:avLst/>
            <a:gdLst/>
            <a:ahLst/>
            <a:cxnLst/>
            <a:rect l="l" t="t" r="r" b="b"/>
            <a:pathLst>
              <a:path w="27940" h="27939">
                <a:moveTo>
                  <a:pt x="16859" y="27527"/>
                </a:moveTo>
                <a:lnTo>
                  <a:pt x="9144" y="27527"/>
                </a:lnTo>
                <a:lnTo>
                  <a:pt x="3048" y="24479"/>
                </a:lnTo>
                <a:lnTo>
                  <a:pt x="0" y="18383"/>
                </a:lnTo>
                <a:lnTo>
                  <a:pt x="0" y="13811"/>
                </a:lnTo>
                <a:lnTo>
                  <a:pt x="0" y="10667"/>
                </a:lnTo>
                <a:lnTo>
                  <a:pt x="3048" y="4571"/>
                </a:lnTo>
                <a:lnTo>
                  <a:pt x="6096" y="1523"/>
                </a:lnTo>
                <a:lnTo>
                  <a:pt x="9144" y="0"/>
                </a:lnTo>
                <a:lnTo>
                  <a:pt x="16859" y="0"/>
                </a:lnTo>
                <a:lnTo>
                  <a:pt x="19907" y="1523"/>
                </a:lnTo>
                <a:lnTo>
                  <a:pt x="26003" y="7619"/>
                </a:lnTo>
                <a:lnTo>
                  <a:pt x="27527" y="10667"/>
                </a:lnTo>
                <a:lnTo>
                  <a:pt x="27527" y="18383"/>
                </a:lnTo>
                <a:lnTo>
                  <a:pt x="26003" y="21431"/>
                </a:lnTo>
                <a:lnTo>
                  <a:pt x="22955" y="24479"/>
                </a:lnTo>
                <a:lnTo>
                  <a:pt x="16859" y="2752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8" name="object 28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7170801" y="2296382"/>
            <a:ext cx="141922" cy="134302"/>
          </a:xfrm>
          <a:prstGeom prst="rect">
            <a:avLst/>
          </a:prstGeom>
        </p:spPr>
      </p:pic>
      <p:sp>
        <p:nvSpPr>
          <p:cNvPr id="29" name="object 29"/>
          <p:cNvSpPr/>
          <p:nvPr/>
        </p:nvSpPr>
        <p:spPr>
          <a:xfrm>
            <a:off x="7381303" y="2354294"/>
            <a:ext cx="27940" cy="27940"/>
          </a:xfrm>
          <a:custGeom>
            <a:avLst/>
            <a:gdLst/>
            <a:ahLst/>
            <a:cxnLst/>
            <a:rect l="l" t="t" r="r" b="b"/>
            <a:pathLst>
              <a:path w="27940" h="27939">
                <a:moveTo>
                  <a:pt x="16859" y="27527"/>
                </a:moveTo>
                <a:lnTo>
                  <a:pt x="9144" y="27527"/>
                </a:lnTo>
                <a:lnTo>
                  <a:pt x="3048" y="24479"/>
                </a:lnTo>
                <a:lnTo>
                  <a:pt x="0" y="18383"/>
                </a:lnTo>
                <a:lnTo>
                  <a:pt x="0" y="13811"/>
                </a:lnTo>
                <a:lnTo>
                  <a:pt x="0" y="10667"/>
                </a:lnTo>
                <a:lnTo>
                  <a:pt x="3048" y="4571"/>
                </a:lnTo>
                <a:lnTo>
                  <a:pt x="6096" y="1523"/>
                </a:lnTo>
                <a:lnTo>
                  <a:pt x="9144" y="0"/>
                </a:lnTo>
                <a:lnTo>
                  <a:pt x="16859" y="0"/>
                </a:lnTo>
                <a:lnTo>
                  <a:pt x="19907" y="1523"/>
                </a:lnTo>
                <a:lnTo>
                  <a:pt x="26003" y="7619"/>
                </a:lnTo>
                <a:lnTo>
                  <a:pt x="27527" y="10667"/>
                </a:lnTo>
                <a:lnTo>
                  <a:pt x="27527" y="18383"/>
                </a:lnTo>
                <a:lnTo>
                  <a:pt x="26003" y="21431"/>
                </a:lnTo>
                <a:lnTo>
                  <a:pt x="22955" y="24479"/>
                </a:lnTo>
                <a:lnTo>
                  <a:pt x="16859" y="2752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0" name="object 30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7485030" y="2302478"/>
            <a:ext cx="131254" cy="128206"/>
          </a:xfrm>
          <a:prstGeom prst="rect">
            <a:avLst/>
          </a:prstGeom>
        </p:spPr>
      </p:pic>
      <p:sp>
        <p:nvSpPr>
          <p:cNvPr id="31" name="object 31"/>
          <p:cNvSpPr/>
          <p:nvPr/>
        </p:nvSpPr>
        <p:spPr>
          <a:xfrm>
            <a:off x="7686388" y="2354294"/>
            <a:ext cx="27940" cy="27940"/>
          </a:xfrm>
          <a:custGeom>
            <a:avLst/>
            <a:gdLst/>
            <a:ahLst/>
            <a:cxnLst/>
            <a:rect l="l" t="t" r="r" b="b"/>
            <a:pathLst>
              <a:path w="27940" h="27939">
                <a:moveTo>
                  <a:pt x="16764" y="27527"/>
                </a:moveTo>
                <a:lnTo>
                  <a:pt x="9144" y="27527"/>
                </a:lnTo>
                <a:lnTo>
                  <a:pt x="6096" y="26003"/>
                </a:lnTo>
                <a:lnTo>
                  <a:pt x="1524" y="21431"/>
                </a:lnTo>
                <a:lnTo>
                  <a:pt x="0" y="18383"/>
                </a:lnTo>
                <a:lnTo>
                  <a:pt x="0" y="13811"/>
                </a:lnTo>
                <a:lnTo>
                  <a:pt x="0" y="10667"/>
                </a:lnTo>
                <a:lnTo>
                  <a:pt x="1524" y="7619"/>
                </a:lnTo>
                <a:lnTo>
                  <a:pt x="4572" y="4571"/>
                </a:lnTo>
                <a:lnTo>
                  <a:pt x="6096" y="1523"/>
                </a:lnTo>
                <a:lnTo>
                  <a:pt x="9144" y="0"/>
                </a:lnTo>
                <a:lnTo>
                  <a:pt x="16764" y="0"/>
                </a:lnTo>
                <a:lnTo>
                  <a:pt x="21336" y="1523"/>
                </a:lnTo>
                <a:lnTo>
                  <a:pt x="22859" y="4571"/>
                </a:lnTo>
                <a:lnTo>
                  <a:pt x="26003" y="7619"/>
                </a:lnTo>
                <a:lnTo>
                  <a:pt x="27527" y="10667"/>
                </a:lnTo>
                <a:lnTo>
                  <a:pt x="27527" y="18383"/>
                </a:lnTo>
                <a:lnTo>
                  <a:pt x="26003" y="21431"/>
                </a:lnTo>
                <a:lnTo>
                  <a:pt x="21336" y="26003"/>
                </a:lnTo>
                <a:lnTo>
                  <a:pt x="16764" y="2752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2" name="object 32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7780985" y="2297906"/>
            <a:ext cx="140385" cy="135826"/>
          </a:xfrm>
          <a:prstGeom prst="rect">
            <a:avLst/>
          </a:prstGeom>
        </p:spPr>
      </p:pic>
      <p:sp>
        <p:nvSpPr>
          <p:cNvPr id="33" name="object 33"/>
          <p:cNvSpPr/>
          <p:nvPr/>
        </p:nvSpPr>
        <p:spPr>
          <a:xfrm>
            <a:off x="7991475" y="2354389"/>
            <a:ext cx="27940" cy="27940"/>
          </a:xfrm>
          <a:custGeom>
            <a:avLst/>
            <a:gdLst/>
            <a:ahLst/>
            <a:cxnLst/>
            <a:rect l="l" t="t" r="r" b="b"/>
            <a:pathLst>
              <a:path w="27940" h="27939">
                <a:moveTo>
                  <a:pt x="18288" y="27431"/>
                </a:moveTo>
                <a:lnTo>
                  <a:pt x="10668" y="27431"/>
                </a:lnTo>
                <a:lnTo>
                  <a:pt x="6096" y="25907"/>
                </a:lnTo>
                <a:lnTo>
                  <a:pt x="1524" y="21335"/>
                </a:lnTo>
                <a:lnTo>
                  <a:pt x="0" y="18287"/>
                </a:lnTo>
                <a:lnTo>
                  <a:pt x="0" y="13715"/>
                </a:lnTo>
                <a:lnTo>
                  <a:pt x="0" y="10667"/>
                </a:lnTo>
                <a:lnTo>
                  <a:pt x="1524" y="7619"/>
                </a:lnTo>
                <a:lnTo>
                  <a:pt x="4572" y="4571"/>
                </a:lnTo>
                <a:lnTo>
                  <a:pt x="6096" y="1523"/>
                </a:lnTo>
                <a:lnTo>
                  <a:pt x="10668" y="0"/>
                </a:lnTo>
                <a:lnTo>
                  <a:pt x="18288" y="0"/>
                </a:lnTo>
                <a:lnTo>
                  <a:pt x="21336" y="1523"/>
                </a:lnTo>
                <a:lnTo>
                  <a:pt x="22859" y="4571"/>
                </a:lnTo>
                <a:lnTo>
                  <a:pt x="25908" y="7619"/>
                </a:lnTo>
                <a:lnTo>
                  <a:pt x="27432" y="10667"/>
                </a:lnTo>
                <a:lnTo>
                  <a:pt x="27432" y="18287"/>
                </a:lnTo>
                <a:lnTo>
                  <a:pt x="25908" y="21335"/>
                </a:lnTo>
                <a:lnTo>
                  <a:pt x="21336" y="25907"/>
                </a:lnTo>
                <a:lnTo>
                  <a:pt x="18288" y="2743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4" name="object 34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5650039" y="2531363"/>
            <a:ext cx="129635" cy="129730"/>
          </a:xfrm>
          <a:prstGeom prst="rect">
            <a:avLst/>
          </a:prstGeom>
        </p:spPr>
      </p:pic>
      <p:sp>
        <p:nvSpPr>
          <p:cNvPr id="35" name="object 35"/>
          <p:cNvSpPr/>
          <p:nvPr/>
        </p:nvSpPr>
        <p:spPr>
          <a:xfrm>
            <a:off x="5854446" y="2583275"/>
            <a:ext cx="27940" cy="27940"/>
          </a:xfrm>
          <a:custGeom>
            <a:avLst/>
            <a:gdLst/>
            <a:ahLst/>
            <a:cxnLst/>
            <a:rect l="l" t="t" r="r" b="b"/>
            <a:pathLst>
              <a:path w="27939" h="27939">
                <a:moveTo>
                  <a:pt x="18288" y="27431"/>
                </a:moveTo>
                <a:lnTo>
                  <a:pt x="10668" y="27431"/>
                </a:lnTo>
                <a:lnTo>
                  <a:pt x="4572" y="24383"/>
                </a:lnTo>
                <a:lnTo>
                  <a:pt x="1524" y="21335"/>
                </a:lnTo>
                <a:lnTo>
                  <a:pt x="0" y="18287"/>
                </a:lnTo>
                <a:lnTo>
                  <a:pt x="0" y="13715"/>
                </a:lnTo>
                <a:lnTo>
                  <a:pt x="0" y="10667"/>
                </a:lnTo>
                <a:lnTo>
                  <a:pt x="1524" y="7619"/>
                </a:lnTo>
                <a:lnTo>
                  <a:pt x="7620" y="1523"/>
                </a:lnTo>
                <a:lnTo>
                  <a:pt x="10668" y="0"/>
                </a:lnTo>
                <a:lnTo>
                  <a:pt x="18288" y="0"/>
                </a:lnTo>
                <a:lnTo>
                  <a:pt x="21336" y="1523"/>
                </a:lnTo>
                <a:lnTo>
                  <a:pt x="24384" y="4571"/>
                </a:lnTo>
                <a:lnTo>
                  <a:pt x="27432" y="10667"/>
                </a:lnTo>
                <a:lnTo>
                  <a:pt x="27432" y="18287"/>
                </a:lnTo>
                <a:lnTo>
                  <a:pt x="24384" y="24383"/>
                </a:lnTo>
                <a:lnTo>
                  <a:pt x="18288" y="2743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6" name="object 36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5945885" y="2525268"/>
            <a:ext cx="149542" cy="135826"/>
          </a:xfrm>
          <a:prstGeom prst="rect">
            <a:avLst/>
          </a:prstGeom>
        </p:spPr>
      </p:pic>
      <p:sp>
        <p:nvSpPr>
          <p:cNvPr id="37" name="object 37"/>
          <p:cNvSpPr/>
          <p:nvPr/>
        </p:nvSpPr>
        <p:spPr>
          <a:xfrm>
            <a:off x="6159531" y="2583275"/>
            <a:ext cx="27940" cy="27940"/>
          </a:xfrm>
          <a:custGeom>
            <a:avLst/>
            <a:gdLst/>
            <a:ahLst/>
            <a:cxnLst/>
            <a:rect l="l" t="t" r="r" b="b"/>
            <a:pathLst>
              <a:path w="27939" h="27939">
                <a:moveTo>
                  <a:pt x="18288" y="27431"/>
                </a:moveTo>
                <a:lnTo>
                  <a:pt x="10668" y="27431"/>
                </a:lnTo>
                <a:lnTo>
                  <a:pt x="4572" y="24383"/>
                </a:lnTo>
                <a:lnTo>
                  <a:pt x="1524" y="21335"/>
                </a:lnTo>
                <a:lnTo>
                  <a:pt x="0" y="18287"/>
                </a:lnTo>
                <a:lnTo>
                  <a:pt x="0" y="13715"/>
                </a:lnTo>
                <a:lnTo>
                  <a:pt x="0" y="10667"/>
                </a:lnTo>
                <a:lnTo>
                  <a:pt x="1524" y="7619"/>
                </a:lnTo>
                <a:lnTo>
                  <a:pt x="7620" y="1523"/>
                </a:lnTo>
                <a:lnTo>
                  <a:pt x="10668" y="0"/>
                </a:lnTo>
                <a:lnTo>
                  <a:pt x="18288" y="0"/>
                </a:lnTo>
                <a:lnTo>
                  <a:pt x="21336" y="1523"/>
                </a:lnTo>
                <a:lnTo>
                  <a:pt x="24384" y="4571"/>
                </a:lnTo>
                <a:lnTo>
                  <a:pt x="27432" y="10667"/>
                </a:lnTo>
                <a:lnTo>
                  <a:pt x="27432" y="18287"/>
                </a:lnTo>
                <a:lnTo>
                  <a:pt x="24384" y="24383"/>
                </a:lnTo>
                <a:lnTo>
                  <a:pt x="18288" y="2743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8" name="object 38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6252495" y="2525267"/>
            <a:ext cx="148018" cy="134302"/>
          </a:xfrm>
          <a:prstGeom prst="rect">
            <a:avLst/>
          </a:prstGeom>
        </p:spPr>
      </p:pic>
      <p:sp>
        <p:nvSpPr>
          <p:cNvPr id="39" name="object 39"/>
          <p:cNvSpPr/>
          <p:nvPr/>
        </p:nvSpPr>
        <p:spPr>
          <a:xfrm>
            <a:off x="6464522" y="2583275"/>
            <a:ext cx="27940" cy="27940"/>
          </a:xfrm>
          <a:custGeom>
            <a:avLst/>
            <a:gdLst/>
            <a:ahLst/>
            <a:cxnLst/>
            <a:rect l="l" t="t" r="r" b="b"/>
            <a:pathLst>
              <a:path w="27939" h="27939">
                <a:moveTo>
                  <a:pt x="18383" y="27431"/>
                </a:moveTo>
                <a:lnTo>
                  <a:pt x="10763" y="27431"/>
                </a:lnTo>
                <a:lnTo>
                  <a:pt x="4667" y="24383"/>
                </a:lnTo>
                <a:lnTo>
                  <a:pt x="1524" y="21335"/>
                </a:lnTo>
                <a:lnTo>
                  <a:pt x="0" y="18287"/>
                </a:lnTo>
                <a:lnTo>
                  <a:pt x="0" y="13715"/>
                </a:lnTo>
                <a:lnTo>
                  <a:pt x="0" y="10667"/>
                </a:lnTo>
                <a:lnTo>
                  <a:pt x="1524" y="7619"/>
                </a:lnTo>
                <a:lnTo>
                  <a:pt x="4667" y="4571"/>
                </a:lnTo>
                <a:lnTo>
                  <a:pt x="7715" y="1523"/>
                </a:lnTo>
                <a:lnTo>
                  <a:pt x="10763" y="0"/>
                </a:lnTo>
                <a:lnTo>
                  <a:pt x="18383" y="0"/>
                </a:lnTo>
                <a:lnTo>
                  <a:pt x="21431" y="1523"/>
                </a:lnTo>
                <a:lnTo>
                  <a:pt x="27527" y="7619"/>
                </a:lnTo>
                <a:lnTo>
                  <a:pt x="27527" y="21335"/>
                </a:lnTo>
                <a:lnTo>
                  <a:pt x="24479" y="24383"/>
                </a:lnTo>
                <a:lnTo>
                  <a:pt x="18383" y="2743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40" name="object 40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6556057" y="2525267"/>
            <a:ext cx="151066" cy="135826"/>
          </a:xfrm>
          <a:prstGeom prst="rect">
            <a:avLst/>
          </a:prstGeom>
        </p:spPr>
      </p:pic>
      <p:sp>
        <p:nvSpPr>
          <p:cNvPr id="41" name="object 41"/>
          <p:cNvSpPr/>
          <p:nvPr/>
        </p:nvSpPr>
        <p:spPr>
          <a:xfrm>
            <a:off x="6771132" y="2583275"/>
            <a:ext cx="27940" cy="27940"/>
          </a:xfrm>
          <a:custGeom>
            <a:avLst/>
            <a:gdLst/>
            <a:ahLst/>
            <a:cxnLst/>
            <a:rect l="l" t="t" r="r" b="b"/>
            <a:pathLst>
              <a:path w="27940" h="27939">
                <a:moveTo>
                  <a:pt x="16859" y="27431"/>
                </a:moveTo>
                <a:lnTo>
                  <a:pt x="9239" y="27431"/>
                </a:lnTo>
                <a:lnTo>
                  <a:pt x="3048" y="24383"/>
                </a:lnTo>
                <a:lnTo>
                  <a:pt x="0" y="21335"/>
                </a:lnTo>
                <a:lnTo>
                  <a:pt x="0" y="13715"/>
                </a:lnTo>
                <a:lnTo>
                  <a:pt x="0" y="7619"/>
                </a:lnTo>
                <a:lnTo>
                  <a:pt x="6096" y="1523"/>
                </a:lnTo>
                <a:lnTo>
                  <a:pt x="9239" y="0"/>
                </a:lnTo>
                <a:lnTo>
                  <a:pt x="16859" y="0"/>
                </a:lnTo>
                <a:lnTo>
                  <a:pt x="19907" y="1523"/>
                </a:lnTo>
                <a:lnTo>
                  <a:pt x="26003" y="7619"/>
                </a:lnTo>
                <a:lnTo>
                  <a:pt x="27527" y="10667"/>
                </a:lnTo>
                <a:lnTo>
                  <a:pt x="27527" y="18287"/>
                </a:lnTo>
                <a:lnTo>
                  <a:pt x="26003" y="21335"/>
                </a:lnTo>
                <a:lnTo>
                  <a:pt x="22955" y="24383"/>
                </a:lnTo>
                <a:lnTo>
                  <a:pt x="16859" y="2743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42" name="object 42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6861143" y="2523744"/>
            <a:ext cx="149542" cy="137350"/>
          </a:xfrm>
          <a:prstGeom prst="rect">
            <a:avLst/>
          </a:prstGeom>
        </p:spPr>
      </p:pic>
      <p:sp>
        <p:nvSpPr>
          <p:cNvPr id="43" name="object 43"/>
          <p:cNvSpPr/>
          <p:nvPr/>
        </p:nvSpPr>
        <p:spPr>
          <a:xfrm>
            <a:off x="7076217" y="2583179"/>
            <a:ext cx="27940" cy="27940"/>
          </a:xfrm>
          <a:custGeom>
            <a:avLst/>
            <a:gdLst/>
            <a:ahLst/>
            <a:cxnLst/>
            <a:rect l="l" t="t" r="r" b="b"/>
            <a:pathLst>
              <a:path w="27940" h="27939">
                <a:moveTo>
                  <a:pt x="16859" y="27527"/>
                </a:moveTo>
                <a:lnTo>
                  <a:pt x="9144" y="27527"/>
                </a:lnTo>
                <a:lnTo>
                  <a:pt x="3048" y="24479"/>
                </a:lnTo>
                <a:lnTo>
                  <a:pt x="0" y="18383"/>
                </a:lnTo>
                <a:lnTo>
                  <a:pt x="0" y="13811"/>
                </a:lnTo>
                <a:lnTo>
                  <a:pt x="0" y="10667"/>
                </a:lnTo>
                <a:lnTo>
                  <a:pt x="3048" y="4571"/>
                </a:lnTo>
                <a:lnTo>
                  <a:pt x="6096" y="1523"/>
                </a:lnTo>
                <a:lnTo>
                  <a:pt x="9144" y="0"/>
                </a:lnTo>
                <a:lnTo>
                  <a:pt x="16859" y="0"/>
                </a:lnTo>
                <a:lnTo>
                  <a:pt x="19907" y="1523"/>
                </a:lnTo>
                <a:lnTo>
                  <a:pt x="26003" y="7619"/>
                </a:lnTo>
                <a:lnTo>
                  <a:pt x="27527" y="10667"/>
                </a:lnTo>
                <a:lnTo>
                  <a:pt x="27527" y="18383"/>
                </a:lnTo>
                <a:lnTo>
                  <a:pt x="26003" y="21431"/>
                </a:lnTo>
                <a:lnTo>
                  <a:pt x="22955" y="24479"/>
                </a:lnTo>
                <a:lnTo>
                  <a:pt x="16859" y="2752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44" name="object 44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7166229" y="2525268"/>
            <a:ext cx="149542" cy="135826"/>
          </a:xfrm>
          <a:prstGeom prst="rect">
            <a:avLst/>
          </a:prstGeom>
        </p:spPr>
      </p:pic>
      <p:sp>
        <p:nvSpPr>
          <p:cNvPr id="45" name="object 45"/>
          <p:cNvSpPr/>
          <p:nvPr/>
        </p:nvSpPr>
        <p:spPr>
          <a:xfrm>
            <a:off x="7381303" y="2583179"/>
            <a:ext cx="27940" cy="27940"/>
          </a:xfrm>
          <a:custGeom>
            <a:avLst/>
            <a:gdLst/>
            <a:ahLst/>
            <a:cxnLst/>
            <a:rect l="l" t="t" r="r" b="b"/>
            <a:pathLst>
              <a:path w="27940" h="27939">
                <a:moveTo>
                  <a:pt x="16859" y="27527"/>
                </a:moveTo>
                <a:lnTo>
                  <a:pt x="9144" y="27527"/>
                </a:lnTo>
                <a:lnTo>
                  <a:pt x="3048" y="24479"/>
                </a:lnTo>
                <a:lnTo>
                  <a:pt x="0" y="18383"/>
                </a:lnTo>
                <a:lnTo>
                  <a:pt x="0" y="13811"/>
                </a:lnTo>
                <a:lnTo>
                  <a:pt x="0" y="10667"/>
                </a:lnTo>
                <a:lnTo>
                  <a:pt x="3048" y="4571"/>
                </a:lnTo>
                <a:lnTo>
                  <a:pt x="6096" y="1523"/>
                </a:lnTo>
                <a:lnTo>
                  <a:pt x="9144" y="0"/>
                </a:lnTo>
                <a:lnTo>
                  <a:pt x="16859" y="0"/>
                </a:lnTo>
                <a:lnTo>
                  <a:pt x="19907" y="1523"/>
                </a:lnTo>
                <a:lnTo>
                  <a:pt x="26003" y="7619"/>
                </a:lnTo>
                <a:lnTo>
                  <a:pt x="27527" y="10667"/>
                </a:lnTo>
                <a:lnTo>
                  <a:pt x="27527" y="18383"/>
                </a:lnTo>
                <a:lnTo>
                  <a:pt x="26003" y="21431"/>
                </a:lnTo>
                <a:lnTo>
                  <a:pt x="22955" y="24479"/>
                </a:lnTo>
                <a:lnTo>
                  <a:pt x="16859" y="2752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46" name="object 46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7474362" y="2523744"/>
            <a:ext cx="144970" cy="137350"/>
          </a:xfrm>
          <a:prstGeom prst="rect">
            <a:avLst/>
          </a:prstGeom>
        </p:spPr>
      </p:pic>
      <p:sp>
        <p:nvSpPr>
          <p:cNvPr id="47" name="object 47"/>
          <p:cNvSpPr/>
          <p:nvPr/>
        </p:nvSpPr>
        <p:spPr>
          <a:xfrm>
            <a:off x="7686388" y="2583179"/>
            <a:ext cx="27940" cy="27940"/>
          </a:xfrm>
          <a:custGeom>
            <a:avLst/>
            <a:gdLst/>
            <a:ahLst/>
            <a:cxnLst/>
            <a:rect l="l" t="t" r="r" b="b"/>
            <a:pathLst>
              <a:path w="27940" h="27939">
                <a:moveTo>
                  <a:pt x="16764" y="27527"/>
                </a:moveTo>
                <a:lnTo>
                  <a:pt x="9144" y="27527"/>
                </a:lnTo>
                <a:lnTo>
                  <a:pt x="6096" y="26003"/>
                </a:lnTo>
                <a:lnTo>
                  <a:pt x="1524" y="21431"/>
                </a:lnTo>
                <a:lnTo>
                  <a:pt x="0" y="18383"/>
                </a:lnTo>
                <a:lnTo>
                  <a:pt x="0" y="13811"/>
                </a:lnTo>
                <a:lnTo>
                  <a:pt x="0" y="10667"/>
                </a:lnTo>
                <a:lnTo>
                  <a:pt x="1524" y="7619"/>
                </a:lnTo>
                <a:lnTo>
                  <a:pt x="4572" y="4571"/>
                </a:lnTo>
                <a:lnTo>
                  <a:pt x="6096" y="1523"/>
                </a:lnTo>
                <a:lnTo>
                  <a:pt x="9144" y="0"/>
                </a:lnTo>
                <a:lnTo>
                  <a:pt x="16764" y="0"/>
                </a:lnTo>
                <a:lnTo>
                  <a:pt x="21336" y="1523"/>
                </a:lnTo>
                <a:lnTo>
                  <a:pt x="22859" y="4571"/>
                </a:lnTo>
                <a:lnTo>
                  <a:pt x="26003" y="7619"/>
                </a:lnTo>
                <a:lnTo>
                  <a:pt x="27527" y="10667"/>
                </a:lnTo>
                <a:lnTo>
                  <a:pt x="27527" y="18383"/>
                </a:lnTo>
                <a:lnTo>
                  <a:pt x="26003" y="21431"/>
                </a:lnTo>
                <a:lnTo>
                  <a:pt x="21336" y="26003"/>
                </a:lnTo>
                <a:lnTo>
                  <a:pt x="16764" y="2752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48" name="object 48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7779448" y="2525267"/>
            <a:ext cx="148018" cy="134302"/>
          </a:xfrm>
          <a:prstGeom prst="rect">
            <a:avLst/>
          </a:prstGeom>
        </p:spPr>
      </p:pic>
      <p:sp>
        <p:nvSpPr>
          <p:cNvPr id="49" name="object 49"/>
          <p:cNvSpPr/>
          <p:nvPr/>
        </p:nvSpPr>
        <p:spPr>
          <a:xfrm>
            <a:off x="7991475" y="2583275"/>
            <a:ext cx="27940" cy="27940"/>
          </a:xfrm>
          <a:custGeom>
            <a:avLst/>
            <a:gdLst/>
            <a:ahLst/>
            <a:cxnLst/>
            <a:rect l="l" t="t" r="r" b="b"/>
            <a:pathLst>
              <a:path w="27940" h="27939">
                <a:moveTo>
                  <a:pt x="18288" y="27431"/>
                </a:moveTo>
                <a:lnTo>
                  <a:pt x="10668" y="27431"/>
                </a:lnTo>
                <a:lnTo>
                  <a:pt x="6096" y="25907"/>
                </a:lnTo>
                <a:lnTo>
                  <a:pt x="1524" y="21335"/>
                </a:lnTo>
                <a:lnTo>
                  <a:pt x="0" y="18287"/>
                </a:lnTo>
                <a:lnTo>
                  <a:pt x="0" y="13715"/>
                </a:lnTo>
                <a:lnTo>
                  <a:pt x="0" y="10667"/>
                </a:lnTo>
                <a:lnTo>
                  <a:pt x="1524" y="7619"/>
                </a:lnTo>
                <a:lnTo>
                  <a:pt x="4572" y="4571"/>
                </a:lnTo>
                <a:lnTo>
                  <a:pt x="6096" y="1523"/>
                </a:lnTo>
                <a:lnTo>
                  <a:pt x="10668" y="0"/>
                </a:lnTo>
                <a:lnTo>
                  <a:pt x="18288" y="0"/>
                </a:lnTo>
                <a:lnTo>
                  <a:pt x="21336" y="1523"/>
                </a:lnTo>
                <a:lnTo>
                  <a:pt x="22859" y="4571"/>
                </a:lnTo>
                <a:lnTo>
                  <a:pt x="25908" y="7619"/>
                </a:lnTo>
                <a:lnTo>
                  <a:pt x="27432" y="10667"/>
                </a:lnTo>
                <a:lnTo>
                  <a:pt x="27432" y="18287"/>
                </a:lnTo>
                <a:lnTo>
                  <a:pt x="25908" y="21335"/>
                </a:lnTo>
                <a:lnTo>
                  <a:pt x="21336" y="25907"/>
                </a:lnTo>
                <a:lnTo>
                  <a:pt x="18288" y="2743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50" name="object 50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8087582" y="2531364"/>
            <a:ext cx="140398" cy="129730"/>
          </a:xfrm>
          <a:prstGeom prst="rect">
            <a:avLst/>
          </a:prstGeom>
        </p:spPr>
      </p:pic>
      <p:grpSp>
        <p:nvGrpSpPr>
          <p:cNvPr id="51" name="object 51"/>
          <p:cNvGrpSpPr/>
          <p:nvPr/>
        </p:nvGrpSpPr>
        <p:grpSpPr>
          <a:xfrm>
            <a:off x="3723417" y="4165758"/>
            <a:ext cx="631825" cy="120650"/>
            <a:chOff x="3723417" y="4165758"/>
            <a:chExt cx="631825" cy="120650"/>
          </a:xfrm>
        </p:grpSpPr>
        <p:pic>
          <p:nvPicPr>
            <p:cNvPr id="52" name="object 52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3723417" y="4168806"/>
              <a:ext cx="230314" cy="117538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3973544" y="4196334"/>
              <a:ext cx="208978" cy="90011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4202429" y="4165758"/>
              <a:ext cx="152495" cy="120586"/>
            </a:xfrm>
            <a:prstGeom prst="rect">
              <a:avLst/>
            </a:prstGeom>
          </p:spPr>
        </p:pic>
      </p:grpSp>
      <p:pic>
        <p:nvPicPr>
          <p:cNvPr id="55" name="object 55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5646991" y="4162710"/>
            <a:ext cx="131159" cy="128206"/>
          </a:xfrm>
          <a:prstGeom prst="rect">
            <a:avLst/>
          </a:prstGeom>
        </p:spPr>
      </p:pic>
      <p:sp>
        <p:nvSpPr>
          <p:cNvPr id="56" name="object 56"/>
          <p:cNvSpPr/>
          <p:nvPr/>
        </p:nvSpPr>
        <p:spPr>
          <a:xfrm>
            <a:off x="577595" y="4951476"/>
            <a:ext cx="1432560" cy="10795"/>
          </a:xfrm>
          <a:custGeom>
            <a:avLst/>
            <a:gdLst/>
            <a:ahLst/>
            <a:cxnLst/>
            <a:rect l="l" t="t" r="r" b="b"/>
            <a:pathLst>
              <a:path w="1432560" h="10795">
                <a:moveTo>
                  <a:pt x="1432559" y="10667"/>
                </a:moveTo>
                <a:lnTo>
                  <a:pt x="0" y="10667"/>
                </a:lnTo>
                <a:lnTo>
                  <a:pt x="0" y="0"/>
                </a:lnTo>
                <a:lnTo>
                  <a:pt x="1432559" y="0"/>
                </a:lnTo>
                <a:lnTo>
                  <a:pt x="1432559" y="1066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57" name="object 57"/>
          <p:cNvPicPr/>
          <p:nvPr/>
        </p:nvPicPr>
        <p:blipFill>
          <a:blip r:embed="rId31" cstate="print"/>
          <a:stretch>
            <a:fillRect/>
          </a:stretch>
        </p:blipFill>
        <p:spPr>
          <a:xfrm>
            <a:off x="1040225" y="4690776"/>
            <a:ext cx="501872" cy="120586"/>
          </a:xfrm>
          <a:prstGeom prst="rect">
            <a:avLst/>
          </a:prstGeom>
        </p:spPr>
      </p:pic>
      <p:pic>
        <p:nvPicPr>
          <p:cNvPr id="58" name="object 58"/>
          <p:cNvPicPr/>
          <p:nvPr/>
        </p:nvPicPr>
        <p:blipFill>
          <a:blip r:embed="rId32" cstate="print"/>
          <a:stretch>
            <a:fillRect/>
          </a:stretch>
        </p:blipFill>
        <p:spPr>
          <a:xfrm>
            <a:off x="1230915" y="5031104"/>
            <a:ext cx="122015" cy="131254"/>
          </a:xfrm>
          <a:prstGeom prst="rect">
            <a:avLst/>
          </a:prstGeom>
        </p:spPr>
      </p:pic>
      <p:grpSp>
        <p:nvGrpSpPr>
          <p:cNvPr id="59" name="object 59"/>
          <p:cNvGrpSpPr/>
          <p:nvPr/>
        </p:nvGrpSpPr>
        <p:grpSpPr>
          <a:xfrm>
            <a:off x="2008632" y="4645152"/>
            <a:ext cx="8129270" cy="1746885"/>
            <a:chOff x="2008632" y="4645152"/>
            <a:chExt cx="8129270" cy="1746885"/>
          </a:xfrm>
        </p:grpSpPr>
        <p:sp>
          <p:nvSpPr>
            <p:cNvPr id="60" name="object 60"/>
            <p:cNvSpPr/>
            <p:nvPr/>
          </p:nvSpPr>
          <p:spPr>
            <a:xfrm>
              <a:off x="2008632" y="4645152"/>
              <a:ext cx="3350260" cy="1746885"/>
            </a:xfrm>
            <a:custGeom>
              <a:avLst/>
              <a:gdLst/>
              <a:ahLst/>
              <a:cxnLst/>
              <a:rect l="l" t="t" r="r" b="b"/>
              <a:pathLst>
                <a:path w="3350260" h="1746885">
                  <a:moveTo>
                    <a:pt x="1363980" y="121932"/>
                  </a:moveTo>
                  <a:lnTo>
                    <a:pt x="1357884" y="109740"/>
                  </a:lnTo>
                  <a:lnTo>
                    <a:pt x="1353210" y="105168"/>
                  </a:lnTo>
                  <a:lnTo>
                    <a:pt x="1350162" y="103644"/>
                  </a:lnTo>
                  <a:lnTo>
                    <a:pt x="1345590" y="100596"/>
                  </a:lnTo>
                  <a:lnTo>
                    <a:pt x="1341018" y="99072"/>
                  </a:lnTo>
                  <a:lnTo>
                    <a:pt x="1333398" y="97548"/>
                  </a:lnTo>
                  <a:lnTo>
                    <a:pt x="1327302" y="96024"/>
                  </a:lnTo>
                  <a:lnTo>
                    <a:pt x="1319682" y="94500"/>
                  </a:lnTo>
                  <a:lnTo>
                    <a:pt x="1315110" y="92976"/>
                  </a:lnTo>
                  <a:lnTo>
                    <a:pt x="1309014" y="92976"/>
                  </a:lnTo>
                  <a:lnTo>
                    <a:pt x="1304442" y="89928"/>
                  </a:lnTo>
                  <a:lnTo>
                    <a:pt x="1302918" y="88404"/>
                  </a:lnTo>
                  <a:lnTo>
                    <a:pt x="1299870" y="86880"/>
                  </a:lnTo>
                  <a:lnTo>
                    <a:pt x="1298346" y="83832"/>
                  </a:lnTo>
                  <a:lnTo>
                    <a:pt x="1298346" y="76212"/>
                  </a:lnTo>
                  <a:lnTo>
                    <a:pt x="1301394" y="73164"/>
                  </a:lnTo>
                  <a:lnTo>
                    <a:pt x="1305966" y="70015"/>
                  </a:lnTo>
                  <a:lnTo>
                    <a:pt x="1309014" y="68491"/>
                  </a:lnTo>
                  <a:lnTo>
                    <a:pt x="1315110" y="66967"/>
                  </a:lnTo>
                  <a:lnTo>
                    <a:pt x="1321206" y="66967"/>
                  </a:lnTo>
                  <a:lnTo>
                    <a:pt x="1331188" y="67818"/>
                  </a:lnTo>
                  <a:lnTo>
                    <a:pt x="1340459" y="70256"/>
                  </a:lnTo>
                  <a:lnTo>
                    <a:pt x="1348892" y="74117"/>
                  </a:lnTo>
                  <a:lnTo>
                    <a:pt x="1356360" y="79260"/>
                  </a:lnTo>
                  <a:lnTo>
                    <a:pt x="1359408" y="79260"/>
                  </a:lnTo>
                  <a:lnTo>
                    <a:pt x="1359408" y="56299"/>
                  </a:lnTo>
                  <a:lnTo>
                    <a:pt x="1350149" y="53174"/>
                  </a:lnTo>
                  <a:lnTo>
                    <a:pt x="1340650" y="50774"/>
                  </a:lnTo>
                  <a:lnTo>
                    <a:pt x="1330591" y="49225"/>
                  </a:lnTo>
                  <a:lnTo>
                    <a:pt x="1319682" y="48679"/>
                  </a:lnTo>
                  <a:lnTo>
                    <a:pt x="1309941" y="49250"/>
                  </a:lnTo>
                  <a:lnTo>
                    <a:pt x="1277200" y="69684"/>
                  </a:lnTo>
                  <a:lnTo>
                    <a:pt x="1273962" y="83832"/>
                  </a:lnTo>
                  <a:lnTo>
                    <a:pt x="1273962" y="91452"/>
                  </a:lnTo>
                  <a:lnTo>
                    <a:pt x="1302918" y="115836"/>
                  </a:lnTo>
                  <a:lnTo>
                    <a:pt x="1313586" y="118884"/>
                  </a:lnTo>
                  <a:lnTo>
                    <a:pt x="1319682" y="120408"/>
                  </a:lnTo>
                  <a:lnTo>
                    <a:pt x="1324254" y="120408"/>
                  </a:lnTo>
                  <a:lnTo>
                    <a:pt x="1330350" y="121932"/>
                  </a:lnTo>
                  <a:lnTo>
                    <a:pt x="1333398" y="123456"/>
                  </a:lnTo>
                  <a:lnTo>
                    <a:pt x="1337970" y="128028"/>
                  </a:lnTo>
                  <a:lnTo>
                    <a:pt x="1337970" y="138696"/>
                  </a:lnTo>
                  <a:lnTo>
                    <a:pt x="1336446" y="141833"/>
                  </a:lnTo>
                  <a:lnTo>
                    <a:pt x="1331874" y="143357"/>
                  </a:lnTo>
                  <a:lnTo>
                    <a:pt x="1327302" y="146405"/>
                  </a:lnTo>
                  <a:lnTo>
                    <a:pt x="1322730" y="147929"/>
                  </a:lnTo>
                  <a:lnTo>
                    <a:pt x="1309014" y="147929"/>
                  </a:lnTo>
                  <a:lnTo>
                    <a:pt x="1301394" y="146405"/>
                  </a:lnTo>
                  <a:lnTo>
                    <a:pt x="1295298" y="143357"/>
                  </a:lnTo>
                  <a:lnTo>
                    <a:pt x="1287678" y="141833"/>
                  </a:lnTo>
                  <a:lnTo>
                    <a:pt x="1275486" y="132600"/>
                  </a:lnTo>
                  <a:lnTo>
                    <a:pt x="1272438" y="132600"/>
                  </a:lnTo>
                  <a:lnTo>
                    <a:pt x="1272438" y="157073"/>
                  </a:lnTo>
                  <a:lnTo>
                    <a:pt x="1282966" y="161074"/>
                  </a:lnTo>
                  <a:lnTo>
                    <a:pt x="1293774" y="163931"/>
                  </a:lnTo>
                  <a:lnTo>
                    <a:pt x="1304582" y="165646"/>
                  </a:lnTo>
                  <a:lnTo>
                    <a:pt x="1315110" y="166217"/>
                  </a:lnTo>
                  <a:lnTo>
                    <a:pt x="1325727" y="165404"/>
                  </a:lnTo>
                  <a:lnTo>
                    <a:pt x="1360538" y="144259"/>
                  </a:lnTo>
                  <a:lnTo>
                    <a:pt x="1363980" y="129552"/>
                  </a:lnTo>
                  <a:lnTo>
                    <a:pt x="1363980" y="121932"/>
                  </a:lnTo>
                  <a:close/>
                </a:path>
                <a:path w="3350260" h="1746885">
                  <a:moveTo>
                    <a:pt x="1458556" y="115836"/>
                  </a:moveTo>
                  <a:lnTo>
                    <a:pt x="1435976" y="77165"/>
                  </a:lnTo>
                  <a:lnTo>
                    <a:pt x="1435608" y="77114"/>
                  </a:lnTo>
                  <a:lnTo>
                    <a:pt x="1435608" y="111163"/>
                  </a:lnTo>
                  <a:lnTo>
                    <a:pt x="1397508" y="111163"/>
                  </a:lnTo>
                  <a:lnTo>
                    <a:pt x="1398879" y="101168"/>
                  </a:lnTo>
                  <a:lnTo>
                    <a:pt x="1402842" y="94018"/>
                  </a:lnTo>
                  <a:lnTo>
                    <a:pt x="1409077" y="89738"/>
                  </a:lnTo>
                  <a:lnTo>
                    <a:pt x="1417320" y="88303"/>
                  </a:lnTo>
                  <a:lnTo>
                    <a:pt x="1425321" y="89738"/>
                  </a:lnTo>
                  <a:lnTo>
                    <a:pt x="1431036" y="94018"/>
                  </a:lnTo>
                  <a:lnTo>
                    <a:pt x="1434465" y="101168"/>
                  </a:lnTo>
                  <a:lnTo>
                    <a:pt x="1435608" y="111163"/>
                  </a:lnTo>
                  <a:lnTo>
                    <a:pt x="1435608" y="77114"/>
                  </a:lnTo>
                  <a:lnTo>
                    <a:pt x="1418844" y="74587"/>
                  </a:lnTo>
                  <a:lnTo>
                    <a:pt x="1409128" y="75425"/>
                  </a:lnTo>
                  <a:lnTo>
                    <a:pt x="1400556" y="77825"/>
                  </a:lnTo>
                  <a:lnTo>
                    <a:pt x="1375257" y="110388"/>
                  </a:lnTo>
                  <a:lnTo>
                    <a:pt x="1374648" y="120408"/>
                  </a:lnTo>
                  <a:lnTo>
                    <a:pt x="1375257" y="131000"/>
                  </a:lnTo>
                  <a:lnTo>
                    <a:pt x="1402842" y="162890"/>
                  </a:lnTo>
                  <a:lnTo>
                    <a:pt x="1423416" y="166128"/>
                  </a:lnTo>
                  <a:lnTo>
                    <a:pt x="1431429" y="165569"/>
                  </a:lnTo>
                  <a:lnTo>
                    <a:pt x="1439608" y="164033"/>
                  </a:lnTo>
                  <a:lnTo>
                    <a:pt x="1448054" y="161620"/>
                  </a:lnTo>
                  <a:lnTo>
                    <a:pt x="1456944" y="158508"/>
                  </a:lnTo>
                  <a:lnTo>
                    <a:pt x="1456944" y="149364"/>
                  </a:lnTo>
                  <a:lnTo>
                    <a:pt x="1456944" y="138696"/>
                  </a:lnTo>
                  <a:lnTo>
                    <a:pt x="1455420" y="138696"/>
                  </a:lnTo>
                  <a:lnTo>
                    <a:pt x="1448536" y="143573"/>
                  </a:lnTo>
                  <a:lnTo>
                    <a:pt x="1441513" y="146888"/>
                  </a:lnTo>
                  <a:lnTo>
                    <a:pt x="1434198" y="148767"/>
                  </a:lnTo>
                  <a:lnTo>
                    <a:pt x="1426464" y="149364"/>
                  </a:lnTo>
                  <a:lnTo>
                    <a:pt x="1414221" y="147878"/>
                  </a:lnTo>
                  <a:lnTo>
                    <a:pt x="1405128" y="143268"/>
                  </a:lnTo>
                  <a:lnTo>
                    <a:pt x="1399451" y="135216"/>
                  </a:lnTo>
                  <a:lnTo>
                    <a:pt x="1397508" y="123456"/>
                  </a:lnTo>
                  <a:lnTo>
                    <a:pt x="1458556" y="123456"/>
                  </a:lnTo>
                  <a:lnTo>
                    <a:pt x="1458556" y="115836"/>
                  </a:lnTo>
                  <a:close/>
                </a:path>
                <a:path w="3350260" h="1746885">
                  <a:moveTo>
                    <a:pt x="1556092" y="106680"/>
                  </a:moveTo>
                  <a:lnTo>
                    <a:pt x="1554378" y="92684"/>
                  </a:lnTo>
                  <a:lnTo>
                    <a:pt x="1549234" y="82677"/>
                  </a:lnTo>
                  <a:lnTo>
                    <a:pt x="1540662" y="76682"/>
                  </a:lnTo>
                  <a:lnTo>
                    <a:pt x="1528660" y="74676"/>
                  </a:lnTo>
                  <a:lnTo>
                    <a:pt x="1524088" y="74676"/>
                  </a:lnTo>
                  <a:lnTo>
                    <a:pt x="1510372" y="79248"/>
                  </a:lnTo>
                  <a:lnTo>
                    <a:pt x="1505800" y="83820"/>
                  </a:lnTo>
                  <a:lnTo>
                    <a:pt x="1498180" y="88392"/>
                  </a:lnTo>
                  <a:lnTo>
                    <a:pt x="1498180" y="77724"/>
                  </a:lnTo>
                  <a:lnTo>
                    <a:pt x="1475320" y="77724"/>
                  </a:lnTo>
                  <a:lnTo>
                    <a:pt x="1475320" y="163169"/>
                  </a:lnTo>
                  <a:lnTo>
                    <a:pt x="1498180" y="163169"/>
                  </a:lnTo>
                  <a:lnTo>
                    <a:pt x="1498180" y="100584"/>
                  </a:lnTo>
                  <a:lnTo>
                    <a:pt x="1505800" y="96012"/>
                  </a:lnTo>
                  <a:lnTo>
                    <a:pt x="1511896" y="92964"/>
                  </a:lnTo>
                  <a:lnTo>
                    <a:pt x="1522564" y="92964"/>
                  </a:lnTo>
                  <a:lnTo>
                    <a:pt x="1527136" y="94488"/>
                  </a:lnTo>
                  <a:lnTo>
                    <a:pt x="1528660" y="97536"/>
                  </a:lnTo>
                  <a:lnTo>
                    <a:pt x="1531708" y="100584"/>
                  </a:lnTo>
                  <a:lnTo>
                    <a:pt x="1533232" y="108204"/>
                  </a:lnTo>
                  <a:lnTo>
                    <a:pt x="1533232" y="163169"/>
                  </a:lnTo>
                  <a:lnTo>
                    <a:pt x="1556092" y="163169"/>
                  </a:lnTo>
                  <a:lnTo>
                    <a:pt x="1556092" y="106680"/>
                  </a:lnTo>
                  <a:close/>
                </a:path>
                <a:path w="3350260" h="1746885">
                  <a:moveTo>
                    <a:pt x="1629346" y="77724"/>
                  </a:moveTo>
                  <a:lnTo>
                    <a:pt x="1603438" y="77724"/>
                  </a:lnTo>
                  <a:lnTo>
                    <a:pt x="1603438" y="53251"/>
                  </a:lnTo>
                  <a:lnTo>
                    <a:pt x="1580578" y="53251"/>
                  </a:lnTo>
                  <a:lnTo>
                    <a:pt x="1580578" y="77724"/>
                  </a:lnTo>
                  <a:lnTo>
                    <a:pt x="1569910" y="77724"/>
                  </a:lnTo>
                  <a:lnTo>
                    <a:pt x="1569910" y="91440"/>
                  </a:lnTo>
                  <a:lnTo>
                    <a:pt x="1580578" y="91440"/>
                  </a:lnTo>
                  <a:lnTo>
                    <a:pt x="1580578" y="146405"/>
                  </a:lnTo>
                  <a:lnTo>
                    <a:pt x="1583626" y="154025"/>
                  </a:lnTo>
                  <a:lnTo>
                    <a:pt x="1592770" y="163169"/>
                  </a:lnTo>
                  <a:lnTo>
                    <a:pt x="1600390" y="164693"/>
                  </a:lnTo>
                  <a:lnTo>
                    <a:pt x="1623250" y="164693"/>
                  </a:lnTo>
                  <a:lnTo>
                    <a:pt x="1629346" y="163169"/>
                  </a:lnTo>
                  <a:lnTo>
                    <a:pt x="1629346" y="147929"/>
                  </a:lnTo>
                  <a:lnTo>
                    <a:pt x="1626298" y="149453"/>
                  </a:lnTo>
                  <a:lnTo>
                    <a:pt x="1614106" y="149453"/>
                  </a:lnTo>
                  <a:lnTo>
                    <a:pt x="1609534" y="147929"/>
                  </a:lnTo>
                  <a:lnTo>
                    <a:pt x="1606486" y="146405"/>
                  </a:lnTo>
                  <a:lnTo>
                    <a:pt x="1604962" y="143357"/>
                  </a:lnTo>
                  <a:lnTo>
                    <a:pt x="1603438" y="137160"/>
                  </a:lnTo>
                  <a:lnTo>
                    <a:pt x="1603438" y="91440"/>
                  </a:lnTo>
                  <a:lnTo>
                    <a:pt x="1629346" y="91440"/>
                  </a:lnTo>
                  <a:lnTo>
                    <a:pt x="1629346" y="77724"/>
                  </a:lnTo>
                  <a:close/>
                </a:path>
                <a:path w="3350260" h="1746885">
                  <a:moveTo>
                    <a:pt x="1720875" y="115836"/>
                  </a:moveTo>
                  <a:lnTo>
                    <a:pt x="1699653" y="77165"/>
                  </a:lnTo>
                  <a:lnTo>
                    <a:pt x="1698015" y="76923"/>
                  </a:lnTo>
                  <a:lnTo>
                    <a:pt x="1698015" y="111163"/>
                  </a:lnTo>
                  <a:lnTo>
                    <a:pt x="1659813" y="111163"/>
                  </a:lnTo>
                  <a:lnTo>
                    <a:pt x="1661858" y="101168"/>
                  </a:lnTo>
                  <a:lnTo>
                    <a:pt x="1665770" y="94018"/>
                  </a:lnTo>
                  <a:lnTo>
                    <a:pt x="1671688" y="89738"/>
                  </a:lnTo>
                  <a:lnTo>
                    <a:pt x="1679727" y="88303"/>
                  </a:lnTo>
                  <a:lnTo>
                    <a:pt x="1687728" y="89738"/>
                  </a:lnTo>
                  <a:lnTo>
                    <a:pt x="1693443" y="94018"/>
                  </a:lnTo>
                  <a:lnTo>
                    <a:pt x="1696872" y="101168"/>
                  </a:lnTo>
                  <a:lnTo>
                    <a:pt x="1698015" y="111163"/>
                  </a:lnTo>
                  <a:lnTo>
                    <a:pt x="1698015" y="76923"/>
                  </a:lnTo>
                  <a:lnTo>
                    <a:pt x="1682775" y="74587"/>
                  </a:lnTo>
                  <a:lnTo>
                    <a:pt x="1672805" y="75425"/>
                  </a:lnTo>
                  <a:lnTo>
                    <a:pt x="1663674" y="77825"/>
                  </a:lnTo>
                  <a:lnTo>
                    <a:pt x="1637792" y="110388"/>
                  </a:lnTo>
                  <a:lnTo>
                    <a:pt x="1636953" y="120408"/>
                  </a:lnTo>
                  <a:lnTo>
                    <a:pt x="1637792" y="131000"/>
                  </a:lnTo>
                  <a:lnTo>
                    <a:pt x="1665389" y="162890"/>
                  </a:lnTo>
                  <a:lnTo>
                    <a:pt x="1687347" y="166128"/>
                  </a:lnTo>
                  <a:lnTo>
                    <a:pt x="1694700" y="165569"/>
                  </a:lnTo>
                  <a:lnTo>
                    <a:pt x="1702777" y="164033"/>
                  </a:lnTo>
                  <a:lnTo>
                    <a:pt x="1711134" y="161620"/>
                  </a:lnTo>
                  <a:lnTo>
                    <a:pt x="1719351" y="158508"/>
                  </a:lnTo>
                  <a:lnTo>
                    <a:pt x="1719351" y="149364"/>
                  </a:lnTo>
                  <a:lnTo>
                    <a:pt x="1719351" y="138696"/>
                  </a:lnTo>
                  <a:lnTo>
                    <a:pt x="1711617" y="143573"/>
                  </a:lnTo>
                  <a:lnTo>
                    <a:pt x="1704301" y="146888"/>
                  </a:lnTo>
                  <a:lnTo>
                    <a:pt x="1697278" y="148767"/>
                  </a:lnTo>
                  <a:lnTo>
                    <a:pt x="1690395" y="149364"/>
                  </a:lnTo>
                  <a:lnTo>
                    <a:pt x="1677479" y="147878"/>
                  </a:lnTo>
                  <a:lnTo>
                    <a:pt x="1668246" y="143268"/>
                  </a:lnTo>
                  <a:lnTo>
                    <a:pt x="1662455" y="135216"/>
                  </a:lnTo>
                  <a:lnTo>
                    <a:pt x="1659813" y="123456"/>
                  </a:lnTo>
                  <a:lnTo>
                    <a:pt x="1720875" y="123456"/>
                  </a:lnTo>
                  <a:lnTo>
                    <a:pt x="1720875" y="115836"/>
                  </a:lnTo>
                  <a:close/>
                </a:path>
                <a:path w="3350260" h="1746885">
                  <a:moveTo>
                    <a:pt x="1818500" y="106680"/>
                  </a:moveTo>
                  <a:lnTo>
                    <a:pt x="1816785" y="92684"/>
                  </a:lnTo>
                  <a:lnTo>
                    <a:pt x="1811642" y="82677"/>
                  </a:lnTo>
                  <a:lnTo>
                    <a:pt x="1803069" y="76682"/>
                  </a:lnTo>
                  <a:lnTo>
                    <a:pt x="1791068" y="74676"/>
                  </a:lnTo>
                  <a:lnTo>
                    <a:pt x="1786496" y="74676"/>
                  </a:lnTo>
                  <a:lnTo>
                    <a:pt x="1781924" y="76200"/>
                  </a:lnTo>
                  <a:lnTo>
                    <a:pt x="1778876" y="77724"/>
                  </a:lnTo>
                  <a:lnTo>
                    <a:pt x="1774304" y="79248"/>
                  </a:lnTo>
                  <a:lnTo>
                    <a:pt x="1768119" y="83820"/>
                  </a:lnTo>
                  <a:lnTo>
                    <a:pt x="1760499" y="88392"/>
                  </a:lnTo>
                  <a:lnTo>
                    <a:pt x="1760499" y="77724"/>
                  </a:lnTo>
                  <a:lnTo>
                    <a:pt x="1737639" y="77724"/>
                  </a:lnTo>
                  <a:lnTo>
                    <a:pt x="1737639" y="163169"/>
                  </a:lnTo>
                  <a:lnTo>
                    <a:pt x="1760499" y="163169"/>
                  </a:lnTo>
                  <a:lnTo>
                    <a:pt x="1760499" y="100584"/>
                  </a:lnTo>
                  <a:lnTo>
                    <a:pt x="1768119" y="96012"/>
                  </a:lnTo>
                  <a:lnTo>
                    <a:pt x="1774304" y="92964"/>
                  </a:lnTo>
                  <a:lnTo>
                    <a:pt x="1784972" y="92964"/>
                  </a:lnTo>
                  <a:lnTo>
                    <a:pt x="1789544" y="94488"/>
                  </a:lnTo>
                  <a:lnTo>
                    <a:pt x="1792592" y="97536"/>
                  </a:lnTo>
                  <a:lnTo>
                    <a:pt x="1794116" y="100584"/>
                  </a:lnTo>
                  <a:lnTo>
                    <a:pt x="1795640" y="108204"/>
                  </a:lnTo>
                  <a:lnTo>
                    <a:pt x="1795640" y="163169"/>
                  </a:lnTo>
                  <a:lnTo>
                    <a:pt x="1818500" y="163169"/>
                  </a:lnTo>
                  <a:lnTo>
                    <a:pt x="1818500" y="106680"/>
                  </a:lnTo>
                  <a:close/>
                </a:path>
                <a:path w="3350260" h="1746885">
                  <a:moveTo>
                    <a:pt x="1910041" y="80772"/>
                  </a:moveTo>
                  <a:lnTo>
                    <a:pt x="1903183" y="77901"/>
                  </a:lnTo>
                  <a:lnTo>
                    <a:pt x="1896325" y="76009"/>
                  </a:lnTo>
                  <a:lnTo>
                    <a:pt x="1889467" y="74993"/>
                  </a:lnTo>
                  <a:lnTo>
                    <a:pt x="1882609" y="74676"/>
                  </a:lnTo>
                  <a:lnTo>
                    <a:pt x="1872602" y="75514"/>
                  </a:lnTo>
                  <a:lnTo>
                    <a:pt x="1838706" y="101346"/>
                  </a:lnTo>
                  <a:lnTo>
                    <a:pt x="1835277" y="120396"/>
                  </a:lnTo>
                  <a:lnTo>
                    <a:pt x="1836102" y="131013"/>
                  </a:lnTo>
                  <a:lnTo>
                    <a:pt x="1863471" y="162979"/>
                  </a:lnTo>
                  <a:lnTo>
                    <a:pt x="1884133" y="166217"/>
                  </a:lnTo>
                  <a:lnTo>
                    <a:pt x="1889899" y="165671"/>
                  </a:lnTo>
                  <a:lnTo>
                    <a:pt x="1895944" y="164122"/>
                  </a:lnTo>
                  <a:lnTo>
                    <a:pt x="1902561" y="161721"/>
                  </a:lnTo>
                  <a:lnTo>
                    <a:pt x="1910041" y="158597"/>
                  </a:lnTo>
                  <a:lnTo>
                    <a:pt x="1910041" y="138684"/>
                  </a:lnTo>
                  <a:lnTo>
                    <a:pt x="1908517" y="138684"/>
                  </a:lnTo>
                  <a:lnTo>
                    <a:pt x="1902561" y="142989"/>
                  </a:lnTo>
                  <a:lnTo>
                    <a:pt x="1896325" y="146392"/>
                  </a:lnTo>
                  <a:lnTo>
                    <a:pt x="1890090" y="148640"/>
                  </a:lnTo>
                  <a:lnTo>
                    <a:pt x="1884133" y="149453"/>
                  </a:lnTo>
                  <a:lnTo>
                    <a:pt x="1876513" y="149453"/>
                  </a:lnTo>
                  <a:lnTo>
                    <a:pt x="1870329" y="146405"/>
                  </a:lnTo>
                  <a:lnTo>
                    <a:pt x="1861185" y="137160"/>
                  </a:lnTo>
                  <a:lnTo>
                    <a:pt x="1859661" y="129540"/>
                  </a:lnTo>
                  <a:lnTo>
                    <a:pt x="1859661" y="111252"/>
                  </a:lnTo>
                  <a:lnTo>
                    <a:pt x="1861185" y="103632"/>
                  </a:lnTo>
                  <a:lnTo>
                    <a:pt x="1865757" y="99060"/>
                  </a:lnTo>
                  <a:lnTo>
                    <a:pt x="1870329" y="92964"/>
                  </a:lnTo>
                  <a:lnTo>
                    <a:pt x="1876513" y="91440"/>
                  </a:lnTo>
                  <a:lnTo>
                    <a:pt x="1884133" y="91440"/>
                  </a:lnTo>
                  <a:lnTo>
                    <a:pt x="1889874" y="92036"/>
                  </a:lnTo>
                  <a:lnTo>
                    <a:pt x="1895754" y="93916"/>
                  </a:lnTo>
                  <a:lnTo>
                    <a:pt x="1901926" y="97231"/>
                  </a:lnTo>
                  <a:lnTo>
                    <a:pt x="1908517" y="102108"/>
                  </a:lnTo>
                  <a:lnTo>
                    <a:pt x="1910041" y="102108"/>
                  </a:lnTo>
                  <a:lnTo>
                    <a:pt x="1910041" y="80772"/>
                  </a:lnTo>
                  <a:close/>
                </a:path>
                <a:path w="3350260" h="1746885">
                  <a:moveTo>
                    <a:pt x="2003094" y="115836"/>
                  </a:moveTo>
                  <a:lnTo>
                    <a:pt x="2002497" y="111163"/>
                  </a:lnTo>
                  <a:lnTo>
                    <a:pt x="2000796" y="97777"/>
                  </a:lnTo>
                  <a:lnTo>
                    <a:pt x="1995614" y="88303"/>
                  </a:lnTo>
                  <a:lnTo>
                    <a:pt x="1993760" y="84886"/>
                  </a:lnTo>
                  <a:lnTo>
                    <a:pt x="1981847" y="77165"/>
                  </a:lnTo>
                  <a:lnTo>
                    <a:pt x="1980234" y="76923"/>
                  </a:lnTo>
                  <a:lnTo>
                    <a:pt x="1980234" y="111163"/>
                  </a:lnTo>
                  <a:lnTo>
                    <a:pt x="1942045" y="111163"/>
                  </a:lnTo>
                  <a:lnTo>
                    <a:pt x="1943430" y="101168"/>
                  </a:lnTo>
                  <a:lnTo>
                    <a:pt x="1947379" y="94018"/>
                  </a:lnTo>
                  <a:lnTo>
                    <a:pt x="1953615" y="89738"/>
                  </a:lnTo>
                  <a:lnTo>
                    <a:pt x="1961857" y="88303"/>
                  </a:lnTo>
                  <a:lnTo>
                    <a:pt x="1969871" y="89738"/>
                  </a:lnTo>
                  <a:lnTo>
                    <a:pt x="1975624" y="94018"/>
                  </a:lnTo>
                  <a:lnTo>
                    <a:pt x="1979079" y="101168"/>
                  </a:lnTo>
                  <a:lnTo>
                    <a:pt x="1980234" y="111163"/>
                  </a:lnTo>
                  <a:lnTo>
                    <a:pt x="1980234" y="76923"/>
                  </a:lnTo>
                  <a:lnTo>
                    <a:pt x="1964905" y="74587"/>
                  </a:lnTo>
                  <a:lnTo>
                    <a:pt x="1954314" y="75425"/>
                  </a:lnTo>
                  <a:lnTo>
                    <a:pt x="1945284" y="77825"/>
                  </a:lnTo>
                  <a:lnTo>
                    <a:pt x="1919808" y="110388"/>
                  </a:lnTo>
                  <a:lnTo>
                    <a:pt x="1919185" y="120408"/>
                  </a:lnTo>
                  <a:lnTo>
                    <a:pt x="1920024" y="131000"/>
                  </a:lnTo>
                  <a:lnTo>
                    <a:pt x="1947379" y="162890"/>
                  </a:lnTo>
                  <a:lnTo>
                    <a:pt x="1967953" y="166128"/>
                  </a:lnTo>
                  <a:lnTo>
                    <a:pt x="1976031" y="165569"/>
                  </a:lnTo>
                  <a:lnTo>
                    <a:pt x="1984235" y="164033"/>
                  </a:lnTo>
                  <a:lnTo>
                    <a:pt x="1992693" y="161620"/>
                  </a:lnTo>
                  <a:lnTo>
                    <a:pt x="2001570" y="158508"/>
                  </a:lnTo>
                  <a:lnTo>
                    <a:pt x="2001570" y="149364"/>
                  </a:lnTo>
                  <a:lnTo>
                    <a:pt x="2001570" y="138696"/>
                  </a:lnTo>
                  <a:lnTo>
                    <a:pt x="2000046" y="138696"/>
                  </a:lnTo>
                  <a:lnTo>
                    <a:pt x="1993176" y="143573"/>
                  </a:lnTo>
                  <a:lnTo>
                    <a:pt x="1986140" y="146888"/>
                  </a:lnTo>
                  <a:lnTo>
                    <a:pt x="1978799" y="148767"/>
                  </a:lnTo>
                  <a:lnTo>
                    <a:pt x="1971001" y="149364"/>
                  </a:lnTo>
                  <a:lnTo>
                    <a:pt x="1958975" y="147878"/>
                  </a:lnTo>
                  <a:lnTo>
                    <a:pt x="1950237" y="143268"/>
                  </a:lnTo>
                  <a:lnTo>
                    <a:pt x="1944636" y="135216"/>
                  </a:lnTo>
                  <a:lnTo>
                    <a:pt x="1942045" y="123456"/>
                  </a:lnTo>
                  <a:lnTo>
                    <a:pt x="2003094" y="123456"/>
                  </a:lnTo>
                  <a:lnTo>
                    <a:pt x="2003094" y="115836"/>
                  </a:lnTo>
                  <a:close/>
                </a:path>
                <a:path w="3350260" h="1746885">
                  <a:moveTo>
                    <a:pt x="2088540" y="131064"/>
                  </a:moveTo>
                  <a:lnTo>
                    <a:pt x="2087016" y="124968"/>
                  </a:lnTo>
                  <a:lnTo>
                    <a:pt x="2082444" y="121920"/>
                  </a:lnTo>
                  <a:lnTo>
                    <a:pt x="2079396" y="117348"/>
                  </a:lnTo>
                  <a:lnTo>
                    <a:pt x="2074722" y="114300"/>
                  </a:lnTo>
                  <a:lnTo>
                    <a:pt x="2062530" y="111252"/>
                  </a:lnTo>
                  <a:lnTo>
                    <a:pt x="2056434" y="111252"/>
                  </a:lnTo>
                  <a:lnTo>
                    <a:pt x="2050338" y="109728"/>
                  </a:lnTo>
                  <a:lnTo>
                    <a:pt x="2045766" y="108204"/>
                  </a:lnTo>
                  <a:lnTo>
                    <a:pt x="2042718" y="106680"/>
                  </a:lnTo>
                  <a:lnTo>
                    <a:pt x="2041194" y="105156"/>
                  </a:lnTo>
                  <a:lnTo>
                    <a:pt x="2038146" y="105156"/>
                  </a:lnTo>
                  <a:lnTo>
                    <a:pt x="2038146" y="96012"/>
                  </a:lnTo>
                  <a:lnTo>
                    <a:pt x="2039670" y="94488"/>
                  </a:lnTo>
                  <a:lnTo>
                    <a:pt x="2045766" y="91440"/>
                  </a:lnTo>
                  <a:lnTo>
                    <a:pt x="2050338" y="89916"/>
                  </a:lnTo>
                  <a:lnTo>
                    <a:pt x="2054910" y="89916"/>
                  </a:lnTo>
                  <a:lnTo>
                    <a:pt x="2061794" y="90512"/>
                  </a:lnTo>
                  <a:lnTo>
                    <a:pt x="2068830" y="92392"/>
                  </a:lnTo>
                  <a:lnTo>
                    <a:pt x="2076170" y="95707"/>
                  </a:lnTo>
                  <a:lnTo>
                    <a:pt x="2083968" y="100584"/>
                  </a:lnTo>
                  <a:lnTo>
                    <a:pt x="2083968" y="89916"/>
                  </a:lnTo>
                  <a:lnTo>
                    <a:pt x="2083968" y="80772"/>
                  </a:lnTo>
                  <a:lnTo>
                    <a:pt x="2077669" y="77901"/>
                  </a:lnTo>
                  <a:lnTo>
                    <a:pt x="2070544" y="76009"/>
                  </a:lnTo>
                  <a:lnTo>
                    <a:pt x="2062873" y="74993"/>
                  </a:lnTo>
                  <a:lnTo>
                    <a:pt x="2054910" y="74676"/>
                  </a:lnTo>
                  <a:lnTo>
                    <a:pt x="2046325" y="75234"/>
                  </a:lnTo>
                  <a:lnTo>
                    <a:pt x="2015286" y="94488"/>
                  </a:lnTo>
                  <a:lnTo>
                    <a:pt x="2015286" y="111252"/>
                  </a:lnTo>
                  <a:lnTo>
                    <a:pt x="2018334" y="117348"/>
                  </a:lnTo>
                  <a:lnTo>
                    <a:pt x="2024430" y="123444"/>
                  </a:lnTo>
                  <a:lnTo>
                    <a:pt x="2027478" y="124968"/>
                  </a:lnTo>
                  <a:lnTo>
                    <a:pt x="2032050" y="128016"/>
                  </a:lnTo>
                  <a:lnTo>
                    <a:pt x="2038146" y="129540"/>
                  </a:lnTo>
                  <a:lnTo>
                    <a:pt x="2044242" y="129540"/>
                  </a:lnTo>
                  <a:lnTo>
                    <a:pt x="2048814" y="131064"/>
                  </a:lnTo>
                  <a:lnTo>
                    <a:pt x="2051862" y="131064"/>
                  </a:lnTo>
                  <a:lnTo>
                    <a:pt x="2061006" y="134112"/>
                  </a:lnTo>
                  <a:lnTo>
                    <a:pt x="2064054" y="137160"/>
                  </a:lnTo>
                  <a:lnTo>
                    <a:pt x="2064054" y="147929"/>
                  </a:lnTo>
                  <a:lnTo>
                    <a:pt x="2059482" y="150977"/>
                  </a:lnTo>
                  <a:lnTo>
                    <a:pt x="2047290" y="150977"/>
                  </a:lnTo>
                  <a:lnTo>
                    <a:pt x="2039289" y="150139"/>
                  </a:lnTo>
                  <a:lnTo>
                    <a:pt x="2031288" y="147726"/>
                  </a:lnTo>
                  <a:lnTo>
                    <a:pt x="2023287" y="143865"/>
                  </a:lnTo>
                  <a:lnTo>
                    <a:pt x="2015286" y="138684"/>
                  </a:lnTo>
                  <a:lnTo>
                    <a:pt x="2013762" y="138684"/>
                  </a:lnTo>
                  <a:lnTo>
                    <a:pt x="2013762" y="158597"/>
                  </a:lnTo>
                  <a:lnTo>
                    <a:pt x="2021154" y="161721"/>
                  </a:lnTo>
                  <a:lnTo>
                    <a:pt x="2029383" y="164122"/>
                  </a:lnTo>
                  <a:lnTo>
                    <a:pt x="2038197" y="165671"/>
                  </a:lnTo>
                  <a:lnTo>
                    <a:pt x="2047290" y="166217"/>
                  </a:lnTo>
                  <a:lnTo>
                    <a:pt x="2056130" y="165671"/>
                  </a:lnTo>
                  <a:lnTo>
                    <a:pt x="2084882" y="150977"/>
                  </a:lnTo>
                  <a:lnTo>
                    <a:pt x="2088540" y="144881"/>
                  </a:lnTo>
                  <a:lnTo>
                    <a:pt x="2088540" y="131064"/>
                  </a:lnTo>
                  <a:close/>
                </a:path>
                <a:path w="3350260" h="1746885">
                  <a:moveTo>
                    <a:pt x="3349739" y="306336"/>
                  </a:moveTo>
                  <a:lnTo>
                    <a:pt x="10668" y="306336"/>
                  </a:lnTo>
                  <a:lnTo>
                    <a:pt x="10668" y="0"/>
                  </a:lnTo>
                  <a:lnTo>
                    <a:pt x="0" y="0"/>
                  </a:lnTo>
                  <a:lnTo>
                    <a:pt x="0" y="1746504"/>
                  </a:lnTo>
                  <a:lnTo>
                    <a:pt x="10668" y="1746504"/>
                  </a:lnTo>
                  <a:lnTo>
                    <a:pt x="10668" y="317004"/>
                  </a:lnTo>
                  <a:lnTo>
                    <a:pt x="3349739" y="317004"/>
                  </a:lnTo>
                  <a:lnTo>
                    <a:pt x="3349739" y="30633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1" name="object 61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2048541" y="5021961"/>
              <a:ext cx="1729835" cy="140398"/>
            </a:xfrm>
            <a:prstGeom prst="rect">
              <a:avLst/>
            </a:prstGeom>
          </p:spPr>
        </p:pic>
        <p:sp>
          <p:nvSpPr>
            <p:cNvPr id="62" name="object 62"/>
            <p:cNvSpPr/>
            <p:nvPr/>
          </p:nvSpPr>
          <p:spPr>
            <a:xfrm>
              <a:off x="5356860" y="4645152"/>
              <a:ext cx="4780915" cy="1746885"/>
            </a:xfrm>
            <a:custGeom>
              <a:avLst/>
              <a:gdLst/>
              <a:ahLst/>
              <a:cxnLst/>
              <a:rect l="l" t="t" r="r" b="b"/>
              <a:pathLst>
                <a:path w="4780915" h="1746885">
                  <a:moveTo>
                    <a:pt x="2175497" y="85344"/>
                  </a:moveTo>
                  <a:lnTo>
                    <a:pt x="2174671" y="77647"/>
                  </a:lnTo>
                  <a:lnTo>
                    <a:pt x="2172258" y="70637"/>
                  </a:lnTo>
                  <a:lnTo>
                    <a:pt x="2170925" y="68491"/>
                  </a:lnTo>
                  <a:lnTo>
                    <a:pt x="2168436" y="64477"/>
                  </a:lnTo>
                  <a:lnTo>
                    <a:pt x="2163305" y="59347"/>
                  </a:lnTo>
                  <a:lnTo>
                    <a:pt x="2157006" y="55587"/>
                  </a:lnTo>
                  <a:lnTo>
                    <a:pt x="2149589" y="53263"/>
                  </a:lnTo>
                  <a:lnTo>
                    <a:pt x="2149589" y="80772"/>
                  </a:lnTo>
                  <a:lnTo>
                    <a:pt x="2149589" y="92964"/>
                  </a:lnTo>
                  <a:lnTo>
                    <a:pt x="2148065" y="99060"/>
                  </a:lnTo>
                  <a:lnTo>
                    <a:pt x="2143404" y="102108"/>
                  </a:lnTo>
                  <a:lnTo>
                    <a:pt x="2140356" y="105156"/>
                  </a:lnTo>
                  <a:lnTo>
                    <a:pt x="2131212" y="106680"/>
                  </a:lnTo>
                  <a:lnTo>
                    <a:pt x="2112924" y="106680"/>
                  </a:lnTo>
                  <a:lnTo>
                    <a:pt x="2112924" y="68491"/>
                  </a:lnTo>
                  <a:lnTo>
                    <a:pt x="2132736" y="68491"/>
                  </a:lnTo>
                  <a:lnTo>
                    <a:pt x="2140356" y="70015"/>
                  </a:lnTo>
                  <a:lnTo>
                    <a:pt x="2143404" y="73152"/>
                  </a:lnTo>
                  <a:lnTo>
                    <a:pt x="2148065" y="76200"/>
                  </a:lnTo>
                  <a:lnTo>
                    <a:pt x="2149589" y="80772"/>
                  </a:lnTo>
                  <a:lnTo>
                    <a:pt x="2149589" y="53263"/>
                  </a:lnTo>
                  <a:lnTo>
                    <a:pt x="2140940" y="52057"/>
                  </a:lnTo>
                  <a:lnTo>
                    <a:pt x="2131212" y="51727"/>
                  </a:lnTo>
                  <a:lnTo>
                    <a:pt x="2088540" y="51727"/>
                  </a:lnTo>
                  <a:lnTo>
                    <a:pt x="2088540" y="163169"/>
                  </a:lnTo>
                  <a:lnTo>
                    <a:pt x="2112924" y="163169"/>
                  </a:lnTo>
                  <a:lnTo>
                    <a:pt x="2112924" y="124968"/>
                  </a:lnTo>
                  <a:lnTo>
                    <a:pt x="2129688" y="124968"/>
                  </a:lnTo>
                  <a:lnTo>
                    <a:pt x="2168436" y="108280"/>
                  </a:lnTo>
                  <a:lnTo>
                    <a:pt x="2169337" y="106680"/>
                  </a:lnTo>
                  <a:lnTo>
                    <a:pt x="2172258" y="101536"/>
                  </a:lnTo>
                  <a:lnTo>
                    <a:pt x="2174671" y="93941"/>
                  </a:lnTo>
                  <a:lnTo>
                    <a:pt x="2175497" y="85344"/>
                  </a:lnTo>
                  <a:close/>
                </a:path>
                <a:path w="4780915" h="1746885">
                  <a:moveTo>
                    <a:pt x="2248649" y="76200"/>
                  </a:moveTo>
                  <a:lnTo>
                    <a:pt x="2239505" y="76200"/>
                  </a:lnTo>
                  <a:lnTo>
                    <a:pt x="2230361" y="79248"/>
                  </a:lnTo>
                  <a:lnTo>
                    <a:pt x="2225789" y="82296"/>
                  </a:lnTo>
                  <a:lnTo>
                    <a:pt x="2221217" y="86868"/>
                  </a:lnTo>
                  <a:lnTo>
                    <a:pt x="2213597" y="92964"/>
                  </a:lnTo>
                  <a:lnTo>
                    <a:pt x="2213597" y="77724"/>
                  </a:lnTo>
                  <a:lnTo>
                    <a:pt x="2190737" y="77724"/>
                  </a:lnTo>
                  <a:lnTo>
                    <a:pt x="2190737" y="163169"/>
                  </a:lnTo>
                  <a:lnTo>
                    <a:pt x="2213597" y="163169"/>
                  </a:lnTo>
                  <a:lnTo>
                    <a:pt x="2213597" y="103632"/>
                  </a:lnTo>
                  <a:lnTo>
                    <a:pt x="2221217" y="100584"/>
                  </a:lnTo>
                  <a:lnTo>
                    <a:pt x="2227313" y="99060"/>
                  </a:lnTo>
                  <a:lnTo>
                    <a:pt x="2245601" y="99060"/>
                  </a:lnTo>
                  <a:lnTo>
                    <a:pt x="2248649" y="100584"/>
                  </a:lnTo>
                  <a:lnTo>
                    <a:pt x="2248649" y="76200"/>
                  </a:lnTo>
                  <a:close/>
                </a:path>
                <a:path w="4780915" h="1746885">
                  <a:moveTo>
                    <a:pt x="2334095" y="120396"/>
                  </a:moveTo>
                  <a:lnTo>
                    <a:pt x="2334069" y="94424"/>
                  </a:lnTo>
                  <a:lnTo>
                    <a:pt x="2332266" y="89916"/>
                  </a:lnTo>
                  <a:lnTo>
                    <a:pt x="2331047" y="86868"/>
                  </a:lnTo>
                  <a:lnTo>
                    <a:pt x="2323427" y="82296"/>
                  </a:lnTo>
                  <a:lnTo>
                    <a:pt x="2318016" y="78536"/>
                  </a:lnTo>
                  <a:lnTo>
                    <a:pt x="2311044" y="76200"/>
                  </a:lnTo>
                  <a:lnTo>
                    <a:pt x="2302637" y="75018"/>
                  </a:lnTo>
                  <a:lnTo>
                    <a:pt x="2292947" y="74676"/>
                  </a:lnTo>
                  <a:lnTo>
                    <a:pt x="2285161" y="74968"/>
                  </a:lnTo>
                  <a:lnTo>
                    <a:pt x="2277516" y="75819"/>
                  </a:lnTo>
                  <a:lnTo>
                    <a:pt x="2269591" y="77254"/>
                  </a:lnTo>
                  <a:lnTo>
                    <a:pt x="2260943" y="79248"/>
                  </a:lnTo>
                  <a:lnTo>
                    <a:pt x="2260943" y="97536"/>
                  </a:lnTo>
                  <a:lnTo>
                    <a:pt x="2262467" y="97536"/>
                  </a:lnTo>
                  <a:lnTo>
                    <a:pt x="2269921" y="94424"/>
                  </a:lnTo>
                  <a:lnTo>
                    <a:pt x="2276373" y="92011"/>
                  </a:lnTo>
                  <a:lnTo>
                    <a:pt x="2281974" y="90474"/>
                  </a:lnTo>
                  <a:lnTo>
                    <a:pt x="2286851" y="89916"/>
                  </a:lnTo>
                  <a:lnTo>
                    <a:pt x="2295995" y="89916"/>
                  </a:lnTo>
                  <a:lnTo>
                    <a:pt x="2302091" y="91440"/>
                  </a:lnTo>
                  <a:lnTo>
                    <a:pt x="2305139" y="94488"/>
                  </a:lnTo>
                  <a:lnTo>
                    <a:pt x="2309711" y="96012"/>
                  </a:lnTo>
                  <a:lnTo>
                    <a:pt x="2311235" y="100584"/>
                  </a:lnTo>
                  <a:lnTo>
                    <a:pt x="2311235" y="108204"/>
                  </a:lnTo>
                  <a:lnTo>
                    <a:pt x="2311235" y="120396"/>
                  </a:lnTo>
                  <a:lnTo>
                    <a:pt x="2311235" y="141833"/>
                  </a:lnTo>
                  <a:lnTo>
                    <a:pt x="2305139" y="147929"/>
                  </a:lnTo>
                  <a:lnTo>
                    <a:pt x="2299043" y="150977"/>
                  </a:lnTo>
                  <a:lnTo>
                    <a:pt x="2288375" y="150977"/>
                  </a:lnTo>
                  <a:lnTo>
                    <a:pt x="2283803" y="149453"/>
                  </a:lnTo>
                  <a:lnTo>
                    <a:pt x="2280755" y="147929"/>
                  </a:lnTo>
                  <a:lnTo>
                    <a:pt x="2277707" y="144881"/>
                  </a:lnTo>
                  <a:lnTo>
                    <a:pt x="2277707" y="132588"/>
                  </a:lnTo>
                  <a:lnTo>
                    <a:pt x="2311235" y="120396"/>
                  </a:lnTo>
                  <a:lnTo>
                    <a:pt x="2311235" y="108204"/>
                  </a:lnTo>
                  <a:lnTo>
                    <a:pt x="2271801" y="114211"/>
                  </a:lnTo>
                  <a:lnTo>
                    <a:pt x="2253323" y="129540"/>
                  </a:lnTo>
                  <a:lnTo>
                    <a:pt x="2253323" y="147929"/>
                  </a:lnTo>
                  <a:lnTo>
                    <a:pt x="2256371" y="154025"/>
                  </a:lnTo>
                  <a:lnTo>
                    <a:pt x="2265515" y="163169"/>
                  </a:lnTo>
                  <a:lnTo>
                    <a:pt x="2273135" y="166217"/>
                  </a:lnTo>
                  <a:lnTo>
                    <a:pt x="2285327" y="166217"/>
                  </a:lnTo>
                  <a:lnTo>
                    <a:pt x="2294471" y="163169"/>
                  </a:lnTo>
                  <a:lnTo>
                    <a:pt x="2303615" y="158597"/>
                  </a:lnTo>
                  <a:lnTo>
                    <a:pt x="2311235" y="152501"/>
                  </a:lnTo>
                  <a:lnTo>
                    <a:pt x="2311235" y="163169"/>
                  </a:lnTo>
                  <a:lnTo>
                    <a:pt x="2334095" y="163169"/>
                  </a:lnTo>
                  <a:lnTo>
                    <a:pt x="2334095" y="152501"/>
                  </a:lnTo>
                  <a:lnTo>
                    <a:pt x="2334095" y="150977"/>
                  </a:lnTo>
                  <a:lnTo>
                    <a:pt x="2334095" y="120396"/>
                  </a:lnTo>
                  <a:close/>
                </a:path>
                <a:path w="4780915" h="1746885">
                  <a:moveTo>
                    <a:pt x="2424112" y="80772"/>
                  </a:moveTo>
                  <a:lnTo>
                    <a:pt x="2417254" y="77901"/>
                  </a:lnTo>
                  <a:lnTo>
                    <a:pt x="2410396" y="76009"/>
                  </a:lnTo>
                  <a:lnTo>
                    <a:pt x="2403538" y="74993"/>
                  </a:lnTo>
                  <a:lnTo>
                    <a:pt x="2396680" y="74676"/>
                  </a:lnTo>
                  <a:lnTo>
                    <a:pt x="2386723" y="75514"/>
                  </a:lnTo>
                  <a:lnTo>
                    <a:pt x="2352814" y="101346"/>
                  </a:lnTo>
                  <a:lnTo>
                    <a:pt x="2349335" y="120396"/>
                  </a:lnTo>
                  <a:lnTo>
                    <a:pt x="2350211" y="131013"/>
                  </a:lnTo>
                  <a:lnTo>
                    <a:pt x="2377821" y="162979"/>
                  </a:lnTo>
                  <a:lnTo>
                    <a:pt x="2398204" y="166217"/>
                  </a:lnTo>
                  <a:lnTo>
                    <a:pt x="2404173" y="165671"/>
                  </a:lnTo>
                  <a:lnTo>
                    <a:pt x="2410587" y="164122"/>
                  </a:lnTo>
                  <a:lnTo>
                    <a:pt x="2417267" y="161721"/>
                  </a:lnTo>
                  <a:lnTo>
                    <a:pt x="2424112" y="158597"/>
                  </a:lnTo>
                  <a:lnTo>
                    <a:pt x="2424112" y="138684"/>
                  </a:lnTo>
                  <a:lnTo>
                    <a:pt x="2422588" y="138684"/>
                  </a:lnTo>
                  <a:lnTo>
                    <a:pt x="2416632" y="142989"/>
                  </a:lnTo>
                  <a:lnTo>
                    <a:pt x="2410396" y="146392"/>
                  </a:lnTo>
                  <a:lnTo>
                    <a:pt x="2404148" y="148640"/>
                  </a:lnTo>
                  <a:lnTo>
                    <a:pt x="2398204" y="149453"/>
                  </a:lnTo>
                  <a:lnTo>
                    <a:pt x="2390584" y="149453"/>
                  </a:lnTo>
                  <a:lnTo>
                    <a:pt x="2384488" y="146405"/>
                  </a:lnTo>
                  <a:lnTo>
                    <a:pt x="2375344" y="137160"/>
                  </a:lnTo>
                  <a:lnTo>
                    <a:pt x="2373820" y="129540"/>
                  </a:lnTo>
                  <a:lnTo>
                    <a:pt x="2373820" y="111252"/>
                  </a:lnTo>
                  <a:lnTo>
                    <a:pt x="2375344" y="103632"/>
                  </a:lnTo>
                  <a:lnTo>
                    <a:pt x="2379916" y="99060"/>
                  </a:lnTo>
                  <a:lnTo>
                    <a:pt x="2384488" y="92964"/>
                  </a:lnTo>
                  <a:lnTo>
                    <a:pt x="2390584" y="91440"/>
                  </a:lnTo>
                  <a:lnTo>
                    <a:pt x="2398204" y="91440"/>
                  </a:lnTo>
                  <a:lnTo>
                    <a:pt x="2404148" y="92036"/>
                  </a:lnTo>
                  <a:lnTo>
                    <a:pt x="2410396" y="93916"/>
                  </a:lnTo>
                  <a:lnTo>
                    <a:pt x="2416632" y="97231"/>
                  </a:lnTo>
                  <a:lnTo>
                    <a:pt x="2422588" y="102108"/>
                  </a:lnTo>
                  <a:lnTo>
                    <a:pt x="2424112" y="102108"/>
                  </a:lnTo>
                  <a:lnTo>
                    <a:pt x="2424112" y="80772"/>
                  </a:lnTo>
                  <a:close/>
                </a:path>
                <a:path w="4780915" h="1746885">
                  <a:moveTo>
                    <a:pt x="2491257" y="77724"/>
                  </a:moveTo>
                  <a:lnTo>
                    <a:pt x="2463825" y="77724"/>
                  </a:lnTo>
                  <a:lnTo>
                    <a:pt x="2463825" y="53251"/>
                  </a:lnTo>
                  <a:lnTo>
                    <a:pt x="2440876" y="53251"/>
                  </a:lnTo>
                  <a:lnTo>
                    <a:pt x="2440876" y="77724"/>
                  </a:lnTo>
                  <a:lnTo>
                    <a:pt x="2430208" y="77724"/>
                  </a:lnTo>
                  <a:lnTo>
                    <a:pt x="2430208" y="91440"/>
                  </a:lnTo>
                  <a:lnTo>
                    <a:pt x="2440876" y="91440"/>
                  </a:lnTo>
                  <a:lnTo>
                    <a:pt x="2440876" y="146405"/>
                  </a:lnTo>
                  <a:lnTo>
                    <a:pt x="2443924" y="154025"/>
                  </a:lnTo>
                  <a:lnTo>
                    <a:pt x="2453068" y="163169"/>
                  </a:lnTo>
                  <a:lnTo>
                    <a:pt x="2460777" y="164693"/>
                  </a:lnTo>
                  <a:lnTo>
                    <a:pt x="2485161" y="164693"/>
                  </a:lnTo>
                  <a:lnTo>
                    <a:pt x="2491257" y="163169"/>
                  </a:lnTo>
                  <a:lnTo>
                    <a:pt x="2491257" y="147929"/>
                  </a:lnTo>
                  <a:lnTo>
                    <a:pt x="2489733" y="147929"/>
                  </a:lnTo>
                  <a:lnTo>
                    <a:pt x="2486685" y="149453"/>
                  </a:lnTo>
                  <a:lnTo>
                    <a:pt x="2474493" y="149453"/>
                  </a:lnTo>
                  <a:lnTo>
                    <a:pt x="2469921" y="147929"/>
                  </a:lnTo>
                  <a:lnTo>
                    <a:pt x="2465349" y="143357"/>
                  </a:lnTo>
                  <a:lnTo>
                    <a:pt x="2463825" y="137160"/>
                  </a:lnTo>
                  <a:lnTo>
                    <a:pt x="2463825" y="91440"/>
                  </a:lnTo>
                  <a:lnTo>
                    <a:pt x="2491257" y="91440"/>
                  </a:lnTo>
                  <a:lnTo>
                    <a:pt x="2491257" y="77724"/>
                  </a:lnTo>
                  <a:close/>
                </a:path>
                <a:path w="4780915" h="1746885">
                  <a:moveTo>
                    <a:pt x="2527833" y="77724"/>
                  </a:moveTo>
                  <a:lnTo>
                    <a:pt x="2504973" y="77724"/>
                  </a:lnTo>
                  <a:lnTo>
                    <a:pt x="2504973" y="163169"/>
                  </a:lnTo>
                  <a:lnTo>
                    <a:pt x="2527833" y="163169"/>
                  </a:lnTo>
                  <a:lnTo>
                    <a:pt x="2527833" y="77724"/>
                  </a:lnTo>
                  <a:close/>
                </a:path>
                <a:path w="4780915" h="1746885">
                  <a:moveTo>
                    <a:pt x="2527833" y="45631"/>
                  </a:moveTo>
                  <a:lnTo>
                    <a:pt x="2503449" y="45631"/>
                  </a:lnTo>
                  <a:lnTo>
                    <a:pt x="2503449" y="65443"/>
                  </a:lnTo>
                  <a:lnTo>
                    <a:pt x="2527833" y="65443"/>
                  </a:lnTo>
                  <a:lnTo>
                    <a:pt x="2527833" y="45631"/>
                  </a:lnTo>
                  <a:close/>
                </a:path>
                <a:path w="4780915" h="1746885">
                  <a:moveTo>
                    <a:pt x="2619375" y="80772"/>
                  </a:moveTo>
                  <a:lnTo>
                    <a:pt x="2612517" y="77901"/>
                  </a:lnTo>
                  <a:lnTo>
                    <a:pt x="2605659" y="76009"/>
                  </a:lnTo>
                  <a:lnTo>
                    <a:pt x="2598801" y="74993"/>
                  </a:lnTo>
                  <a:lnTo>
                    <a:pt x="2591943" y="74676"/>
                  </a:lnTo>
                  <a:lnTo>
                    <a:pt x="2581960" y="75514"/>
                  </a:lnTo>
                  <a:lnTo>
                    <a:pt x="2547836" y="101346"/>
                  </a:lnTo>
                  <a:lnTo>
                    <a:pt x="2544597" y="120396"/>
                  </a:lnTo>
                  <a:lnTo>
                    <a:pt x="2545435" y="131013"/>
                  </a:lnTo>
                  <a:lnTo>
                    <a:pt x="2572880" y="162979"/>
                  </a:lnTo>
                  <a:lnTo>
                    <a:pt x="2593467" y="166217"/>
                  </a:lnTo>
                  <a:lnTo>
                    <a:pt x="2599220" y="165671"/>
                  </a:lnTo>
                  <a:lnTo>
                    <a:pt x="2605278" y="164122"/>
                  </a:lnTo>
                  <a:lnTo>
                    <a:pt x="2611894" y="161721"/>
                  </a:lnTo>
                  <a:lnTo>
                    <a:pt x="2619375" y="158597"/>
                  </a:lnTo>
                  <a:lnTo>
                    <a:pt x="2619375" y="138684"/>
                  </a:lnTo>
                  <a:lnTo>
                    <a:pt x="2617851" y="138684"/>
                  </a:lnTo>
                  <a:lnTo>
                    <a:pt x="2611894" y="142989"/>
                  </a:lnTo>
                  <a:lnTo>
                    <a:pt x="2605659" y="146392"/>
                  </a:lnTo>
                  <a:lnTo>
                    <a:pt x="2599410" y="148640"/>
                  </a:lnTo>
                  <a:lnTo>
                    <a:pt x="2593467" y="149453"/>
                  </a:lnTo>
                  <a:lnTo>
                    <a:pt x="2585847" y="149453"/>
                  </a:lnTo>
                  <a:lnTo>
                    <a:pt x="2579751" y="146405"/>
                  </a:lnTo>
                  <a:lnTo>
                    <a:pt x="2570607" y="137160"/>
                  </a:lnTo>
                  <a:lnTo>
                    <a:pt x="2569083" y="129540"/>
                  </a:lnTo>
                  <a:lnTo>
                    <a:pt x="2569083" y="111252"/>
                  </a:lnTo>
                  <a:lnTo>
                    <a:pt x="2570607" y="103632"/>
                  </a:lnTo>
                  <a:lnTo>
                    <a:pt x="2575179" y="99060"/>
                  </a:lnTo>
                  <a:lnTo>
                    <a:pt x="2579751" y="92964"/>
                  </a:lnTo>
                  <a:lnTo>
                    <a:pt x="2585847" y="91440"/>
                  </a:lnTo>
                  <a:lnTo>
                    <a:pt x="2593467" y="91440"/>
                  </a:lnTo>
                  <a:lnTo>
                    <a:pt x="2599194" y="92036"/>
                  </a:lnTo>
                  <a:lnTo>
                    <a:pt x="2605087" y="93916"/>
                  </a:lnTo>
                  <a:lnTo>
                    <a:pt x="2611247" y="97231"/>
                  </a:lnTo>
                  <a:lnTo>
                    <a:pt x="2617851" y="102108"/>
                  </a:lnTo>
                  <a:lnTo>
                    <a:pt x="2619375" y="102108"/>
                  </a:lnTo>
                  <a:lnTo>
                    <a:pt x="2619375" y="80772"/>
                  </a:lnTo>
                  <a:close/>
                </a:path>
                <a:path w="4780915" h="1746885">
                  <a:moveTo>
                    <a:pt x="2712428" y="115836"/>
                  </a:moveTo>
                  <a:lnTo>
                    <a:pt x="2689847" y="77165"/>
                  </a:lnTo>
                  <a:lnTo>
                    <a:pt x="2689466" y="77114"/>
                  </a:lnTo>
                  <a:lnTo>
                    <a:pt x="2689466" y="111163"/>
                  </a:lnTo>
                  <a:lnTo>
                    <a:pt x="2651366" y="111163"/>
                  </a:lnTo>
                  <a:lnTo>
                    <a:pt x="2652750" y="101168"/>
                  </a:lnTo>
                  <a:lnTo>
                    <a:pt x="2656700" y="94018"/>
                  </a:lnTo>
                  <a:lnTo>
                    <a:pt x="2662948" y="89738"/>
                  </a:lnTo>
                  <a:lnTo>
                    <a:pt x="2671178" y="88303"/>
                  </a:lnTo>
                  <a:lnTo>
                    <a:pt x="2679179" y="89738"/>
                  </a:lnTo>
                  <a:lnTo>
                    <a:pt x="2684894" y="94018"/>
                  </a:lnTo>
                  <a:lnTo>
                    <a:pt x="2688323" y="101168"/>
                  </a:lnTo>
                  <a:lnTo>
                    <a:pt x="2689466" y="111163"/>
                  </a:lnTo>
                  <a:lnTo>
                    <a:pt x="2689466" y="77114"/>
                  </a:lnTo>
                  <a:lnTo>
                    <a:pt x="2672702" y="74587"/>
                  </a:lnTo>
                  <a:lnTo>
                    <a:pt x="2662986" y="75425"/>
                  </a:lnTo>
                  <a:lnTo>
                    <a:pt x="2654414" y="77825"/>
                  </a:lnTo>
                  <a:lnTo>
                    <a:pt x="2629128" y="110388"/>
                  </a:lnTo>
                  <a:lnTo>
                    <a:pt x="2628506" y="120408"/>
                  </a:lnTo>
                  <a:lnTo>
                    <a:pt x="2629128" y="131000"/>
                  </a:lnTo>
                  <a:lnTo>
                    <a:pt x="2656700" y="162890"/>
                  </a:lnTo>
                  <a:lnTo>
                    <a:pt x="2677274" y="166128"/>
                  </a:lnTo>
                  <a:lnTo>
                    <a:pt x="2685300" y="165569"/>
                  </a:lnTo>
                  <a:lnTo>
                    <a:pt x="2693466" y="164033"/>
                  </a:lnTo>
                  <a:lnTo>
                    <a:pt x="2701925" y="161620"/>
                  </a:lnTo>
                  <a:lnTo>
                    <a:pt x="2710802" y="158508"/>
                  </a:lnTo>
                  <a:lnTo>
                    <a:pt x="2710802" y="149364"/>
                  </a:lnTo>
                  <a:lnTo>
                    <a:pt x="2710802" y="138696"/>
                  </a:lnTo>
                  <a:lnTo>
                    <a:pt x="2709278" y="138696"/>
                  </a:lnTo>
                  <a:lnTo>
                    <a:pt x="2702407" y="143573"/>
                  </a:lnTo>
                  <a:lnTo>
                    <a:pt x="2695371" y="146888"/>
                  </a:lnTo>
                  <a:lnTo>
                    <a:pt x="2688069" y="148767"/>
                  </a:lnTo>
                  <a:lnTo>
                    <a:pt x="2680322" y="149364"/>
                  </a:lnTo>
                  <a:lnTo>
                    <a:pt x="2668092" y="147878"/>
                  </a:lnTo>
                  <a:lnTo>
                    <a:pt x="2658986" y="143268"/>
                  </a:lnTo>
                  <a:lnTo>
                    <a:pt x="2653322" y="135216"/>
                  </a:lnTo>
                  <a:lnTo>
                    <a:pt x="2651366" y="123456"/>
                  </a:lnTo>
                  <a:lnTo>
                    <a:pt x="2712428" y="123456"/>
                  </a:lnTo>
                  <a:lnTo>
                    <a:pt x="2712428" y="115836"/>
                  </a:lnTo>
                  <a:close/>
                </a:path>
                <a:path w="4780915" h="1746885">
                  <a:moveTo>
                    <a:pt x="4780775" y="306336"/>
                  </a:moveTo>
                  <a:lnTo>
                    <a:pt x="10668" y="306336"/>
                  </a:lnTo>
                  <a:lnTo>
                    <a:pt x="10668" y="0"/>
                  </a:lnTo>
                  <a:lnTo>
                    <a:pt x="0" y="0"/>
                  </a:lnTo>
                  <a:lnTo>
                    <a:pt x="0" y="1746504"/>
                  </a:lnTo>
                  <a:lnTo>
                    <a:pt x="10668" y="1746504"/>
                  </a:lnTo>
                  <a:lnTo>
                    <a:pt x="10668" y="317004"/>
                  </a:lnTo>
                  <a:lnTo>
                    <a:pt x="4780775" y="317004"/>
                  </a:lnTo>
                  <a:lnTo>
                    <a:pt x="4780775" y="30633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3" name="object 63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5410486" y="5031105"/>
              <a:ext cx="122015" cy="131254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5555456" y="5025008"/>
              <a:ext cx="449961" cy="135827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5410486" y="5253895"/>
              <a:ext cx="285273" cy="137350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5720143" y="5255418"/>
              <a:ext cx="434720" cy="134302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5415057" y="5482780"/>
              <a:ext cx="2018156" cy="137350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5396769" y="5711761"/>
              <a:ext cx="1426273" cy="137350"/>
            </a:xfrm>
            <a:prstGeom prst="rect">
              <a:avLst/>
            </a:prstGeom>
          </p:spPr>
        </p:pic>
        <p:sp>
          <p:nvSpPr>
            <p:cNvPr id="69" name="object 69"/>
            <p:cNvSpPr/>
            <p:nvPr/>
          </p:nvSpPr>
          <p:spPr>
            <a:xfrm>
              <a:off x="7024395" y="5711761"/>
              <a:ext cx="171450" cy="139065"/>
            </a:xfrm>
            <a:custGeom>
              <a:avLst/>
              <a:gdLst/>
              <a:ahLst/>
              <a:cxnLst/>
              <a:rect l="l" t="t" r="r" b="b"/>
              <a:pathLst>
                <a:path w="171450" h="139064">
                  <a:moveTo>
                    <a:pt x="41148" y="0"/>
                  </a:moveTo>
                  <a:lnTo>
                    <a:pt x="25908" y="0"/>
                  </a:lnTo>
                  <a:lnTo>
                    <a:pt x="14782" y="15443"/>
                  </a:lnTo>
                  <a:lnTo>
                    <a:pt x="6667" y="32016"/>
                  </a:lnTo>
                  <a:lnTo>
                    <a:pt x="1689" y="49771"/>
                  </a:lnTo>
                  <a:lnTo>
                    <a:pt x="0" y="68681"/>
                  </a:lnTo>
                  <a:lnTo>
                    <a:pt x="1689" y="87566"/>
                  </a:lnTo>
                  <a:lnTo>
                    <a:pt x="6667" y="105460"/>
                  </a:lnTo>
                  <a:lnTo>
                    <a:pt x="14782" y="122516"/>
                  </a:lnTo>
                  <a:lnTo>
                    <a:pt x="25908" y="138874"/>
                  </a:lnTo>
                  <a:lnTo>
                    <a:pt x="41148" y="138874"/>
                  </a:lnTo>
                  <a:lnTo>
                    <a:pt x="41148" y="137350"/>
                  </a:lnTo>
                  <a:lnTo>
                    <a:pt x="35483" y="131343"/>
                  </a:lnTo>
                  <a:lnTo>
                    <a:pt x="30099" y="124739"/>
                  </a:lnTo>
                  <a:lnTo>
                    <a:pt x="14478" y="89255"/>
                  </a:lnTo>
                  <a:lnTo>
                    <a:pt x="12192" y="68681"/>
                  </a:lnTo>
                  <a:lnTo>
                    <a:pt x="12763" y="58381"/>
                  </a:lnTo>
                  <a:lnTo>
                    <a:pt x="25285" y="19723"/>
                  </a:lnTo>
                  <a:lnTo>
                    <a:pt x="35483" y="6007"/>
                  </a:lnTo>
                  <a:lnTo>
                    <a:pt x="41148" y="0"/>
                  </a:lnTo>
                  <a:close/>
                </a:path>
                <a:path w="171450" h="139064">
                  <a:moveTo>
                    <a:pt x="170878" y="88493"/>
                  </a:moveTo>
                  <a:lnTo>
                    <a:pt x="82384" y="88493"/>
                  </a:lnTo>
                  <a:lnTo>
                    <a:pt x="82384" y="99161"/>
                  </a:lnTo>
                  <a:lnTo>
                    <a:pt x="170878" y="99161"/>
                  </a:lnTo>
                  <a:lnTo>
                    <a:pt x="170878" y="88493"/>
                  </a:lnTo>
                  <a:close/>
                </a:path>
                <a:path w="171450" h="139064">
                  <a:moveTo>
                    <a:pt x="170878" y="57912"/>
                  </a:moveTo>
                  <a:lnTo>
                    <a:pt x="82384" y="57912"/>
                  </a:lnTo>
                  <a:lnTo>
                    <a:pt x="82384" y="68681"/>
                  </a:lnTo>
                  <a:lnTo>
                    <a:pt x="170878" y="68681"/>
                  </a:lnTo>
                  <a:lnTo>
                    <a:pt x="170878" y="5791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0" name="object 70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7230332" y="5710237"/>
              <a:ext cx="504920" cy="138874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5398293" y="5955887"/>
              <a:ext cx="146494" cy="119062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5596604" y="5945219"/>
              <a:ext cx="97631" cy="131254"/>
            </a:xfrm>
            <a:prstGeom prst="rect">
              <a:avLst/>
            </a:prstGeom>
          </p:spPr>
        </p:pic>
        <p:sp>
          <p:nvSpPr>
            <p:cNvPr id="73" name="object 73"/>
            <p:cNvSpPr/>
            <p:nvPr/>
          </p:nvSpPr>
          <p:spPr>
            <a:xfrm>
              <a:off x="5727763" y="5942177"/>
              <a:ext cx="569595" cy="135890"/>
            </a:xfrm>
            <a:custGeom>
              <a:avLst/>
              <a:gdLst/>
              <a:ahLst/>
              <a:cxnLst/>
              <a:rect l="l" t="t" r="r" b="b"/>
              <a:pathLst>
                <a:path w="569595" h="135889">
                  <a:moveTo>
                    <a:pt x="120586" y="62572"/>
                  </a:moveTo>
                  <a:lnTo>
                    <a:pt x="111340" y="54952"/>
                  </a:lnTo>
                  <a:lnTo>
                    <a:pt x="102743" y="64985"/>
                  </a:lnTo>
                  <a:lnTo>
                    <a:pt x="92862" y="74574"/>
                  </a:lnTo>
                  <a:lnTo>
                    <a:pt x="55575" y="100787"/>
                  </a:lnTo>
                  <a:lnTo>
                    <a:pt x="12192" y="117538"/>
                  </a:lnTo>
                  <a:lnTo>
                    <a:pt x="12192" y="9144"/>
                  </a:lnTo>
                  <a:lnTo>
                    <a:pt x="0" y="9144"/>
                  </a:lnTo>
                  <a:lnTo>
                    <a:pt x="0" y="125158"/>
                  </a:lnTo>
                  <a:lnTo>
                    <a:pt x="7620" y="131254"/>
                  </a:lnTo>
                  <a:lnTo>
                    <a:pt x="58496" y="112395"/>
                  </a:lnTo>
                  <a:lnTo>
                    <a:pt x="102209" y="83159"/>
                  </a:lnTo>
                  <a:lnTo>
                    <a:pt x="112522" y="72872"/>
                  </a:lnTo>
                  <a:lnTo>
                    <a:pt x="120586" y="62572"/>
                  </a:lnTo>
                  <a:close/>
                </a:path>
                <a:path w="569595" h="135889">
                  <a:moveTo>
                    <a:pt x="274599" y="125158"/>
                  </a:moveTo>
                  <a:lnTo>
                    <a:pt x="257162" y="109118"/>
                  </a:lnTo>
                  <a:lnTo>
                    <a:pt x="241439" y="95199"/>
                  </a:lnTo>
                  <a:lnTo>
                    <a:pt x="227406" y="83286"/>
                  </a:lnTo>
                  <a:lnTo>
                    <a:pt x="215061" y="73240"/>
                  </a:lnTo>
                  <a:lnTo>
                    <a:pt x="226580" y="60147"/>
                  </a:lnTo>
                  <a:lnTo>
                    <a:pt x="235915" y="46189"/>
                  </a:lnTo>
                  <a:lnTo>
                    <a:pt x="243230" y="31635"/>
                  </a:lnTo>
                  <a:lnTo>
                    <a:pt x="248691" y="16764"/>
                  </a:lnTo>
                  <a:lnTo>
                    <a:pt x="245643" y="13716"/>
                  </a:lnTo>
                  <a:lnTo>
                    <a:pt x="148005" y="13716"/>
                  </a:lnTo>
                  <a:lnTo>
                    <a:pt x="148005" y="24384"/>
                  </a:lnTo>
                  <a:lnTo>
                    <a:pt x="233451" y="24384"/>
                  </a:lnTo>
                  <a:lnTo>
                    <a:pt x="225691" y="40132"/>
                  </a:lnTo>
                  <a:lnTo>
                    <a:pt x="190677" y="82384"/>
                  </a:lnTo>
                  <a:lnTo>
                    <a:pt x="159626" y="106248"/>
                  </a:lnTo>
                  <a:lnTo>
                    <a:pt x="129717" y="122110"/>
                  </a:lnTo>
                  <a:lnTo>
                    <a:pt x="134289" y="132778"/>
                  </a:lnTo>
                  <a:lnTo>
                    <a:pt x="152603" y="123634"/>
                  </a:lnTo>
                  <a:lnTo>
                    <a:pt x="171056" y="112191"/>
                  </a:lnTo>
                  <a:lnTo>
                    <a:pt x="189801" y="98450"/>
                  </a:lnTo>
                  <a:lnTo>
                    <a:pt x="208965" y="82384"/>
                  </a:lnTo>
                  <a:lnTo>
                    <a:pt x="225310" y="96735"/>
                  </a:lnTo>
                  <a:lnTo>
                    <a:pt x="239915" y="109905"/>
                  </a:lnTo>
                  <a:lnTo>
                    <a:pt x="252780" y="121920"/>
                  </a:lnTo>
                  <a:lnTo>
                    <a:pt x="263931" y="132778"/>
                  </a:lnTo>
                  <a:lnTo>
                    <a:pt x="274599" y="125158"/>
                  </a:lnTo>
                  <a:close/>
                </a:path>
                <a:path w="569595" h="135889">
                  <a:moveTo>
                    <a:pt x="295935" y="27432"/>
                  </a:moveTo>
                  <a:lnTo>
                    <a:pt x="286791" y="25908"/>
                  </a:lnTo>
                  <a:lnTo>
                    <a:pt x="285623" y="38201"/>
                  </a:lnTo>
                  <a:lnTo>
                    <a:pt x="284314" y="49618"/>
                  </a:lnTo>
                  <a:lnTo>
                    <a:pt x="282714" y="59867"/>
                  </a:lnTo>
                  <a:lnTo>
                    <a:pt x="280695" y="68668"/>
                  </a:lnTo>
                  <a:lnTo>
                    <a:pt x="291363" y="70192"/>
                  </a:lnTo>
                  <a:lnTo>
                    <a:pt x="291363" y="65620"/>
                  </a:lnTo>
                  <a:lnTo>
                    <a:pt x="292887" y="59524"/>
                  </a:lnTo>
                  <a:lnTo>
                    <a:pt x="294411" y="48856"/>
                  </a:lnTo>
                  <a:lnTo>
                    <a:pt x="295935" y="39712"/>
                  </a:lnTo>
                  <a:lnTo>
                    <a:pt x="295935" y="27432"/>
                  </a:lnTo>
                  <a:close/>
                </a:path>
                <a:path w="569595" h="135889">
                  <a:moveTo>
                    <a:pt x="315747" y="0"/>
                  </a:moveTo>
                  <a:lnTo>
                    <a:pt x="305079" y="0"/>
                  </a:lnTo>
                  <a:lnTo>
                    <a:pt x="305079" y="135826"/>
                  </a:lnTo>
                  <a:lnTo>
                    <a:pt x="315747" y="135826"/>
                  </a:lnTo>
                  <a:lnTo>
                    <a:pt x="315747" y="0"/>
                  </a:lnTo>
                  <a:close/>
                </a:path>
                <a:path w="569595" h="135889">
                  <a:moveTo>
                    <a:pt x="332613" y="41236"/>
                  </a:moveTo>
                  <a:lnTo>
                    <a:pt x="328041" y="21336"/>
                  </a:lnTo>
                  <a:lnTo>
                    <a:pt x="318795" y="22860"/>
                  </a:lnTo>
                  <a:lnTo>
                    <a:pt x="324891" y="44284"/>
                  </a:lnTo>
                  <a:lnTo>
                    <a:pt x="332613" y="41236"/>
                  </a:lnTo>
                  <a:close/>
                </a:path>
                <a:path w="569595" h="135889">
                  <a:moveTo>
                    <a:pt x="427101" y="122110"/>
                  </a:moveTo>
                  <a:lnTo>
                    <a:pt x="385953" y="122110"/>
                  </a:lnTo>
                  <a:lnTo>
                    <a:pt x="385953" y="80860"/>
                  </a:lnTo>
                  <a:lnTo>
                    <a:pt x="421005" y="80860"/>
                  </a:lnTo>
                  <a:lnTo>
                    <a:pt x="421005" y="71716"/>
                  </a:lnTo>
                  <a:lnTo>
                    <a:pt x="385953" y="71716"/>
                  </a:lnTo>
                  <a:lnTo>
                    <a:pt x="385953" y="38188"/>
                  </a:lnTo>
                  <a:lnTo>
                    <a:pt x="424053" y="38188"/>
                  </a:lnTo>
                  <a:lnTo>
                    <a:pt x="424053" y="28956"/>
                  </a:lnTo>
                  <a:lnTo>
                    <a:pt x="385953" y="28956"/>
                  </a:lnTo>
                  <a:lnTo>
                    <a:pt x="385953" y="0"/>
                  </a:lnTo>
                  <a:lnTo>
                    <a:pt x="373761" y="0"/>
                  </a:lnTo>
                  <a:lnTo>
                    <a:pt x="373761" y="28956"/>
                  </a:lnTo>
                  <a:lnTo>
                    <a:pt x="353949" y="28956"/>
                  </a:lnTo>
                  <a:lnTo>
                    <a:pt x="356997" y="21336"/>
                  </a:lnTo>
                  <a:lnTo>
                    <a:pt x="358521" y="13716"/>
                  </a:lnTo>
                  <a:lnTo>
                    <a:pt x="360045" y="7620"/>
                  </a:lnTo>
                  <a:lnTo>
                    <a:pt x="349377" y="6096"/>
                  </a:lnTo>
                  <a:lnTo>
                    <a:pt x="347941" y="12103"/>
                  </a:lnTo>
                  <a:lnTo>
                    <a:pt x="345948" y="18681"/>
                  </a:lnTo>
                  <a:lnTo>
                    <a:pt x="343369" y="25857"/>
                  </a:lnTo>
                  <a:lnTo>
                    <a:pt x="340233" y="33616"/>
                  </a:lnTo>
                  <a:lnTo>
                    <a:pt x="337032" y="40436"/>
                  </a:lnTo>
                  <a:lnTo>
                    <a:pt x="334137" y="46951"/>
                  </a:lnTo>
                  <a:lnTo>
                    <a:pt x="331228" y="52908"/>
                  </a:lnTo>
                  <a:lnTo>
                    <a:pt x="328041" y="58000"/>
                  </a:lnTo>
                  <a:lnTo>
                    <a:pt x="337185" y="62572"/>
                  </a:lnTo>
                  <a:lnTo>
                    <a:pt x="340588" y="56845"/>
                  </a:lnTo>
                  <a:lnTo>
                    <a:pt x="343852" y="50952"/>
                  </a:lnTo>
                  <a:lnTo>
                    <a:pt x="346824" y="44792"/>
                  </a:lnTo>
                  <a:lnTo>
                    <a:pt x="349377" y="38188"/>
                  </a:lnTo>
                  <a:lnTo>
                    <a:pt x="373761" y="38188"/>
                  </a:lnTo>
                  <a:lnTo>
                    <a:pt x="373761" y="71716"/>
                  </a:lnTo>
                  <a:lnTo>
                    <a:pt x="337185" y="71716"/>
                  </a:lnTo>
                  <a:lnTo>
                    <a:pt x="337185" y="80860"/>
                  </a:lnTo>
                  <a:lnTo>
                    <a:pt x="373761" y="80860"/>
                  </a:lnTo>
                  <a:lnTo>
                    <a:pt x="373761" y="122110"/>
                  </a:lnTo>
                  <a:lnTo>
                    <a:pt x="329565" y="122110"/>
                  </a:lnTo>
                  <a:lnTo>
                    <a:pt x="329565" y="131254"/>
                  </a:lnTo>
                  <a:lnTo>
                    <a:pt x="427101" y="131254"/>
                  </a:lnTo>
                  <a:lnTo>
                    <a:pt x="427101" y="122110"/>
                  </a:lnTo>
                  <a:close/>
                </a:path>
                <a:path w="569595" h="135889">
                  <a:moveTo>
                    <a:pt x="562914" y="61048"/>
                  </a:moveTo>
                  <a:lnTo>
                    <a:pt x="550722" y="61048"/>
                  </a:lnTo>
                  <a:lnTo>
                    <a:pt x="550722" y="68668"/>
                  </a:lnTo>
                  <a:lnTo>
                    <a:pt x="550722" y="79336"/>
                  </a:lnTo>
                  <a:lnTo>
                    <a:pt x="550722" y="88480"/>
                  </a:lnTo>
                  <a:lnTo>
                    <a:pt x="550722" y="100672"/>
                  </a:lnTo>
                  <a:lnTo>
                    <a:pt x="463765" y="100672"/>
                  </a:lnTo>
                  <a:lnTo>
                    <a:pt x="463765" y="88480"/>
                  </a:lnTo>
                  <a:lnTo>
                    <a:pt x="550722" y="88480"/>
                  </a:lnTo>
                  <a:lnTo>
                    <a:pt x="550722" y="79336"/>
                  </a:lnTo>
                  <a:lnTo>
                    <a:pt x="463765" y="79336"/>
                  </a:lnTo>
                  <a:lnTo>
                    <a:pt x="463765" y="68668"/>
                  </a:lnTo>
                  <a:lnTo>
                    <a:pt x="550722" y="68668"/>
                  </a:lnTo>
                  <a:lnTo>
                    <a:pt x="550722" y="61048"/>
                  </a:lnTo>
                  <a:lnTo>
                    <a:pt x="453097" y="61048"/>
                  </a:lnTo>
                  <a:lnTo>
                    <a:pt x="453097" y="135826"/>
                  </a:lnTo>
                  <a:lnTo>
                    <a:pt x="463765" y="135826"/>
                  </a:lnTo>
                  <a:lnTo>
                    <a:pt x="463765" y="109918"/>
                  </a:lnTo>
                  <a:lnTo>
                    <a:pt x="550722" y="109918"/>
                  </a:lnTo>
                  <a:lnTo>
                    <a:pt x="550722" y="123634"/>
                  </a:lnTo>
                  <a:lnTo>
                    <a:pt x="549198" y="125158"/>
                  </a:lnTo>
                  <a:lnTo>
                    <a:pt x="526249" y="125158"/>
                  </a:lnTo>
                  <a:lnTo>
                    <a:pt x="527773" y="134302"/>
                  </a:lnTo>
                  <a:lnTo>
                    <a:pt x="556818" y="134302"/>
                  </a:lnTo>
                  <a:lnTo>
                    <a:pt x="558342" y="131254"/>
                  </a:lnTo>
                  <a:lnTo>
                    <a:pt x="561390" y="129730"/>
                  </a:lnTo>
                  <a:lnTo>
                    <a:pt x="562914" y="126682"/>
                  </a:lnTo>
                  <a:lnTo>
                    <a:pt x="562914" y="109918"/>
                  </a:lnTo>
                  <a:lnTo>
                    <a:pt x="562914" y="100672"/>
                  </a:lnTo>
                  <a:lnTo>
                    <a:pt x="562914" y="88480"/>
                  </a:lnTo>
                  <a:lnTo>
                    <a:pt x="562914" y="79336"/>
                  </a:lnTo>
                  <a:lnTo>
                    <a:pt x="562914" y="68668"/>
                  </a:lnTo>
                  <a:lnTo>
                    <a:pt x="562914" y="61048"/>
                  </a:lnTo>
                  <a:close/>
                </a:path>
                <a:path w="569595" h="135889">
                  <a:moveTo>
                    <a:pt x="569010" y="4572"/>
                  </a:moveTo>
                  <a:lnTo>
                    <a:pt x="556818" y="4572"/>
                  </a:lnTo>
                  <a:lnTo>
                    <a:pt x="556818" y="13716"/>
                  </a:lnTo>
                  <a:lnTo>
                    <a:pt x="556818" y="24384"/>
                  </a:lnTo>
                  <a:lnTo>
                    <a:pt x="556818" y="32092"/>
                  </a:lnTo>
                  <a:lnTo>
                    <a:pt x="556818" y="42760"/>
                  </a:lnTo>
                  <a:lnTo>
                    <a:pt x="512533" y="42760"/>
                  </a:lnTo>
                  <a:lnTo>
                    <a:pt x="512533" y="32092"/>
                  </a:lnTo>
                  <a:lnTo>
                    <a:pt x="556818" y="32092"/>
                  </a:lnTo>
                  <a:lnTo>
                    <a:pt x="556818" y="24384"/>
                  </a:lnTo>
                  <a:lnTo>
                    <a:pt x="512533" y="24384"/>
                  </a:lnTo>
                  <a:lnTo>
                    <a:pt x="512533" y="13716"/>
                  </a:lnTo>
                  <a:lnTo>
                    <a:pt x="556818" y="13716"/>
                  </a:lnTo>
                  <a:lnTo>
                    <a:pt x="556818" y="4572"/>
                  </a:lnTo>
                  <a:lnTo>
                    <a:pt x="500341" y="4572"/>
                  </a:lnTo>
                  <a:lnTo>
                    <a:pt x="500341" y="13716"/>
                  </a:lnTo>
                  <a:lnTo>
                    <a:pt x="500341" y="24384"/>
                  </a:lnTo>
                  <a:lnTo>
                    <a:pt x="500341" y="32092"/>
                  </a:lnTo>
                  <a:lnTo>
                    <a:pt x="500341" y="42760"/>
                  </a:lnTo>
                  <a:lnTo>
                    <a:pt x="457669" y="42760"/>
                  </a:lnTo>
                  <a:lnTo>
                    <a:pt x="457669" y="32092"/>
                  </a:lnTo>
                  <a:lnTo>
                    <a:pt x="500341" y="32092"/>
                  </a:lnTo>
                  <a:lnTo>
                    <a:pt x="500341" y="24384"/>
                  </a:lnTo>
                  <a:lnTo>
                    <a:pt x="457669" y="24384"/>
                  </a:lnTo>
                  <a:lnTo>
                    <a:pt x="457669" y="13716"/>
                  </a:lnTo>
                  <a:lnTo>
                    <a:pt x="500341" y="13716"/>
                  </a:lnTo>
                  <a:lnTo>
                    <a:pt x="500341" y="4572"/>
                  </a:lnTo>
                  <a:lnTo>
                    <a:pt x="445477" y="4572"/>
                  </a:lnTo>
                  <a:lnTo>
                    <a:pt x="445477" y="51904"/>
                  </a:lnTo>
                  <a:lnTo>
                    <a:pt x="569010" y="51904"/>
                  </a:lnTo>
                  <a:lnTo>
                    <a:pt x="569010" y="42760"/>
                  </a:lnTo>
                  <a:lnTo>
                    <a:pt x="569010" y="32092"/>
                  </a:lnTo>
                  <a:lnTo>
                    <a:pt x="569010" y="24384"/>
                  </a:lnTo>
                  <a:lnTo>
                    <a:pt x="569010" y="13716"/>
                  </a:lnTo>
                  <a:lnTo>
                    <a:pt x="569010" y="457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4" name="object 74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6318122" y="5942171"/>
              <a:ext cx="442341" cy="135826"/>
            </a:xfrm>
            <a:prstGeom prst="rect">
              <a:avLst/>
            </a:prstGeom>
          </p:spPr>
        </p:pic>
        <p:sp>
          <p:nvSpPr>
            <p:cNvPr id="75" name="object 75"/>
            <p:cNvSpPr/>
            <p:nvPr/>
          </p:nvSpPr>
          <p:spPr>
            <a:xfrm>
              <a:off x="6832186" y="6000178"/>
              <a:ext cx="27940" cy="27940"/>
            </a:xfrm>
            <a:custGeom>
              <a:avLst/>
              <a:gdLst/>
              <a:ahLst/>
              <a:cxnLst/>
              <a:rect l="l" t="t" r="r" b="b"/>
              <a:pathLst>
                <a:path w="27940" h="27939">
                  <a:moveTo>
                    <a:pt x="18288" y="27431"/>
                  </a:moveTo>
                  <a:lnTo>
                    <a:pt x="10668" y="27431"/>
                  </a:lnTo>
                  <a:lnTo>
                    <a:pt x="7620" y="25907"/>
                  </a:lnTo>
                  <a:lnTo>
                    <a:pt x="1524" y="19811"/>
                  </a:lnTo>
                  <a:lnTo>
                    <a:pt x="0" y="16763"/>
                  </a:lnTo>
                  <a:lnTo>
                    <a:pt x="0" y="13715"/>
                  </a:lnTo>
                  <a:lnTo>
                    <a:pt x="0" y="9143"/>
                  </a:lnTo>
                  <a:lnTo>
                    <a:pt x="1524" y="6095"/>
                  </a:lnTo>
                  <a:lnTo>
                    <a:pt x="4572" y="3047"/>
                  </a:lnTo>
                  <a:lnTo>
                    <a:pt x="10668" y="0"/>
                  </a:lnTo>
                  <a:lnTo>
                    <a:pt x="18288" y="0"/>
                  </a:lnTo>
                  <a:lnTo>
                    <a:pt x="24384" y="3047"/>
                  </a:lnTo>
                  <a:lnTo>
                    <a:pt x="27432" y="9143"/>
                  </a:lnTo>
                  <a:lnTo>
                    <a:pt x="27432" y="16763"/>
                  </a:lnTo>
                  <a:lnTo>
                    <a:pt x="24384" y="22859"/>
                  </a:lnTo>
                  <a:lnTo>
                    <a:pt x="21336" y="25907"/>
                  </a:lnTo>
                  <a:lnTo>
                    <a:pt x="18288" y="2743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6" name="object 76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6926770" y="5940647"/>
              <a:ext cx="439293" cy="137350"/>
            </a:xfrm>
            <a:prstGeom prst="rect">
              <a:avLst/>
            </a:prstGeom>
          </p:spPr>
        </p:pic>
        <p:pic>
          <p:nvPicPr>
            <p:cNvPr id="77" name="object 77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5410486" y="6166485"/>
              <a:ext cx="1107471" cy="14039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43484" y="371856"/>
            <a:ext cx="9827260" cy="6223000"/>
            <a:chOff x="443484" y="371856"/>
            <a:chExt cx="9827260" cy="6223000"/>
          </a:xfrm>
        </p:grpSpPr>
        <p:sp>
          <p:nvSpPr>
            <p:cNvPr id="3" name="object 3"/>
            <p:cNvSpPr/>
            <p:nvPr/>
          </p:nvSpPr>
          <p:spPr>
            <a:xfrm>
              <a:off x="443484" y="371856"/>
              <a:ext cx="9827260" cy="6223000"/>
            </a:xfrm>
            <a:custGeom>
              <a:avLst/>
              <a:gdLst/>
              <a:ahLst/>
              <a:cxnLst/>
              <a:rect l="l" t="t" r="r" b="b"/>
              <a:pathLst>
                <a:path w="9827260" h="6223000">
                  <a:moveTo>
                    <a:pt x="9826751" y="6222492"/>
                  </a:moveTo>
                  <a:lnTo>
                    <a:pt x="0" y="6222492"/>
                  </a:lnTo>
                  <a:lnTo>
                    <a:pt x="0" y="0"/>
                  </a:lnTo>
                  <a:lnTo>
                    <a:pt x="9826751" y="0"/>
                  </a:lnTo>
                  <a:lnTo>
                    <a:pt x="9826751" y="6222492"/>
                  </a:lnTo>
                  <a:close/>
                </a:path>
              </a:pathLst>
            </a:custGeom>
            <a:solidFill>
              <a:srgbClr val="F4F4D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573500" y="4870894"/>
              <a:ext cx="9568815" cy="1526540"/>
            </a:xfrm>
            <a:custGeom>
              <a:avLst/>
              <a:gdLst/>
              <a:ahLst/>
              <a:cxnLst/>
              <a:rect l="l" t="t" r="r" b="b"/>
              <a:pathLst>
                <a:path w="9568815" h="1526539">
                  <a:moveTo>
                    <a:pt x="0" y="0"/>
                  </a:moveTo>
                  <a:lnTo>
                    <a:pt x="9568815" y="0"/>
                  </a:lnTo>
                  <a:lnTo>
                    <a:pt x="9568815" y="1526095"/>
                  </a:lnTo>
                  <a:lnTo>
                    <a:pt x="0" y="1526095"/>
                  </a:lnTo>
                  <a:lnTo>
                    <a:pt x="0" y="0"/>
                  </a:lnTo>
                  <a:close/>
                </a:path>
              </a:pathLst>
            </a:custGeom>
            <a:ln w="10677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/>
          <p:nvPr/>
        </p:nvSpPr>
        <p:spPr>
          <a:xfrm>
            <a:off x="443484" y="7202423"/>
            <a:ext cx="9827260" cy="1905"/>
          </a:xfrm>
          <a:custGeom>
            <a:avLst/>
            <a:gdLst/>
            <a:ahLst/>
            <a:cxnLst/>
            <a:rect l="l" t="t" r="r" b="b"/>
            <a:pathLst>
              <a:path w="9827260" h="1904">
                <a:moveTo>
                  <a:pt x="9826751" y="1524"/>
                </a:moveTo>
                <a:lnTo>
                  <a:pt x="0" y="1524"/>
                </a:lnTo>
                <a:lnTo>
                  <a:pt x="0" y="0"/>
                </a:lnTo>
                <a:lnTo>
                  <a:pt x="9826751" y="0"/>
                </a:lnTo>
                <a:lnTo>
                  <a:pt x="9826751" y="1524"/>
                </a:lnTo>
                <a:close/>
              </a:path>
            </a:pathLst>
          </a:custGeom>
          <a:solidFill>
            <a:srgbClr val="F4F4DB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6" name="object 6"/>
          <p:cNvGrpSpPr/>
          <p:nvPr/>
        </p:nvGrpSpPr>
        <p:grpSpPr>
          <a:xfrm>
            <a:off x="504825" y="466629"/>
            <a:ext cx="518795" cy="117475"/>
            <a:chOff x="504825" y="466629"/>
            <a:chExt cx="518795" cy="117475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04825" y="469677"/>
              <a:ext cx="85439" cy="111347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0076" y="494061"/>
              <a:ext cx="77819" cy="90011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710171" y="468159"/>
              <a:ext cx="116839" cy="114300"/>
            </a:xfrm>
            <a:custGeom>
              <a:avLst/>
              <a:gdLst/>
              <a:ahLst/>
              <a:cxnLst/>
              <a:rect l="l" t="t" r="r" b="b"/>
              <a:pathLst>
                <a:path w="116840" h="114300">
                  <a:moveTo>
                    <a:pt x="18300" y="92671"/>
                  </a:moveTo>
                  <a:lnTo>
                    <a:pt x="0" y="92671"/>
                  </a:lnTo>
                  <a:lnTo>
                    <a:pt x="0" y="114007"/>
                  </a:lnTo>
                  <a:lnTo>
                    <a:pt x="18300" y="114007"/>
                  </a:lnTo>
                  <a:lnTo>
                    <a:pt x="18300" y="92671"/>
                  </a:lnTo>
                  <a:close/>
                </a:path>
                <a:path w="116840" h="114300">
                  <a:moveTo>
                    <a:pt x="116497" y="102196"/>
                  </a:moveTo>
                  <a:lnTo>
                    <a:pt x="92113" y="102196"/>
                  </a:lnTo>
                  <a:lnTo>
                    <a:pt x="92113" y="0"/>
                  </a:lnTo>
                  <a:lnTo>
                    <a:pt x="82969" y="0"/>
                  </a:lnTo>
                  <a:lnTo>
                    <a:pt x="81445" y="6096"/>
                  </a:lnTo>
                  <a:lnTo>
                    <a:pt x="79921" y="10668"/>
                  </a:lnTo>
                  <a:lnTo>
                    <a:pt x="75349" y="12192"/>
                  </a:lnTo>
                  <a:lnTo>
                    <a:pt x="72301" y="15240"/>
                  </a:lnTo>
                  <a:lnTo>
                    <a:pt x="64592" y="16764"/>
                  </a:lnTo>
                  <a:lnTo>
                    <a:pt x="55448" y="16764"/>
                  </a:lnTo>
                  <a:lnTo>
                    <a:pt x="55448" y="25908"/>
                  </a:lnTo>
                  <a:lnTo>
                    <a:pt x="79921" y="25908"/>
                  </a:lnTo>
                  <a:lnTo>
                    <a:pt x="79921" y="102196"/>
                  </a:lnTo>
                  <a:lnTo>
                    <a:pt x="55448" y="102196"/>
                  </a:lnTo>
                  <a:lnTo>
                    <a:pt x="55448" y="112864"/>
                  </a:lnTo>
                  <a:lnTo>
                    <a:pt x="116497" y="112864"/>
                  </a:lnTo>
                  <a:lnTo>
                    <a:pt x="116497" y="1021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49534" y="466629"/>
              <a:ext cx="173926" cy="117443"/>
            </a:xfrm>
            <a:prstGeom prst="rect">
              <a:avLst/>
            </a:prstGeom>
          </p:spPr>
        </p:pic>
      </p:grpSp>
      <p:grpSp>
        <p:nvGrpSpPr>
          <p:cNvPr id="11" name="object 11"/>
          <p:cNvGrpSpPr/>
          <p:nvPr/>
        </p:nvGrpSpPr>
        <p:grpSpPr>
          <a:xfrm>
            <a:off x="9080658" y="463581"/>
            <a:ext cx="581660" cy="149860"/>
            <a:chOff x="9080658" y="463581"/>
            <a:chExt cx="581660" cy="149860"/>
          </a:xfrm>
        </p:grpSpPr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080658" y="463581"/>
              <a:ext cx="265366" cy="120491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372028" y="472725"/>
              <a:ext cx="289750" cy="140398"/>
            </a:xfrm>
            <a:prstGeom prst="rect">
              <a:avLst/>
            </a:prstGeom>
          </p:spPr>
        </p:pic>
      </p:grpSp>
      <p:pic>
        <p:nvPicPr>
          <p:cNvPr id="14" name="object 14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716737" y="454342"/>
            <a:ext cx="459105" cy="135826"/>
          </a:xfrm>
          <a:prstGeom prst="rect">
            <a:avLst/>
          </a:prstGeom>
        </p:spPr>
      </p:pic>
      <p:graphicFrame>
        <p:nvGraphicFramePr>
          <p:cNvPr id="15" name="object 15"/>
          <p:cNvGraphicFramePr>
            <a:graphicFrameLocks noGrp="1"/>
          </p:cNvGraphicFramePr>
          <p:nvPr/>
        </p:nvGraphicFramePr>
        <p:xfrm>
          <a:off x="2467255" y="876390"/>
          <a:ext cx="5797550" cy="376047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152140"/>
                <a:gridCol w="2628900"/>
              </a:tblGrid>
              <a:tr h="322078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4F4D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4F4DB"/>
                    </a:solidFill>
                  </a:tcPr>
                </a:tc>
              </a:tr>
              <a:tr h="50968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000000"/>
                      </a:solidFill>
                      <a:prstDash val="solid"/>
                    </a:lnB>
                    <a:solidFill>
                      <a:srgbClr val="F4F4D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000000"/>
                      </a:solidFill>
                      <a:prstDash val="solid"/>
                    </a:lnB>
                    <a:solidFill>
                      <a:srgbClr val="F4F4DB"/>
                    </a:solidFill>
                  </a:tcPr>
                </a:tc>
              </a:tr>
            </a:tbl>
          </a:graphicData>
        </a:graphic>
      </p:graphicFrame>
      <p:pic>
        <p:nvPicPr>
          <p:cNvPr id="16" name="object 16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807455" y="1142618"/>
            <a:ext cx="2365895" cy="2529497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5642419" y="2412396"/>
            <a:ext cx="141827" cy="134207"/>
          </a:xfrm>
          <a:prstGeom prst="rect">
            <a:avLst/>
          </a:prstGeom>
        </p:spPr>
      </p:pic>
      <p:sp>
        <p:nvSpPr>
          <p:cNvPr id="18" name="object 18"/>
          <p:cNvSpPr/>
          <p:nvPr/>
        </p:nvSpPr>
        <p:spPr>
          <a:xfrm>
            <a:off x="5854446" y="2468880"/>
            <a:ext cx="27940" cy="27940"/>
          </a:xfrm>
          <a:custGeom>
            <a:avLst/>
            <a:gdLst/>
            <a:ahLst/>
            <a:cxnLst/>
            <a:rect l="l" t="t" r="r" b="b"/>
            <a:pathLst>
              <a:path w="27939" h="27939">
                <a:moveTo>
                  <a:pt x="18288" y="27431"/>
                </a:moveTo>
                <a:lnTo>
                  <a:pt x="10668" y="27431"/>
                </a:lnTo>
                <a:lnTo>
                  <a:pt x="4572" y="24383"/>
                </a:lnTo>
                <a:lnTo>
                  <a:pt x="1524" y="21335"/>
                </a:lnTo>
                <a:lnTo>
                  <a:pt x="0" y="18287"/>
                </a:lnTo>
                <a:lnTo>
                  <a:pt x="0" y="13715"/>
                </a:lnTo>
                <a:lnTo>
                  <a:pt x="0" y="10667"/>
                </a:lnTo>
                <a:lnTo>
                  <a:pt x="1524" y="7619"/>
                </a:lnTo>
                <a:lnTo>
                  <a:pt x="7620" y="1523"/>
                </a:lnTo>
                <a:lnTo>
                  <a:pt x="10668" y="0"/>
                </a:lnTo>
                <a:lnTo>
                  <a:pt x="18288" y="0"/>
                </a:lnTo>
                <a:lnTo>
                  <a:pt x="21336" y="1523"/>
                </a:lnTo>
                <a:lnTo>
                  <a:pt x="24384" y="4571"/>
                </a:lnTo>
                <a:lnTo>
                  <a:pt x="27432" y="10667"/>
                </a:lnTo>
                <a:lnTo>
                  <a:pt x="27432" y="18287"/>
                </a:lnTo>
                <a:lnTo>
                  <a:pt x="24384" y="24383"/>
                </a:lnTo>
                <a:lnTo>
                  <a:pt x="18288" y="2743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9" name="object 19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5948934" y="2412396"/>
            <a:ext cx="143446" cy="134207"/>
          </a:xfrm>
          <a:prstGeom prst="rect">
            <a:avLst/>
          </a:prstGeom>
        </p:spPr>
      </p:pic>
      <p:sp>
        <p:nvSpPr>
          <p:cNvPr id="20" name="object 20"/>
          <p:cNvSpPr/>
          <p:nvPr/>
        </p:nvSpPr>
        <p:spPr>
          <a:xfrm>
            <a:off x="6159531" y="2468880"/>
            <a:ext cx="27940" cy="27940"/>
          </a:xfrm>
          <a:custGeom>
            <a:avLst/>
            <a:gdLst/>
            <a:ahLst/>
            <a:cxnLst/>
            <a:rect l="l" t="t" r="r" b="b"/>
            <a:pathLst>
              <a:path w="27939" h="27939">
                <a:moveTo>
                  <a:pt x="18288" y="27431"/>
                </a:moveTo>
                <a:lnTo>
                  <a:pt x="10668" y="27431"/>
                </a:lnTo>
                <a:lnTo>
                  <a:pt x="4572" y="24383"/>
                </a:lnTo>
                <a:lnTo>
                  <a:pt x="1524" y="21335"/>
                </a:lnTo>
                <a:lnTo>
                  <a:pt x="0" y="18287"/>
                </a:lnTo>
                <a:lnTo>
                  <a:pt x="0" y="13715"/>
                </a:lnTo>
                <a:lnTo>
                  <a:pt x="0" y="10667"/>
                </a:lnTo>
                <a:lnTo>
                  <a:pt x="1524" y="7619"/>
                </a:lnTo>
                <a:lnTo>
                  <a:pt x="7620" y="1523"/>
                </a:lnTo>
                <a:lnTo>
                  <a:pt x="10668" y="0"/>
                </a:lnTo>
                <a:lnTo>
                  <a:pt x="18288" y="0"/>
                </a:lnTo>
                <a:lnTo>
                  <a:pt x="21336" y="1523"/>
                </a:lnTo>
                <a:lnTo>
                  <a:pt x="24384" y="4571"/>
                </a:lnTo>
                <a:lnTo>
                  <a:pt x="27432" y="10667"/>
                </a:lnTo>
                <a:lnTo>
                  <a:pt x="27432" y="18287"/>
                </a:lnTo>
                <a:lnTo>
                  <a:pt x="24384" y="24383"/>
                </a:lnTo>
                <a:lnTo>
                  <a:pt x="18288" y="2743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1" name="object 21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6252495" y="2410872"/>
            <a:ext cx="148018" cy="131159"/>
          </a:xfrm>
          <a:prstGeom prst="rect">
            <a:avLst/>
          </a:prstGeom>
        </p:spPr>
      </p:pic>
      <p:sp>
        <p:nvSpPr>
          <p:cNvPr id="22" name="object 22"/>
          <p:cNvSpPr/>
          <p:nvPr/>
        </p:nvSpPr>
        <p:spPr>
          <a:xfrm>
            <a:off x="6464522" y="2468880"/>
            <a:ext cx="27940" cy="27940"/>
          </a:xfrm>
          <a:custGeom>
            <a:avLst/>
            <a:gdLst/>
            <a:ahLst/>
            <a:cxnLst/>
            <a:rect l="l" t="t" r="r" b="b"/>
            <a:pathLst>
              <a:path w="27939" h="27939">
                <a:moveTo>
                  <a:pt x="18383" y="27431"/>
                </a:moveTo>
                <a:lnTo>
                  <a:pt x="10763" y="27431"/>
                </a:lnTo>
                <a:lnTo>
                  <a:pt x="4667" y="24383"/>
                </a:lnTo>
                <a:lnTo>
                  <a:pt x="1524" y="21335"/>
                </a:lnTo>
                <a:lnTo>
                  <a:pt x="0" y="18287"/>
                </a:lnTo>
                <a:lnTo>
                  <a:pt x="0" y="13715"/>
                </a:lnTo>
                <a:lnTo>
                  <a:pt x="0" y="10667"/>
                </a:lnTo>
                <a:lnTo>
                  <a:pt x="1524" y="7619"/>
                </a:lnTo>
                <a:lnTo>
                  <a:pt x="4667" y="4571"/>
                </a:lnTo>
                <a:lnTo>
                  <a:pt x="7715" y="1523"/>
                </a:lnTo>
                <a:lnTo>
                  <a:pt x="10763" y="0"/>
                </a:lnTo>
                <a:lnTo>
                  <a:pt x="18383" y="0"/>
                </a:lnTo>
                <a:lnTo>
                  <a:pt x="21431" y="1523"/>
                </a:lnTo>
                <a:lnTo>
                  <a:pt x="27527" y="7619"/>
                </a:lnTo>
                <a:lnTo>
                  <a:pt x="27527" y="21335"/>
                </a:lnTo>
                <a:lnTo>
                  <a:pt x="24479" y="24383"/>
                </a:lnTo>
                <a:lnTo>
                  <a:pt x="18383" y="2743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3" name="object 23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6557581" y="2410872"/>
            <a:ext cx="135826" cy="134207"/>
          </a:xfrm>
          <a:prstGeom prst="rect">
            <a:avLst/>
          </a:prstGeom>
        </p:spPr>
      </p:pic>
      <p:sp>
        <p:nvSpPr>
          <p:cNvPr id="24" name="object 24"/>
          <p:cNvSpPr/>
          <p:nvPr/>
        </p:nvSpPr>
        <p:spPr>
          <a:xfrm>
            <a:off x="6771132" y="2468784"/>
            <a:ext cx="27940" cy="27940"/>
          </a:xfrm>
          <a:custGeom>
            <a:avLst/>
            <a:gdLst/>
            <a:ahLst/>
            <a:cxnLst/>
            <a:rect l="l" t="t" r="r" b="b"/>
            <a:pathLst>
              <a:path w="27940" h="27939">
                <a:moveTo>
                  <a:pt x="16859" y="27527"/>
                </a:moveTo>
                <a:lnTo>
                  <a:pt x="9239" y="27527"/>
                </a:lnTo>
                <a:lnTo>
                  <a:pt x="3048" y="24479"/>
                </a:lnTo>
                <a:lnTo>
                  <a:pt x="0" y="21431"/>
                </a:lnTo>
                <a:lnTo>
                  <a:pt x="0" y="13811"/>
                </a:lnTo>
                <a:lnTo>
                  <a:pt x="0" y="7619"/>
                </a:lnTo>
                <a:lnTo>
                  <a:pt x="6096" y="1523"/>
                </a:lnTo>
                <a:lnTo>
                  <a:pt x="9239" y="0"/>
                </a:lnTo>
                <a:lnTo>
                  <a:pt x="16859" y="0"/>
                </a:lnTo>
                <a:lnTo>
                  <a:pt x="19907" y="1523"/>
                </a:lnTo>
                <a:lnTo>
                  <a:pt x="26003" y="7619"/>
                </a:lnTo>
                <a:lnTo>
                  <a:pt x="27527" y="10667"/>
                </a:lnTo>
                <a:lnTo>
                  <a:pt x="27527" y="18383"/>
                </a:lnTo>
                <a:lnTo>
                  <a:pt x="26003" y="21431"/>
                </a:lnTo>
                <a:lnTo>
                  <a:pt x="22955" y="24479"/>
                </a:lnTo>
                <a:lnTo>
                  <a:pt x="16859" y="2752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5" name="object 25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6864191" y="2410872"/>
            <a:ext cx="137350" cy="135731"/>
          </a:xfrm>
          <a:prstGeom prst="rect">
            <a:avLst/>
          </a:prstGeom>
        </p:spPr>
      </p:pic>
      <p:sp>
        <p:nvSpPr>
          <p:cNvPr id="26" name="object 26"/>
          <p:cNvSpPr/>
          <p:nvPr/>
        </p:nvSpPr>
        <p:spPr>
          <a:xfrm>
            <a:off x="7076217" y="2468784"/>
            <a:ext cx="27940" cy="27940"/>
          </a:xfrm>
          <a:custGeom>
            <a:avLst/>
            <a:gdLst/>
            <a:ahLst/>
            <a:cxnLst/>
            <a:rect l="l" t="t" r="r" b="b"/>
            <a:pathLst>
              <a:path w="27940" h="27939">
                <a:moveTo>
                  <a:pt x="16859" y="27527"/>
                </a:moveTo>
                <a:lnTo>
                  <a:pt x="9144" y="27527"/>
                </a:lnTo>
                <a:lnTo>
                  <a:pt x="3048" y="24479"/>
                </a:lnTo>
                <a:lnTo>
                  <a:pt x="0" y="18383"/>
                </a:lnTo>
                <a:lnTo>
                  <a:pt x="0" y="13811"/>
                </a:lnTo>
                <a:lnTo>
                  <a:pt x="0" y="10667"/>
                </a:lnTo>
                <a:lnTo>
                  <a:pt x="3048" y="4571"/>
                </a:lnTo>
                <a:lnTo>
                  <a:pt x="6096" y="1523"/>
                </a:lnTo>
                <a:lnTo>
                  <a:pt x="9144" y="0"/>
                </a:lnTo>
                <a:lnTo>
                  <a:pt x="16859" y="0"/>
                </a:lnTo>
                <a:lnTo>
                  <a:pt x="19907" y="1523"/>
                </a:lnTo>
                <a:lnTo>
                  <a:pt x="26003" y="7619"/>
                </a:lnTo>
                <a:lnTo>
                  <a:pt x="27527" y="10667"/>
                </a:lnTo>
                <a:lnTo>
                  <a:pt x="27527" y="18383"/>
                </a:lnTo>
                <a:lnTo>
                  <a:pt x="26003" y="21431"/>
                </a:lnTo>
                <a:lnTo>
                  <a:pt x="22955" y="24479"/>
                </a:lnTo>
                <a:lnTo>
                  <a:pt x="16859" y="2752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7" name="object 27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7169277" y="2412396"/>
            <a:ext cx="146494" cy="132683"/>
          </a:xfrm>
          <a:prstGeom prst="rect">
            <a:avLst/>
          </a:prstGeom>
        </p:spPr>
      </p:pic>
      <p:sp>
        <p:nvSpPr>
          <p:cNvPr id="28" name="object 28"/>
          <p:cNvSpPr/>
          <p:nvPr/>
        </p:nvSpPr>
        <p:spPr>
          <a:xfrm>
            <a:off x="7381303" y="2468784"/>
            <a:ext cx="27940" cy="27940"/>
          </a:xfrm>
          <a:custGeom>
            <a:avLst/>
            <a:gdLst/>
            <a:ahLst/>
            <a:cxnLst/>
            <a:rect l="l" t="t" r="r" b="b"/>
            <a:pathLst>
              <a:path w="27940" h="27939">
                <a:moveTo>
                  <a:pt x="16859" y="27527"/>
                </a:moveTo>
                <a:lnTo>
                  <a:pt x="9144" y="27527"/>
                </a:lnTo>
                <a:lnTo>
                  <a:pt x="3048" y="24479"/>
                </a:lnTo>
                <a:lnTo>
                  <a:pt x="0" y="18383"/>
                </a:lnTo>
                <a:lnTo>
                  <a:pt x="0" y="13811"/>
                </a:lnTo>
                <a:lnTo>
                  <a:pt x="0" y="10667"/>
                </a:lnTo>
                <a:lnTo>
                  <a:pt x="3048" y="4571"/>
                </a:lnTo>
                <a:lnTo>
                  <a:pt x="6096" y="1523"/>
                </a:lnTo>
                <a:lnTo>
                  <a:pt x="9144" y="0"/>
                </a:lnTo>
                <a:lnTo>
                  <a:pt x="16859" y="0"/>
                </a:lnTo>
                <a:lnTo>
                  <a:pt x="19907" y="1523"/>
                </a:lnTo>
                <a:lnTo>
                  <a:pt x="26003" y="7619"/>
                </a:lnTo>
                <a:lnTo>
                  <a:pt x="27527" y="10667"/>
                </a:lnTo>
                <a:lnTo>
                  <a:pt x="27527" y="18383"/>
                </a:lnTo>
                <a:lnTo>
                  <a:pt x="26003" y="21431"/>
                </a:lnTo>
                <a:lnTo>
                  <a:pt x="22955" y="24479"/>
                </a:lnTo>
                <a:lnTo>
                  <a:pt x="16859" y="2752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9" name="object 29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7477411" y="2415444"/>
            <a:ext cx="140398" cy="132683"/>
          </a:xfrm>
          <a:prstGeom prst="rect">
            <a:avLst/>
          </a:prstGeom>
        </p:spPr>
      </p:pic>
      <p:sp>
        <p:nvSpPr>
          <p:cNvPr id="30" name="object 30"/>
          <p:cNvSpPr/>
          <p:nvPr/>
        </p:nvSpPr>
        <p:spPr>
          <a:xfrm>
            <a:off x="7686388" y="2468784"/>
            <a:ext cx="27940" cy="27940"/>
          </a:xfrm>
          <a:custGeom>
            <a:avLst/>
            <a:gdLst/>
            <a:ahLst/>
            <a:cxnLst/>
            <a:rect l="l" t="t" r="r" b="b"/>
            <a:pathLst>
              <a:path w="27940" h="27939">
                <a:moveTo>
                  <a:pt x="16764" y="27527"/>
                </a:moveTo>
                <a:lnTo>
                  <a:pt x="9144" y="27527"/>
                </a:lnTo>
                <a:lnTo>
                  <a:pt x="6096" y="26003"/>
                </a:lnTo>
                <a:lnTo>
                  <a:pt x="1524" y="21431"/>
                </a:lnTo>
                <a:lnTo>
                  <a:pt x="0" y="18383"/>
                </a:lnTo>
                <a:lnTo>
                  <a:pt x="0" y="13811"/>
                </a:lnTo>
                <a:lnTo>
                  <a:pt x="0" y="10667"/>
                </a:lnTo>
                <a:lnTo>
                  <a:pt x="1524" y="7619"/>
                </a:lnTo>
                <a:lnTo>
                  <a:pt x="4572" y="4571"/>
                </a:lnTo>
                <a:lnTo>
                  <a:pt x="6096" y="1523"/>
                </a:lnTo>
                <a:lnTo>
                  <a:pt x="9144" y="0"/>
                </a:lnTo>
                <a:lnTo>
                  <a:pt x="16764" y="0"/>
                </a:lnTo>
                <a:lnTo>
                  <a:pt x="21336" y="1523"/>
                </a:lnTo>
                <a:lnTo>
                  <a:pt x="22859" y="4571"/>
                </a:lnTo>
                <a:lnTo>
                  <a:pt x="26003" y="7619"/>
                </a:lnTo>
                <a:lnTo>
                  <a:pt x="27527" y="10667"/>
                </a:lnTo>
                <a:lnTo>
                  <a:pt x="27527" y="18383"/>
                </a:lnTo>
                <a:lnTo>
                  <a:pt x="26003" y="21431"/>
                </a:lnTo>
                <a:lnTo>
                  <a:pt x="21336" y="26003"/>
                </a:lnTo>
                <a:lnTo>
                  <a:pt x="16764" y="2752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1" name="object 31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7788592" y="2409253"/>
            <a:ext cx="126587" cy="137350"/>
          </a:xfrm>
          <a:prstGeom prst="rect">
            <a:avLst/>
          </a:prstGeom>
        </p:spPr>
      </p:pic>
      <p:grpSp>
        <p:nvGrpSpPr>
          <p:cNvPr id="32" name="object 32"/>
          <p:cNvGrpSpPr/>
          <p:nvPr/>
        </p:nvGrpSpPr>
        <p:grpSpPr>
          <a:xfrm>
            <a:off x="3804284" y="4280915"/>
            <a:ext cx="481965" cy="120014"/>
            <a:chOff x="3804284" y="4280915"/>
            <a:chExt cx="481965" cy="120014"/>
          </a:xfrm>
        </p:grpSpPr>
        <p:pic>
          <p:nvPicPr>
            <p:cNvPr id="33" name="object 33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804284" y="4286344"/>
              <a:ext cx="99155" cy="111442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929443" y="4280915"/>
              <a:ext cx="356806" cy="119919"/>
            </a:xfrm>
            <a:prstGeom prst="rect">
              <a:avLst/>
            </a:prstGeom>
          </p:spPr>
        </p:pic>
      </p:grpSp>
      <p:pic>
        <p:nvPicPr>
          <p:cNvPr id="35" name="object 35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5642419" y="4158234"/>
            <a:ext cx="141827" cy="135731"/>
          </a:xfrm>
          <a:prstGeom prst="rect">
            <a:avLst/>
          </a:prstGeom>
        </p:spPr>
      </p:pic>
      <p:grpSp>
        <p:nvGrpSpPr>
          <p:cNvPr id="36" name="object 36"/>
          <p:cNvGrpSpPr/>
          <p:nvPr/>
        </p:nvGrpSpPr>
        <p:grpSpPr>
          <a:xfrm>
            <a:off x="5643943" y="4390167"/>
            <a:ext cx="293370" cy="131445"/>
            <a:chOff x="5643943" y="4390167"/>
            <a:chExt cx="293370" cy="131445"/>
          </a:xfrm>
        </p:grpSpPr>
        <p:pic>
          <p:nvPicPr>
            <p:cNvPr id="37" name="object 37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643943" y="4390167"/>
              <a:ext cx="143351" cy="131254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5808631" y="4399311"/>
              <a:ext cx="128111" cy="119062"/>
            </a:xfrm>
            <a:prstGeom prst="rect">
              <a:avLst/>
            </a:prstGeom>
          </p:spPr>
        </p:pic>
      </p:grpSp>
      <p:sp>
        <p:nvSpPr>
          <p:cNvPr id="39" name="object 39"/>
          <p:cNvSpPr/>
          <p:nvPr/>
        </p:nvSpPr>
        <p:spPr>
          <a:xfrm>
            <a:off x="577595" y="5180076"/>
            <a:ext cx="1432560" cy="10795"/>
          </a:xfrm>
          <a:custGeom>
            <a:avLst/>
            <a:gdLst/>
            <a:ahLst/>
            <a:cxnLst/>
            <a:rect l="l" t="t" r="r" b="b"/>
            <a:pathLst>
              <a:path w="1432560" h="10795">
                <a:moveTo>
                  <a:pt x="1432559" y="10667"/>
                </a:moveTo>
                <a:lnTo>
                  <a:pt x="0" y="10667"/>
                </a:lnTo>
                <a:lnTo>
                  <a:pt x="0" y="0"/>
                </a:lnTo>
                <a:lnTo>
                  <a:pt x="1432559" y="0"/>
                </a:lnTo>
                <a:lnTo>
                  <a:pt x="1432559" y="1066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40" name="object 40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1040225" y="4919662"/>
            <a:ext cx="501872" cy="120586"/>
          </a:xfrm>
          <a:prstGeom prst="rect">
            <a:avLst/>
          </a:prstGeom>
        </p:spPr>
      </p:pic>
      <p:pic>
        <p:nvPicPr>
          <p:cNvPr id="41" name="object 41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1143952" y="5253894"/>
            <a:ext cx="298989" cy="137350"/>
          </a:xfrm>
          <a:prstGeom prst="rect">
            <a:avLst/>
          </a:prstGeom>
        </p:spPr>
      </p:pic>
      <p:grpSp>
        <p:nvGrpSpPr>
          <p:cNvPr id="42" name="object 42"/>
          <p:cNvGrpSpPr/>
          <p:nvPr/>
        </p:nvGrpSpPr>
        <p:grpSpPr>
          <a:xfrm>
            <a:off x="1143952" y="5482780"/>
            <a:ext cx="288925" cy="137795"/>
            <a:chOff x="1143952" y="5482780"/>
            <a:chExt cx="288925" cy="137795"/>
          </a:xfrm>
        </p:grpSpPr>
        <p:pic>
          <p:nvPicPr>
            <p:cNvPr id="43" name="object 43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143952" y="5484304"/>
              <a:ext cx="140303" cy="135826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304162" y="5482780"/>
              <a:ext cx="128111" cy="137350"/>
            </a:xfrm>
            <a:prstGeom prst="rect">
              <a:avLst/>
            </a:prstGeom>
          </p:spPr>
        </p:pic>
      </p:grpSp>
      <p:grpSp>
        <p:nvGrpSpPr>
          <p:cNvPr id="45" name="object 45"/>
          <p:cNvGrpSpPr/>
          <p:nvPr/>
        </p:nvGrpSpPr>
        <p:grpSpPr>
          <a:xfrm>
            <a:off x="2008632" y="4873752"/>
            <a:ext cx="8129270" cy="1518285"/>
            <a:chOff x="2008632" y="4873752"/>
            <a:chExt cx="8129270" cy="1518285"/>
          </a:xfrm>
        </p:grpSpPr>
        <p:sp>
          <p:nvSpPr>
            <p:cNvPr id="46" name="object 46"/>
            <p:cNvSpPr/>
            <p:nvPr/>
          </p:nvSpPr>
          <p:spPr>
            <a:xfrm>
              <a:off x="2008632" y="4873752"/>
              <a:ext cx="3350260" cy="1518285"/>
            </a:xfrm>
            <a:custGeom>
              <a:avLst/>
              <a:gdLst/>
              <a:ahLst/>
              <a:cxnLst/>
              <a:rect l="l" t="t" r="r" b="b"/>
              <a:pathLst>
                <a:path w="3350260" h="1518285">
                  <a:moveTo>
                    <a:pt x="1363980" y="122313"/>
                  </a:moveTo>
                  <a:lnTo>
                    <a:pt x="1359408" y="113068"/>
                  </a:lnTo>
                  <a:lnTo>
                    <a:pt x="1357884" y="111544"/>
                  </a:lnTo>
                  <a:lnTo>
                    <a:pt x="1356360" y="108496"/>
                  </a:lnTo>
                  <a:lnTo>
                    <a:pt x="1353210" y="105448"/>
                  </a:lnTo>
                  <a:lnTo>
                    <a:pt x="1350162" y="103924"/>
                  </a:lnTo>
                  <a:lnTo>
                    <a:pt x="1345590" y="102400"/>
                  </a:lnTo>
                  <a:lnTo>
                    <a:pt x="1341018" y="99352"/>
                  </a:lnTo>
                  <a:lnTo>
                    <a:pt x="1333398" y="97828"/>
                  </a:lnTo>
                  <a:lnTo>
                    <a:pt x="1327302" y="96304"/>
                  </a:lnTo>
                  <a:lnTo>
                    <a:pt x="1319682" y="94780"/>
                  </a:lnTo>
                  <a:lnTo>
                    <a:pt x="1315110" y="93256"/>
                  </a:lnTo>
                  <a:lnTo>
                    <a:pt x="1309014" y="93256"/>
                  </a:lnTo>
                  <a:lnTo>
                    <a:pt x="1304442" y="90208"/>
                  </a:lnTo>
                  <a:lnTo>
                    <a:pt x="1302918" y="88684"/>
                  </a:lnTo>
                  <a:lnTo>
                    <a:pt x="1299870" y="87160"/>
                  </a:lnTo>
                  <a:lnTo>
                    <a:pt x="1298346" y="84112"/>
                  </a:lnTo>
                  <a:lnTo>
                    <a:pt x="1298346" y="76492"/>
                  </a:lnTo>
                  <a:lnTo>
                    <a:pt x="1301394" y="73444"/>
                  </a:lnTo>
                  <a:lnTo>
                    <a:pt x="1305966" y="70396"/>
                  </a:lnTo>
                  <a:lnTo>
                    <a:pt x="1309014" y="68872"/>
                  </a:lnTo>
                  <a:lnTo>
                    <a:pt x="1315110" y="67348"/>
                  </a:lnTo>
                  <a:lnTo>
                    <a:pt x="1321206" y="67348"/>
                  </a:lnTo>
                  <a:lnTo>
                    <a:pt x="1331188" y="68186"/>
                  </a:lnTo>
                  <a:lnTo>
                    <a:pt x="1340459" y="70586"/>
                  </a:lnTo>
                  <a:lnTo>
                    <a:pt x="1348892" y="74422"/>
                  </a:lnTo>
                  <a:lnTo>
                    <a:pt x="1356360" y="79540"/>
                  </a:lnTo>
                  <a:lnTo>
                    <a:pt x="1359408" y="79540"/>
                  </a:lnTo>
                  <a:lnTo>
                    <a:pt x="1359408" y="56680"/>
                  </a:lnTo>
                  <a:lnTo>
                    <a:pt x="1350149" y="53555"/>
                  </a:lnTo>
                  <a:lnTo>
                    <a:pt x="1340650" y="51155"/>
                  </a:lnTo>
                  <a:lnTo>
                    <a:pt x="1330591" y="49606"/>
                  </a:lnTo>
                  <a:lnTo>
                    <a:pt x="1319682" y="49060"/>
                  </a:lnTo>
                  <a:lnTo>
                    <a:pt x="1309941" y="49657"/>
                  </a:lnTo>
                  <a:lnTo>
                    <a:pt x="1277200" y="70205"/>
                  </a:lnTo>
                  <a:lnTo>
                    <a:pt x="1273962" y="84112"/>
                  </a:lnTo>
                  <a:lnTo>
                    <a:pt x="1273962" y="91732"/>
                  </a:lnTo>
                  <a:lnTo>
                    <a:pt x="1302918" y="116217"/>
                  </a:lnTo>
                  <a:lnTo>
                    <a:pt x="1313586" y="119265"/>
                  </a:lnTo>
                  <a:lnTo>
                    <a:pt x="1319682" y="120789"/>
                  </a:lnTo>
                  <a:lnTo>
                    <a:pt x="1324254" y="120789"/>
                  </a:lnTo>
                  <a:lnTo>
                    <a:pt x="1330350" y="122313"/>
                  </a:lnTo>
                  <a:lnTo>
                    <a:pt x="1333398" y="123837"/>
                  </a:lnTo>
                  <a:lnTo>
                    <a:pt x="1337970" y="128409"/>
                  </a:lnTo>
                  <a:lnTo>
                    <a:pt x="1337970" y="139077"/>
                  </a:lnTo>
                  <a:lnTo>
                    <a:pt x="1336446" y="142125"/>
                  </a:lnTo>
                  <a:lnTo>
                    <a:pt x="1331874" y="145173"/>
                  </a:lnTo>
                  <a:lnTo>
                    <a:pt x="1322730" y="148221"/>
                  </a:lnTo>
                  <a:lnTo>
                    <a:pt x="1309014" y="148221"/>
                  </a:lnTo>
                  <a:lnTo>
                    <a:pt x="1301394" y="146697"/>
                  </a:lnTo>
                  <a:lnTo>
                    <a:pt x="1295298" y="143649"/>
                  </a:lnTo>
                  <a:lnTo>
                    <a:pt x="1287678" y="142125"/>
                  </a:lnTo>
                  <a:lnTo>
                    <a:pt x="1275486" y="132981"/>
                  </a:lnTo>
                  <a:lnTo>
                    <a:pt x="1272438" y="132981"/>
                  </a:lnTo>
                  <a:lnTo>
                    <a:pt x="1272438" y="157365"/>
                  </a:lnTo>
                  <a:lnTo>
                    <a:pt x="1282966" y="161366"/>
                  </a:lnTo>
                  <a:lnTo>
                    <a:pt x="1293774" y="164223"/>
                  </a:lnTo>
                  <a:lnTo>
                    <a:pt x="1304582" y="165938"/>
                  </a:lnTo>
                  <a:lnTo>
                    <a:pt x="1315110" y="166509"/>
                  </a:lnTo>
                  <a:lnTo>
                    <a:pt x="1325727" y="165696"/>
                  </a:lnTo>
                  <a:lnTo>
                    <a:pt x="1360538" y="144602"/>
                  </a:lnTo>
                  <a:lnTo>
                    <a:pt x="1363980" y="129933"/>
                  </a:lnTo>
                  <a:lnTo>
                    <a:pt x="1363980" y="122313"/>
                  </a:lnTo>
                  <a:close/>
                </a:path>
                <a:path w="3350260" h="1518285">
                  <a:moveTo>
                    <a:pt x="1458556" y="116205"/>
                  </a:moveTo>
                  <a:lnTo>
                    <a:pt x="1435976" y="77546"/>
                  </a:lnTo>
                  <a:lnTo>
                    <a:pt x="1435608" y="77495"/>
                  </a:lnTo>
                  <a:lnTo>
                    <a:pt x="1435608" y="111544"/>
                  </a:lnTo>
                  <a:lnTo>
                    <a:pt x="1397508" y="111544"/>
                  </a:lnTo>
                  <a:lnTo>
                    <a:pt x="1398879" y="101536"/>
                  </a:lnTo>
                  <a:lnTo>
                    <a:pt x="1402842" y="94399"/>
                  </a:lnTo>
                  <a:lnTo>
                    <a:pt x="1409077" y="90106"/>
                  </a:lnTo>
                  <a:lnTo>
                    <a:pt x="1417320" y="88684"/>
                  </a:lnTo>
                  <a:lnTo>
                    <a:pt x="1425321" y="90106"/>
                  </a:lnTo>
                  <a:lnTo>
                    <a:pt x="1431036" y="94399"/>
                  </a:lnTo>
                  <a:lnTo>
                    <a:pt x="1434465" y="101536"/>
                  </a:lnTo>
                  <a:lnTo>
                    <a:pt x="1435608" y="111544"/>
                  </a:lnTo>
                  <a:lnTo>
                    <a:pt x="1435608" y="77495"/>
                  </a:lnTo>
                  <a:lnTo>
                    <a:pt x="1418844" y="74968"/>
                  </a:lnTo>
                  <a:lnTo>
                    <a:pt x="1409128" y="75806"/>
                  </a:lnTo>
                  <a:lnTo>
                    <a:pt x="1400556" y="78206"/>
                  </a:lnTo>
                  <a:lnTo>
                    <a:pt x="1375257" y="110769"/>
                  </a:lnTo>
                  <a:lnTo>
                    <a:pt x="1374648" y="120777"/>
                  </a:lnTo>
                  <a:lnTo>
                    <a:pt x="1375257" y="131381"/>
                  </a:lnTo>
                  <a:lnTo>
                    <a:pt x="1402842" y="163258"/>
                  </a:lnTo>
                  <a:lnTo>
                    <a:pt x="1423416" y="166497"/>
                  </a:lnTo>
                  <a:lnTo>
                    <a:pt x="1431429" y="165950"/>
                  </a:lnTo>
                  <a:lnTo>
                    <a:pt x="1439608" y="164401"/>
                  </a:lnTo>
                  <a:lnTo>
                    <a:pt x="1448054" y="162001"/>
                  </a:lnTo>
                  <a:lnTo>
                    <a:pt x="1456944" y="158877"/>
                  </a:lnTo>
                  <a:lnTo>
                    <a:pt x="1456944" y="149733"/>
                  </a:lnTo>
                  <a:lnTo>
                    <a:pt x="1456944" y="139065"/>
                  </a:lnTo>
                  <a:lnTo>
                    <a:pt x="1455420" y="139065"/>
                  </a:lnTo>
                  <a:lnTo>
                    <a:pt x="1448536" y="143954"/>
                  </a:lnTo>
                  <a:lnTo>
                    <a:pt x="1441513" y="147256"/>
                  </a:lnTo>
                  <a:lnTo>
                    <a:pt x="1434198" y="149148"/>
                  </a:lnTo>
                  <a:lnTo>
                    <a:pt x="1426464" y="149733"/>
                  </a:lnTo>
                  <a:lnTo>
                    <a:pt x="1414221" y="148259"/>
                  </a:lnTo>
                  <a:lnTo>
                    <a:pt x="1405128" y="143637"/>
                  </a:lnTo>
                  <a:lnTo>
                    <a:pt x="1399451" y="135597"/>
                  </a:lnTo>
                  <a:lnTo>
                    <a:pt x="1397508" y="123825"/>
                  </a:lnTo>
                  <a:lnTo>
                    <a:pt x="1458556" y="123825"/>
                  </a:lnTo>
                  <a:lnTo>
                    <a:pt x="1458556" y="116205"/>
                  </a:lnTo>
                  <a:close/>
                </a:path>
                <a:path w="3350260" h="1518285">
                  <a:moveTo>
                    <a:pt x="1556092" y="106972"/>
                  </a:moveTo>
                  <a:lnTo>
                    <a:pt x="1554378" y="92976"/>
                  </a:lnTo>
                  <a:lnTo>
                    <a:pt x="1549234" y="82969"/>
                  </a:lnTo>
                  <a:lnTo>
                    <a:pt x="1540662" y="76974"/>
                  </a:lnTo>
                  <a:lnTo>
                    <a:pt x="1528660" y="74968"/>
                  </a:lnTo>
                  <a:lnTo>
                    <a:pt x="1524088" y="74968"/>
                  </a:lnTo>
                  <a:lnTo>
                    <a:pt x="1510372" y="79540"/>
                  </a:lnTo>
                  <a:lnTo>
                    <a:pt x="1505800" y="84112"/>
                  </a:lnTo>
                  <a:lnTo>
                    <a:pt x="1498180" y="90208"/>
                  </a:lnTo>
                  <a:lnTo>
                    <a:pt x="1498180" y="78016"/>
                  </a:lnTo>
                  <a:lnTo>
                    <a:pt x="1475320" y="78016"/>
                  </a:lnTo>
                  <a:lnTo>
                    <a:pt x="1475320" y="163461"/>
                  </a:lnTo>
                  <a:lnTo>
                    <a:pt x="1498180" y="163461"/>
                  </a:lnTo>
                  <a:lnTo>
                    <a:pt x="1498180" y="100876"/>
                  </a:lnTo>
                  <a:lnTo>
                    <a:pt x="1505800" y="96304"/>
                  </a:lnTo>
                  <a:lnTo>
                    <a:pt x="1511896" y="93256"/>
                  </a:lnTo>
                  <a:lnTo>
                    <a:pt x="1522564" y="93256"/>
                  </a:lnTo>
                  <a:lnTo>
                    <a:pt x="1527136" y="94780"/>
                  </a:lnTo>
                  <a:lnTo>
                    <a:pt x="1528660" y="97828"/>
                  </a:lnTo>
                  <a:lnTo>
                    <a:pt x="1531708" y="100876"/>
                  </a:lnTo>
                  <a:lnTo>
                    <a:pt x="1533232" y="108496"/>
                  </a:lnTo>
                  <a:lnTo>
                    <a:pt x="1533232" y="163461"/>
                  </a:lnTo>
                  <a:lnTo>
                    <a:pt x="1556092" y="163461"/>
                  </a:lnTo>
                  <a:lnTo>
                    <a:pt x="1556092" y="106972"/>
                  </a:lnTo>
                  <a:close/>
                </a:path>
                <a:path w="3350260" h="1518285">
                  <a:moveTo>
                    <a:pt x="1629346" y="78016"/>
                  </a:moveTo>
                  <a:lnTo>
                    <a:pt x="1603438" y="78016"/>
                  </a:lnTo>
                  <a:lnTo>
                    <a:pt x="1603438" y="53632"/>
                  </a:lnTo>
                  <a:lnTo>
                    <a:pt x="1580578" y="53632"/>
                  </a:lnTo>
                  <a:lnTo>
                    <a:pt x="1580578" y="78016"/>
                  </a:lnTo>
                  <a:lnTo>
                    <a:pt x="1569910" y="78016"/>
                  </a:lnTo>
                  <a:lnTo>
                    <a:pt x="1569910" y="93256"/>
                  </a:lnTo>
                  <a:lnTo>
                    <a:pt x="1580578" y="93256"/>
                  </a:lnTo>
                  <a:lnTo>
                    <a:pt x="1580578" y="146697"/>
                  </a:lnTo>
                  <a:lnTo>
                    <a:pt x="1583626" y="154317"/>
                  </a:lnTo>
                  <a:lnTo>
                    <a:pt x="1592770" y="163461"/>
                  </a:lnTo>
                  <a:lnTo>
                    <a:pt x="1600390" y="164985"/>
                  </a:lnTo>
                  <a:lnTo>
                    <a:pt x="1623250" y="164985"/>
                  </a:lnTo>
                  <a:lnTo>
                    <a:pt x="1629346" y="163461"/>
                  </a:lnTo>
                  <a:lnTo>
                    <a:pt x="1629346" y="148221"/>
                  </a:lnTo>
                  <a:lnTo>
                    <a:pt x="1626298" y="149745"/>
                  </a:lnTo>
                  <a:lnTo>
                    <a:pt x="1614106" y="149745"/>
                  </a:lnTo>
                  <a:lnTo>
                    <a:pt x="1609534" y="148221"/>
                  </a:lnTo>
                  <a:lnTo>
                    <a:pt x="1606486" y="146697"/>
                  </a:lnTo>
                  <a:lnTo>
                    <a:pt x="1604962" y="143649"/>
                  </a:lnTo>
                  <a:lnTo>
                    <a:pt x="1603438" y="137553"/>
                  </a:lnTo>
                  <a:lnTo>
                    <a:pt x="1603438" y="93256"/>
                  </a:lnTo>
                  <a:lnTo>
                    <a:pt x="1629346" y="93256"/>
                  </a:lnTo>
                  <a:lnTo>
                    <a:pt x="1629346" y="78016"/>
                  </a:lnTo>
                  <a:close/>
                </a:path>
                <a:path w="3350260" h="1518285">
                  <a:moveTo>
                    <a:pt x="1720875" y="116205"/>
                  </a:moveTo>
                  <a:lnTo>
                    <a:pt x="1699653" y="77546"/>
                  </a:lnTo>
                  <a:lnTo>
                    <a:pt x="1698015" y="77304"/>
                  </a:lnTo>
                  <a:lnTo>
                    <a:pt x="1698015" y="111544"/>
                  </a:lnTo>
                  <a:lnTo>
                    <a:pt x="1659813" y="111544"/>
                  </a:lnTo>
                  <a:lnTo>
                    <a:pt x="1661858" y="101536"/>
                  </a:lnTo>
                  <a:lnTo>
                    <a:pt x="1665770" y="94399"/>
                  </a:lnTo>
                  <a:lnTo>
                    <a:pt x="1671688" y="90106"/>
                  </a:lnTo>
                  <a:lnTo>
                    <a:pt x="1679727" y="88684"/>
                  </a:lnTo>
                  <a:lnTo>
                    <a:pt x="1687728" y="90106"/>
                  </a:lnTo>
                  <a:lnTo>
                    <a:pt x="1693443" y="94399"/>
                  </a:lnTo>
                  <a:lnTo>
                    <a:pt x="1696872" y="101536"/>
                  </a:lnTo>
                  <a:lnTo>
                    <a:pt x="1698015" y="111544"/>
                  </a:lnTo>
                  <a:lnTo>
                    <a:pt x="1698015" y="77304"/>
                  </a:lnTo>
                  <a:lnTo>
                    <a:pt x="1682775" y="74968"/>
                  </a:lnTo>
                  <a:lnTo>
                    <a:pt x="1672805" y="75806"/>
                  </a:lnTo>
                  <a:lnTo>
                    <a:pt x="1663674" y="78206"/>
                  </a:lnTo>
                  <a:lnTo>
                    <a:pt x="1637792" y="110769"/>
                  </a:lnTo>
                  <a:lnTo>
                    <a:pt x="1636953" y="120777"/>
                  </a:lnTo>
                  <a:lnTo>
                    <a:pt x="1637792" y="131381"/>
                  </a:lnTo>
                  <a:lnTo>
                    <a:pt x="1665389" y="163258"/>
                  </a:lnTo>
                  <a:lnTo>
                    <a:pt x="1687347" y="166497"/>
                  </a:lnTo>
                  <a:lnTo>
                    <a:pt x="1694700" y="165950"/>
                  </a:lnTo>
                  <a:lnTo>
                    <a:pt x="1702777" y="164401"/>
                  </a:lnTo>
                  <a:lnTo>
                    <a:pt x="1711134" y="162001"/>
                  </a:lnTo>
                  <a:lnTo>
                    <a:pt x="1719351" y="158877"/>
                  </a:lnTo>
                  <a:lnTo>
                    <a:pt x="1719351" y="149733"/>
                  </a:lnTo>
                  <a:lnTo>
                    <a:pt x="1719351" y="139065"/>
                  </a:lnTo>
                  <a:lnTo>
                    <a:pt x="1711617" y="143954"/>
                  </a:lnTo>
                  <a:lnTo>
                    <a:pt x="1704301" y="147256"/>
                  </a:lnTo>
                  <a:lnTo>
                    <a:pt x="1697278" y="149148"/>
                  </a:lnTo>
                  <a:lnTo>
                    <a:pt x="1690395" y="149733"/>
                  </a:lnTo>
                  <a:lnTo>
                    <a:pt x="1677479" y="148259"/>
                  </a:lnTo>
                  <a:lnTo>
                    <a:pt x="1668246" y="143637"/>
                  </a:lnTo>
                  <a:lnTo>
                    <a:pt x="1662455" y="135597"/>
                  </a:lnTo>
                  <a:lnTo>
                    <a:pt x="1659813" y="123825"/>
                  </a:lnTo>
                  <a:lnTo>
                    <a:pt x="1720875" y="123825"/>
                  </a:lnTo>
                  <a:lnTo>
                    <a:pt x="1720875" y="116205"/>
                  </a:lnTo>
                  <a:close/>
                </a:path>
                <a:path w="3350260" h="1518285">
                  <a:moveTo>
                    <a:pt x="1818500" y="106972"/>
                  </a:moveTo>
                  <a:lnTo>
                    <a:pt x="1816785" y="92976"/>
                  </a:lnTo>
                  <a:lnTo>
                    <a:pt x="1811642" y="82969"/>
                  </a:lnTo>
                  <a:lnTo>
                    <a:pt x="1803069" y="76974"/>
                  </a:lnTo>
                  <a:lnTo>
                    <a:pt x="1791068" y="74968"/>
                  </a:lnTo>
                  <a:lnTo>
                    <a:pt x="1786496" y="74968"/>
                  </a:lnTo>
                  <a:lnTo>
                    <a:pt x="1781924" y="76492"/>
                  </a:lnTo>
                  <a:lnTo>
                    <a:pt x="1778876" y="78016"/>
                  </a:lnTo>
                  <a:lnTo>
                    <a:pt x="1774304" y="79540"/>
                  </a:lnTo>
                  <a:lnTo>
                    <a:pt x="1768119" y="84112"/>
                  </a:lnTo>
                  <a:lnTo>
                    <a:pt x="1760499" y="90208"/>
                  </a:lnTo>
                  <a:lnTo>
                    <a:pt x="1760499" y="78016"/>
                  </a:lnTo>
                  <a:lnTo>
                    <a:pt x="1737639" y="78016"/>
                  </a:lnTo>
                  <a:lnTo>
                    <a:pt x="1737639" y="163461"/>
                  </a:lnTo>
                  <a:lnTo>
                    <a:pt x="1760499" y="163461"/>
                  </a:lnTo>
                  <a:lnTo>
                    <a:pt x="1760499" y="100876"/>
                  </a:lnTo>
                  <a:lnTo>
                    <a:pt x="1768119" y="96304"/>
                  </a:lnTo>
                  <a:lnTo>
                    <a:pt x="1774304" y="93256"/>
                  </a:lnTo>
                  <a:lnTo>
                    <a:pt x="1784972" y="93256"/>
                  </a:lnTo>
                  <a:lnTo>
                    <a:pt x="1789544" y="94780"/>
                  </a:lnTo>
                  <a:lnTo>
                    <a:pt x="1792592" y="97828"/>
                  </a:lnTo>
                  <a:lnTo>
                    <a:pt x="1794116" y="100876"/>
                  </a:lnTo>
                  <a:lnTo>
                    <a:pt x="1795640" y="108496"/>
                  </a:lnTo>
                  <a:lnTo>
                    <a:pt x="1795640" y="163461"/>
                  </a:lnTo>
                  <a:lnTo>
                    <a:pt x="1818500" y="163461"/>
                  </a:lnTo>
                  <a:lnTo>
                    <a:pt x="1818500" y="106972"/>
                  </a:lnTo>
                  <a:close/>
                </a:path>
                <a:path w="3350260" h="1518285">
                  <a:moveTo>
                    <a:pt x="1910041" y="81064"/>
                  </a:moveTo>
                  <a:lnTo>
                    <a:pt x="1903183" y="78828"/>
                  </a:lnTo>
                  <a:lnTo>
                    <a:pt x="1896325" y="76873"/>
                  </a:lnTo>
                  <a:lnTo>
                    <a:pt x="1889467" y="75488"/>
                  </a:lnTo>
                  <a:lnTo>
                    <a:pt x="1882609" y="74968"/>
                  </a:lnTo>
                  <a:lnTo>
                    <a:pt x="1872602" y="75806"/>
                  </a:lnTo>
                  <a:lnTo>
                    <a:pt x="1838706" y="101650"/>
                  </a:lnTo>
                  <a:lnTo>
                    <a:pt x="1835277" y="120777"/>
                  </a:lnTo>
                  <a:lnTo>
                    <a:pt x="1836102" y="131381"/>
                  </a:lnTo>
                  <a:lnTo>
                    <a:pt x="1863471" y="163258"/>
                  </a:lnTo>
                  <a:lnTo>
                    <a:pt x="1884133" y="166497"/>
                  </a:lnTo>
                  <a:lnTo>
                    <a:pt x="1889899" y="165950"/>
                  </a:lnTo>
                  <a:lnTo>
                    <a:pt x="1895944" y="164401"/>
                  </a:lnTo>
                  <a:lnTo>
                    <a:pt x="1902561" y="162001"/>
                  </a:lnTo>
                  <a:lnTo>
                    <a:pt x="1910041" y="158877"/>
                  </a:lnTo>
                  <a:lnTo>
                    <a:pt x="1910041" y="139065"/>
                  </a:lnTo>
                  <a:lnTo>
                    <a:pt x="1908517" y="139065"/>
                  </a:lnTo>
                  <a:lnTo>
                    <a:pt x="1902561" y="143954"/>
                  </a:lnTo>
                  <a:lnTo>
                    <a:pt x="1896325" y="147256"/>
                  </a:lnTo>
                  <a:lnTo>
                    <a:pt x="1890090" y="149148"/>
                  </a:lnTo>
                  <a:lnTo>
                    <a:pt x="1884133" y="149733"/>
                  </a:lnTo>
                  <a:lnTo>
                    <a:pt x="1876513" y="149733"/>
                  </a:lnTo>
                  <a:lnTo>
                    <a:pt x="1870329" y="146685"/>
                  </a:lnTo>
                  <a:lnTo>
                    <a:pt x="1861185" y="137541"/>
                  </a:lnTo>
                  <a:lnTo>
                    <a:pt x="1859661" y="129921"/>
                  </a:lnTo>
                  <a:lnTo>
                    <a:pt x="1859661" y="111544"/>
                  </a:lnTo>
                  <a:lnTo>
                    <a:pt x="1861185" y="103924"/>
                  </a:lnTo>
                  <a:lnTo>
                    <a:pt x="1865757" y="99352"/>
                  </a:lnTo>
                  <a:lnTo>
                    <a:pt x="1870329" y="93256"/>
                  </a:lnTo>
                  <a:lnTo>
                    <a:pt x="1876513" y="91732"/>
                  </a:lnTo>
                  <a:lnTo>
                    <a:pt x="1884133" y="91732"/>
                  </a:lnTo>
                  <a:lnTo>
                    <a:pt x="1889874" y="92329"/>
                  </a:lnTo>
                  <a:lnTo>
                    <a:pt x="1895754" y="94208"/>
                  </a:lnTo>
                  <a:lnTo>
                    <a:pt x="1901926" y="97523"/>
                  </a:lnTo>
                  <a:lnTo>
                    <a:pt x="1908517" y="102400"/>
                  </a:lnTo>
                  <a:lnTo>
                    <a:pt x="1910041" y="102400"/>
                  </a:lnTo>
                  <a:lnTo>
                    <a:pt x="1910041" y="81064"/>
                  </a:lnTo>
                  <a:close/>
                </a:path>
                <a:path w="3350260" h="1518285">
                  <a:moveTo>
                    <a:pt x="2003094" y="116205"/>
                  </a:moveTo>
                  <a:lnTo>
                    <a:pt x="2002497" y="111544"/>
                  </a:lnTo>
                  <a:lnTo>
                    <a:pt x="2000796" y="98158"/>
                  </a:lnTo>
                  <a:lnTo>
                    <a:pt x="1995614" y="88684"/>
                  </a:lnTo>
                  <a:lnTo>
                    <a:pt x="1993760" y="85267"/>
                  </a:lnTo>
                  <a:lnTo>
                    <a:pt x="1981847" y="77546"/>
                  </a:lnTo>
                  <a:lnTo>
                    <a:pt x="1980234" y="77304"/>
                  </a:lnTo>
                  <a:lnTo>
                    <a:pt x="1980234" y="111544"/>
                  </a:lnTo>
                  <a:lnTo>
                    <a:pt x="1942045" y="111544"/>
                  </a:lnTo>
                  <a:lnTo>
                    <a:pt x="1943430" y="101536"/>
                  </a:lnTo>
                  <a:lnTo>
                    <a:pt x="1947379" y="94399"/>
                  </a:lnTo>
                  <a:lnTo>
                    <a:pt x="1953615" y="90106"/>
                  </a:lnTo>
                  <a:lnTo>
                    <a:pt x="1961857" y="88684"/>
                  </a:lnTo>
                  <a:lnTo>
                    <a:pt x="1969871" y="90106"/>
                  </a:lnTo>
                  <a:lnTo>
                    <a:pt x="1975624" y="94399"/>
                  </a:lnTo>
                  <a:lnTo>
                    <a:pt x="1979079" y="101536"/>
                  </a:lnTo>
                  <a:lnTo>
                    <a:pt x="1980234" y="111544"/>
                  </a:lnTo>
                  <a:lnTo>
                    <a:pt x="1980234" y="77304"/>
                  </a:lnTo>
                  <a:lnTo>
                    <a:pt x="1964905" y="74968"/>
                  </a:lnTo>
                  <a:lnTo>
                    <a:pt x="1954314" y="75806"/>
                  </a:lnTo>
                  <a:lnTo>
                    <a:pt x="1945284" y="78206"/>
                  </a:lnTo>
                  <a:lnTo>
                    <a:pt x="1919808" y="110769"/>
                  </a:lnTo>
                  <a:lnTo>
                    <a:pt x="1919185" y="120777"/>
                  </a:lnTo>
                  <a:lnTo>
                    <a:pt x="1920024" y="131381"/>
                  </a:lnTo>
                  <a:lnTo>
                    <a:pt x="1947379" y="163258"/>
                  </a:lnTo>
                  <a:lnTo>
                    <a:pt x="1967953" y="166497"/>
                  </a:lnTo>
                  <a:lnTo>
                    <a:pt x="1976031" y="165950"/>
                  </a:lnTo>
                  <a:lnTo>
                    <a:pt x="1984235" y="164401"/>
                  </a:lnTo>
                  <a:lnTo>
                    <a:pt x="1992693" y="162001"/>
                  </a:lnTo>
                  <a:lnTo>
                    <a:pt x="2001570" y="158877"/>
                  </a:lnTo>
                  <a:lnTo>
                    <a:pt x="2001570" y="149733"/>
                  </a:lnTo>
                  <a:lnTo>
                    <a:pt x="2001570" y="139065"/>
                  </a:lnTo>
                  <a:lnTo>
                    <a:pt x="2000046" y="139065"/>
                  </a:lnTo>
                  <a:lnTo>
                    <a:pt x="1993176" y="143954"/>
                  </a:lnTo>
                  <a:lnTo>
                    <a:pt x="1986140" y="147256"/>
                  </a:lnTo>
                  <a:lnTo>
                    <a:pt x="1978799" y="149148"/>
                  </a:lnTo>
                  <a:lnTo>
                    <a:pt x="1971001" y="149733"/>
                  </a:lnTo>
                  <a:lnTo>
                    <a:pt x="1958975" y="148259"/>
                  </a:lnTo>
                  <a:lnTo>
                    <a:pt x="1950237" y="143637"/>
                  </a:lnTo>
                  <a:lnTo>
                    <a:pt x="1944636" y="135597"/>
                  </a:lnTo>
                  <a:lnTo>
                    <a:pt x="1942045" y="123825"/>
                  </a:lnTo>
                  <a:lnTo>
                    <a:pt x="2003094" y="123825"/>
                  </a:lnTo>
                  <a:lnTo>
                    <a:pt x="2003094" y="116205"/>
                  </a:lnTo>
                  <a:close/>
                </a:path>
                <a:path w="3350260" h="1518285">
                  <a:moveTo>
                    <a:pt x="2088540" y="131457"/>
                  </a:moveTo>
                  <a:lnTo>
                    <a:pt x="2087016" y="125361"/>
                  </a:lnTo>
                  <a:lnTo>
                    <a:pt x="2082444" y="122313"/>
                  </a:lnTo>
                  <a:lnTo>
                    <a:pt x="2079396" y="117640"/>
                  </a:lnTo>
                  <a:lnTo>
                    <a:pt x="2074722" y="116116"/>
                  </a:lnTo>
                  <a:lnTo>
                    <a:pt x="2068626" y="114592"/>
                  </a:lnTo>
                  <a:lnTo>
                    <a:pt x="2062530" y="111544"/>
                  </a:lnTo>
                  <a:lnTo>
                    <a:pt x="2056434" y="111544"/>
                  </a:lnTo>
                  <a:lnTo>
                    <a:pt x="2050338" y="110020"/>
                  </a:lnTo>
                  <a:lnTo>
                    <a:pt x="2045766" y="108496"/>
                  </a:lnTo>
                  <a:lnTo>
                    <a:pt x="2042718" y="106972"/>
                  </a:lnTo>
                  <a:lnTo>
                    <a:pt x="2041194" y="106972"/>
                  </a:lnTo>
                  <a:lnTo>
                    <a:pt x="2038146" y="105448"/>
                  </a:lnTo>
                  <a:lnTo>
                    <a:pt x="2038146" y="96304"/>
                  </a:lnTo>
                  <a:lnTo>
                    <a:pt x="2039670" y="94780"/>
                  </a:lnTo>
                  <a:lnTo>
                    <a:pt x="2045766" y="91732"/>
                  </a:lnTo>
                  <a:lnTo>
                    <a:pt x="2050338" y="90208"/>
                  </a:lnTo>
                  <a:lnTo>
                    <a:pt x="2054910" y="90208"/>
                  </a:lnTo>
                  <a:lnTo>
                    <a:pt x="2061794" y="90805"/>
                  </a:lnTo>
                  <a:lnTo>
                    <a:pt x="2068830" y="92684"/>
                  </a:lnTo>
                  <a:lnTo>
                    <a:pt x="2076170" y="95999"/>
                  </a:lnTo>
                  <a:lnTo>
                    <a:pt x="2083968" y="100876"/>
                  </a:lnTo>
                  <a:lnTo>
                    <a:pt x="2083968" y="90208"/>
                  </a:lnTo>
                  <a:lnTo>
                    <a:pt x="2083968" y="81064"/>
                  </a:lnTo>
                  <a:lnTo>
                    <a:pt x="2077669" y="78181"/>
                  </a:lnTo>
                  <a:lnTo>
                    <a:pt x="2070544" y="76301"/>
                  </a:lnTo>
                  <a:lnTo>
                    <a:pt x="2062873" y="75272"/>
                  </a:lnTo>
                  <a:lnTo>
                    <a:pt x="2054910" y="74968"/>
                  </a:lnTo>
                  <a:lnTo>
                    <a:pt x="2046325" y="75514"/>
                  </a:lnTo>
                  <a:lnTo>
                    <a:pt x="2015286" y="94780"/>
                  </a:lnTo>
                  <a:lnTo>
                    <a:pt x="2015286" y="111544"/>
                  </a:lnTo>
                  <a:lnTo>
                    <a:pt x="2016810" y="114592"/>
                  </a:lnTo>
                  <a:lnTo>
                    <a:pt x="2018334" y="119164"/>
                  </a:lnTo>
                  <a:lnTo>
                    <a:pt x="2021382" y="120688"/>
                  </a:lnTo>
                  <a:lnTo>
                    <a:pt x="2024430" y="123837"/>
                  </a:lnTo>
                  <a:lnTo>
                    <a:pt x="2027478" y="126885"/>
                  </a:lnTo>
                  <a:lnTo>
                    <a:pt x="2032050" y="128409"/>
                  </a:lnTo>
                  <a:lnTo>
                    <a:pt x="2044242" y="131457"/>
                  </a:lnTo>
                  <a:lnTo>
                    <a:pt x="2048814" y="131457"/>
                  </a:lnTo>
                  <a:lnTo>
                    <a:pt x="2051862" y="132981"/>
                  </a:lnTo>
                  <a:lnTo>
                    <a:pt x="2056434" y="132981"/>
                  </a:lnTo>
                  <a:lnTo>
                    <a:pt x="2061006" y="134505"/>
                  </a:lnTo>
                  <a:lnTo>
                    <a:pt x="2064054" y="137553"/>
                  </a:lnTo>
                  <a:lnTo>
                    <a:pt x="2064054" y="148221"/>
                  </a:lnTo>
                  <a:lnTo>
                    <a:pt x="2059482" y="151269"/>
                  </a:lnTo>
                  <a:lnTo>
                    <a:pt x="2047290" y="151269"/>
                  </a:lnTo>
                  <a:lnTo>
                    <a:pt x="2039289" y="150431"/>
                  </a:lnTo>
                  <a:lnTo>
                    <a:pt x="2031288" y="148031"/>
                  </a:lnTo>
                  <a:lnTo>
                    <a:pt x="2023287" y="144195"/>
                  </a:lnTo>
                  <a:lnTo>
                    <a:pt x="2015286" y="139077"/>
                  </a:lnTo>
                  <a:lnTo>
                    <a:pt x="2013762" y="139077"/>
                  </a:lnTo>
                  <a:lnTo>
                    <a:pt x="2013762" y="160413"/>
                  </a:lnTo>
                  <a:lnTo>
                    <a:pt x="2021154" y="162648"/>
                  </a:lnTo>
                  <a:lnTo>
                    <a:pt x="2029383" y="164604"/>
                  </a:lnTo>
                  <a:lnTo>
                    <a:pt x="2038197" y="165976"/>
                  </a:lnTo>
                  <a:lnTo>
                    <a:pt x="2047290" y="166509"/>
                  </a:lnTo>
                  <a:lnTo>
                    <a:pt x="2056130" y="165950"/>
                  </a:lnTo>
                  <a:lnTo>
                    <a:pt x="2085111" y="151269"/>
                  </a:lnTo>
                  <a:lnTo>
                    <a:pt x="2088540" y="146697"/>
                  </a:lnTo>
                  <a:lnTo>
                    <a:pt x="2088540" y="131457"/>
                  </a:lnTo>
                  <a:close/>
                </a:path>
                <a:path w="3350260" h="1518285">
                  <a:moveTo>
                    <a:pt x="3349739" y="306336"/>
                  </a:moveTo>
                  <a:lnTo>
                    <a:pt x="10668" y="306336"/>
                  </a:lnTo>
                  <a:lnTo>
                    <a:pt x="10668" y="0"/>
                  </a:lnTo>
                  <a:lnTo>
                    <a:pt x="0" y="0"/>
                  </a:lnTo>
                  <a:lnTo>
                    <a:pt x="0" y="1517904"/>
                  </a:lnTo>
                  <a:lnTo>
                    <a:pt x="10668" y="1517904"/>
                  </a:lnTo>
                  <a:lnTo>
                    <a:pt x="10668" y="317004"/>
                  </a:lnTo>
                  <a:lnTo>
                    <a:pt x="3349739" y="317004"/>
                  </a:lnTo>
                  <a:lnTo>
                    <a:pt x="3349739" y="30633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7" name="object 47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2047017" y="5247798"/>
              <a:ext cx="2646521" cy="143446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2047017" y="5482780"/>
              <a:ext cx="1978437" cy="137350"/>
            </a:xfrm>
            <a:prstGeom prst="rect">
              <a:avLst/>
            </a:prstGeom>
          </p:spPr>
        </p:pic>
        <p:sp>
          <p:nvSpPr>
            <p:cNvPr id="49" name="object 49"/>
            <p:cNvSpPr/>
            <p:nvPr/>
          </p:nvSpPr>
          <p:spPr>
            <a:xfrm>
              <a:off x="4043172" y="5507266"/>
              <a:ext cx="286385" cy="99695"/>
            </a:xfrm>
            <a:custGeom>
              <a:avLst/>
              <a:gdLst/>
              <a:ahLst/>
              <a:cxnLst/>
              <a:rect l="l" t="t" r="r" b="b"/>
              <a:pathLst>
                <a:path w="286385" h="99695">
                  <a:moveTo>
                    <a:pt x="123444" y="41617"/>
                  </a:moveTo>
                  <a:lnTo>
                    <a:pt x="0" y="41617"/>
                  </a:lnTo>
                  <a:lnTo>
                    <a:pt x="0" y="53822"/>
                  </a:lnTo>
                  <a:lnTo>
                    <a:pt x="123444" y="53822"/>
                  </a:lnTo>
                  <a:lnTo>
                    <a:pt x="123444" y="41617"/>
                  </a:lnTo>
                  <a:close/>
                </a:path>
                <a:path w="286385" h="99695">
                  <a:moveTo>
                    <a:pt x="276694" y="0"/>
                  </a:moveTo>
                  <a:lnTo>
                    <a:pt x="157721" y="0"/>
                  </a:lnTo>
                  <a:lnTo>
                    <a:pt x="157721" y="12192"/>
                  </a:lnTo>
                  <a:lnTo>
                    <a:pt x="276694" y="12192"/>
                  </a:lnTo>
                  <a:lnTo>
                    <a:pt x="276694" y="0"/>
                  </a:lnTo>
                  <a:close/>
                </a:path>
                <a:path w="286385" h="99695">
                  <a:moveTo>
                    <a:pt x="285838" y="86956"/>
                  </a:moveTo>
                  <a:lnTo>
                    <a:pt x="145440" y="86956"/>
                  </a:lnTo>
                  <a:lnTo>
                    <a:pt x="145440" y="99148"/>
                  </a:lnTo>
                  <a:lnTo>
                    <a:pt x="285838" y="99148"/>
                  </a:lnTo>
                  <a:lnTo>
                    <a:pt x="285838" y="8695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0" name="object 50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4353401" y="5475160"/>
              <a:ext cx="285273" cy="141922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4670678" y="5493543"/>
              <a:ext cx="111347" cy="122015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4803362" y="5502688"/>
              <a:ext cx="129730" cy="112871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4960524" y="5504211"/>
              <a:ext cx="129635" cy="108299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2059209" y="5725477"/>
              <a:ext cx="123539" cy="120586"/>
            </a:xfrm>
            <a:prstGeom prst="rect">
              <a:avLst/>
            </a:prstGeom>
          </p:spPr>
        </p:pic>
        <p:sp>
          <p:nvSpPr>
            <p:cNvPr id="55" name="object 55"/>
            <p:cNvSpPr/>
            <p:nvPr/>
          </p:nvSpPr>
          <p:spPr>
            <a:xfrm>
              <a:off x="2211692" y="4873752"/>
              <a:ext cx="7926070" cy="1518285"/>
            </a:xfrm>
            <a:custGeom>
              <a:avLst/>
              <a:gdLst/>
              <a:ahLst/>
              <a:cxnLst/>
              <a:rect l="l" t="t" r="r" b="b"/>
              <a:pathLst>
                <a:path w="7926070" h="1518285">
                  <a:moveTo>
                    <a:pt x="39725" y="946315"/>
                  </a:moveTo>
                  <a:lnTo>
                    <a:pt x="38201" y="941743"/>
                  </a:lnTo>
                  <a:lnTo>
                    <a:pt x="35915" y="940219"/>
                  </a:lnTo>
                  <a:lnTo>
                    <a:pt x="33629" y="938695"/>
                  </a:lnTo>
                  <a:lnTo>
                    <a:pt x="32105" y="936409"/>
                  </a:lnTo>
                  <a:lnTo>
                    <a:pt x="32105" y="949363"/>
                  </a:lnTo>
                  <a:lnTo>
                    <a:pt x="32105" y="955459"/>
                  </a:lnTo>
                  <a:lnTo>
                    <a:pt x="30581" y="958507"/>
                  </a:lnTo>
                  <a:lnTo>
                    <a:pt x="27533" y="960031"/>
                  </a:lnTo>
                  <a:lnTo>
                    <a:pt x="26009" y="961644"/>
                  </a:lnTo>
                  <a:lnTo>
                    <a:pt x="22961" y="963168"/>
                  </a:lnTo>
                  <a:lnTo>
                    <a:pt x="16865" y="963168"/>
                  </a:lnTo>
                  <a:lnTo>
                    <a:pt x="13817" y="961644"/>
                  </a:lnTo>
                  <a:lnTo>
                    <a:pt x="12192" y="960031"/>
                  </a:lnTo>
                  <a:lnTo>
                    <a:pt x="9144" y="958507"/>
                  </a:lnTo>
                  <a:lnTo>
                    <a:pt x="9144" y="946315"/>
                  </a:lnTo>
                  <a:lnTo>
                    <a:pt x="12192" y="943267"/>
                  </a:lnTo>
                  <a:lnTo>
                    <a:pt x="13817" y="941743"/>
                  </a:lnTo>
                  <a:lnTo>
                    <a:pt x="16865" y="940219"/>
                  </a:lnTo>
                  <a:lnTo>
                    <a:pt x="22961" y="940219"/>
                  </a:lnTo>
                  <a:lnTo>
                    <a:pt x="26009" y="941743"/>
                  </a:lnTo>
                  <a:lnTo>
                    <a:pt x="30581" y="946315"/>
                  </a:lnTo>
                  <a:lnTo>
                    <a:pt x="32105" y="949363"/>
                  </a:lnTo>
                  <a:lnTo>
                    <a:pt x="32105" y="936409"/>
                  </a:lnTo>
                  <a:lnTo>
                    <a:pt x="30581" y="934123"/>
                  </a:lnTo>
                  <a:lnTo>
                    <a:pt x="26009" y="932599"/>
                  </a:lnTo>
                  <a:lnTo>
                    <a:pt x="13817" y="932599"/>
                  </a:lnTo>
                  <a:lnTo>
                    <a:pt x="9144" y="934123"/>
                  </a:lnTo>
                  <a:lnTo>
                    <a:pt x="6096" y="938695"/>
                  </a:lnTo>
                  <a:lnTo>
                    <a:pt x="1524" y="941743"/>
                  </a:lnTo>
                  <a:lnTo>
                    <a:pt x="0" y="946315"/>
                  </a:lnTo>
                  <a:lnTo>
                    <a:pt x="0" y="956983"/>
                  </a:lnTo>
                  <a:lnTo>
                    <a:pt x="1524" y="961644"/>
                  </a:lnTo>
                  <a:lnTo>
                    <a:pt x="9144" y="969264"/>
                  </a:lnTo>
                  <a:lnTo>
                    <a:pt x="15341" y="972312"/>
                  </a:lnTo>
                  <a:lnTo>
                    <a:pt x="26009" y="972312"/>
                  </a:lnTo>
                  <a:lnTo>
                    <a:pt x="30581" y="969264"/>
                  </a:lnTo>
                  <a:lnTo>
                    <a:pt x="36677" y="963168"/>
                  </a:lnTo>
                  <a:lnTo>
                    <a:pt x="38201" y="961644"/>
                  </a:lnTo>
                  <a:lnTo>
                    <a:pt x="39725" y="956983"/>
                  </a:lnTo>
                  <a:lnTo>
                    <a:pt x="39725" y="946315"/>
                  </a:lnTo>
                  <a:close/>
                </a:path>
                <a:path w="7926070" h="1518285">
                  <a:moveTo>
                    <a:pt x="5320665" y="85636"/>
                  </a:moveTo>
                  <a:lnTo>
                    <a:pt x="5294757" y="54165"/>
                  </a:lnTo>
                  <a:lnTo>
                    <a:pt x="5294757" y="81064"/>
                  </a:lnTo>
                  <a:lnTo>
                    <a:pt x="5294757" y="93256"/>
                  </a:lnTo>
                  <a:lnTo>
                    <a:pt x="5293233" y="99352"/>
                  </a:lnTo>
                  <a:lnTo>
                    <a:pt x="5288572" y="102400"/>
                  </a:lnTo>
                  <a:lnTo>
                    <a:pt x="5285524" y="105448"/>
                  </a:lnTo>
                  <a:lnTo>
                    <a:pt x="5276380" y="106972"/>
                  </a:lnTo>
                  <a:lnTo>
                    <a:pt x="5258092" y="106972"/>
                  </a:lnTo>
                  <a:lnTo>
                    <a:pt x="5258092" y="68872"/>
                  </a:lnTo>
                  <a:lnTo>
                    <a:pt x="5277904" y="68872"/>
                  </a:lnTo>
                  <a:lnTo>
                    <a:pt x="5285524" y="70396"/>
                  </a:lnTo>
                  <a:lnTo>
                    <a:pt x="5288572" y="73444"/>
                  </a:lnTo>
                  <a:lnTo>
                    <a:pt x="5293233" y="76492"/>
                  </a:lnTo>
                  <a:lnTo>
                    <a:pt x="5294757" y="81064"/>
                  </a:lnTo>
                  <a:lnTo>
                    <a:pt x="5294757" y="54165"/>
                  </a:lnTo>
                  <a:lnTo>
                    <a:pt x="5286108" y="52578"/>
                  </a:lnTo>
                  <a:lnTo>
                    <a:pt x="5276380" y="52019"/>
                  </a:lnTo>
                  <a:lnTo>
                    <a:pt x="5233708" y="52019"/>
                  </a:lnTo>
                  <a:lnTo>
                    <a:pt x="5233708" y="163461"/>
                  </a:lnTo>
                  <a:lnTo>
                    <a:pt x="5258092" y="163461"/>
                  </a:lnTo>
                  <a:lnTo>
                    <a:pt x="5258092" y="125361"/>
                  </a:lnTo>
                  <a:lnTo>
                    <a:pt x="5274856" y="125361"/>
                  </a:lnTo>
                  <a:lnTo>
                    <a:pt x="5313604" y="109207"/>
                  </a:lnTo>
                  <a:lnTo>
                    <a:pt x="5319839" y="94449"/>
                  </a:lnTo>
                  <a:lnTo>
                    <a:pt x="5320665" y="85636"/>
                  </a:lnTo>
                  <a:close/>
                </a:path>
                <a:path w="7926070" h="1518285">
                  <a:moveTo>
                    <a:pt x="5393817" y="78016"/>
                  </a:moveTo>
                  <a:lnTo>
                    <a:pt x="5392293" y="76492"/>
                  </a:lnTo>
                  <a:lnTo>
                    <a:pt x="5384673" y="76492"/>
                  </a:lnTo>
                  <a:lnTo>
                    <a:pt x="5380101" y="78016"/>
                  </a:lnTo>
                  <a:lnTo>
                    <a:pt x="5375529" y="81064"/>
                  </a:lnTo>
                  <a:lnTo>
                    <a:pt x="5370957" y="82588"/>
                  </a:lnTo>
                  <a:lnTo>
                    <a:pt x="5366385" y="87160"/>
                  </a:lnTo>
                  <a:lnTo>
                    <a:pt x="5358765" y="93256"/>
                  </a:lnTo>
                  <a:lnTo>
                    <a:pt x="5358765" y="78016"/>
                  </a:lnTo>
                  <a:lnTo>
                    <a:pt x="5335905" y="78016"/>
                  </a:lnTo>
                  <a:lnTo>
                    <a:pt x="5335905" y="163461"/>
                  </a:lnTo>
                  <a:lnTo>
                    <a:pt x="5358765" y="163461"/>
                  </a:lnTo>
                  <a:lnTo>
                    <a:pt x="5358765" y="103924"/>
                  </a:lnTo>
                  <a:lnTo>
                    <a:pt x="5366385" y="100876"/>
                  </a:lnTo>
                  <a:lnTo>
                    <a:pt x="5372481" y="99352"/>
                  </a:lnTo>
                  <a:lnTo>
                    <a:pt x="5390769" y="99352"/>
                  </a:lnTo>
                  <a:lnTo>
                    <a:pt x="5393817" y="100876"/>
                  </a:lnTo>
                  <a:lnTo>
                    <a:pt x="5393817" y="78016"/>
                  </a:lnTo>
                  <a:close/>
                </a:path>
                <a:path w="7926070" h="1518285">
                  <a:moveTo>
                    <a:pt x="5479262" y="120789"/>
                  </a:moveTo>
                  <a:lnTo>
                    <a:pt x="5479237" y="94703"/>
                  </a:lnTo>
                  <a:lnTo>
                    <a:pt x="5477434" y="90208"/>
                  </a:lnTo>
                  <a:lnTo>
                    <a:pt x="5476214" y="87160"/>
                  </a:lnTo>
                  <a:lnTo>
                    <a:pt x="5438114" y="74968"/>
                  </a:lnTo>
                  <a:lnTo>
                    <a:pt x="5430329" y="75260"/>
                  </a:lnTo>
                  <a:lnTo>
                    <a:pt x="5422684" y="76111"/>
                  </a:lnTo>
                  <a:lnTo>
                    <a:pt x="5414759" y="77546"/>
                  </a:lnTo>
                  <a:lnTo>
                    <a:pt x="5406110" y="79540"/>
                  </a:lnTo>
                  <a:lnTo>
                    <a:pt x="5406110" y="97828"/>
                  </a:lnTo>
                  <a:lnTo>
                    <a:pt x="5407634" y="97828"/>
                  </a:lnTo>
                  <a:lnTo>
                    <a:pt x="5415089" y="94703"/>
                  </a:lnTo>
                  <a:lnTo>
                    <a:pt x="5421541" y="92303"/>
                  </a:lnTo>
                  <a:lnTo>
                    <a:pt x="5427142" y="90754"/>
                  </a:lnTo>
                  <a:lnTo>
                    <a:pt x="5432018" y="90208"/>
                  </a:lnTo>
                  <a:lnTo>
                    <a:pt x="5441162" y="90208"/>
                  </a:lnTo>
                  <a:lnTo>
                    <a:pt x="5447258" y="91732"/>
                  </a:lnTo>
                  <a:lnTo>
                    <a:pt x="5450306" y="94780"/>
                  </a:lnTo>
                  <a:lnTo>
                    <a:pt x="5454878" y="96304"/>
                  </a:lnTo>
                  <a:lnTo>
                    <a:pt x="5456402" y="100876"/>
                  </a:lnTo>
                  <a:lnTo>
                    <a:pt x="5456402" y="108496"/>
                  </a:lnTo>
                  <a:lnTo>
                    <a:pt x="5456402" y="120789"/>
                  </a:lnTo>
                  <a:lnTo>
                    <a:pt x="5456402" y="142125"/>
                  </a:lnTo>
                  <a:lnTo>
                    <a:pt x="5450306" y="148221"/>
                  </a:lnTo>
                  <a:lnTo>
                    <a:pt x="5444210" y="151269"/>
                  </a:lnTo>
                  <a:lnTo>
                    <a:pt x="5433542" y="151269"/>
                  </a:lnTo>
                  <a:lnTo>
                    <a:pt x="5428970" y="149745"/>
                  </a:lnTo>
                  <a:lnTo>
                    <a:pt x="5422874" y="146697"/>
                  </a:lnTo>
                  <a:lnTo>
                    <a:pt x="5422874" y="132981"/>
                  </a:lnTo>
                  <a:lnTo>
                    <a:pt x="5456402" y="120789"/>
                  </a:lnTo>
                  <a:lnTo>
                    <a:pt x="5456402" y="108496"/>
                  </a:lnTo>
                  <a:lnTo>
                    <a:pt x="5416969" y="114541"/>
                  </a:lnTo>
                  <a:lnTo>
                    <a:pt x="5398490" y="140601"/>
                  </a:lnTo>
                  <a:lnTo>
                    <a:pt x="5398490" y="148221"/>
                  </a:lnTo>
                  <a:lnTo>
                    <a:pt x="5401538" y="154317"/>
                  </a:lnTo>
                  <a:lnTo>
                    <a:pt x="5410682" y="163461"/>
                  </a:lnTo>
                  <a:lnTo>
                    <a:pt x="5418302" y="166509"/>
                  </a:lnTo>
                  <a:lnTo>
                    <a:pt x="5430494" y="166509"/>
                  </a:lnTo>
                  <a:lnTo>
                    <a:pt x="5439638" y="163461"/>
                  </a:lnTo>
                  <a:lnTo>
                    <a:pt x="5448782" y="158889"/>
                  </a:lnTo>
                  <a:lnTo>
                    <a:pt x="5456402" y="152793"/>
                  </a:lnTo>
                  <a:lnTo>
                    <a:pt x="5456402" y="163461"/>
                  </a:lnTo>
                  <a:lnTo>
                    <a:pt x="5479262" y="163461"/>
                  </a:lnTo>
                  <a:lnTo>
                    <a:pt x="5479262" y="152793"/>
                  </a:lnTo>
                  <a:lnTo>
                    <a:pt x="5479262" y="151269"/>
                  </a:lnTo>
                  <a:lnTo>
                    <a:pt x="5479262" y="120789"/>
                  </a:lnTo>
                  <a:close/>
                </a:path>
                <a:path w="7926070" h="1518285">
                  <a:moveTo>
                    <a:pt x="5569280" y="81064"/>
                  </a:moveTo>
                  <a:lnTo>
                    <a:pt x="5562422" y="78828"/>
                  </a:lnTo>
                  <a:lnTo>
                    <a:pt x="5555564" y="76873"/>
                  </a:lnTo>
                  <a:lnTo>
                    <a:pt x="5548706" y="75488"/>
                  </a:lnTo>
                  <a:lnTo>
                    <a:pt x="5541848" y="74968"/>
                  </a:lnTo>
                  <a:lnTo>
                    <a:pt x="5531891" y="75806"/>
                  </a:lnTo>
                  <a:lnTo>
                    <a:pt x="5497982" y="101650"/>
                  </a:lnTo>
                  <a:lnTo>
                    <a:pt x="5494502" y="120777"/>
                  </a:lnTo>
                  <a:lnTo>
                    <a:pt x="5495379" y="131381"/>
                  </a:lnTo>
                  <a:lnTo>
                    <a:pt x="5522988" y="163258"/>
                  </a:lnTo>
                  <a:lnTo>
                    <a:pt x="5543372" y="166497"/>
                  </a:lnTo>
                  <a:lnTo>
                    <a:pt x="5549341" y="165950"/>
                  </a:lnTo>
                  <a:lnTo>
                    <a:pt x="5555754" y="164401"/>
                  </a:lnTo>
                  <a:lnTo>
                    <a:pt x="5562435" y="162001"/>
                  </a:lnTo>
                  <a:lnTo>
                    <a:pt x="5569280" y="158877"/>
                  </a:lnTo>
                  <a:lnTo>
                    <a:pt x="5569280" y="139065"/>
                  </a:lnTo>
                  <a:lnTo>
                    <a:pt x="5567756" y="139065"/>
                  </a:lnTo>
                  <a:lnTo>
                    <a:pt x="5561800" y="143954"/>
                  </a:lnTo>
                  <a:lnTo>
                    <a:pt x="5555564" y="147256"/>
                  </a:lnTo>
                  <a:lnTo>
                    <a:pt x="5549316" y="149148"/>
                  </a:lnTo>
                  <a:lnTo>
                    <a:pt x="5543372" y="149733"/>
                  </a:lnTo>
                  <a:lnTo>
                    <a:pt x="5535752" y="149733"/>
                  </a:lnTo>
                  <a:lnTo>
                    <a:pt x="5529656" y="146685"/>
                  </a:lnTo>
                  <a:lnTo>
                    <a:pt x="5520512" y="137541"/>
                  </a:lnTo>
                  <a:lnTo>
                    <a:pt x="5518988" y="129921"/>
                  </a:lnTo>
                  <a:lnTo>
                    <a:pt x="5518988" y="111544"/>
                  </a:lnTo>
                  <a:lnTo>
                    <a:pt x="5520512" y="103924"/>
                  </a:lnTo>
                  <a:lnTo>
                    <a:pt x="5525084" y="99352"/>
                  </a:lnTo>
                  <a:lnTo>
                    <a:pt x="5529656" y="93256"/>
                  </a:lnTo>
                  <a:lnTo>
                    <a:pt x="5535752" y="91732"/>
                  </a:lnTo>
                  <a:lnTo>
                    <a:pt x="5543372" y="91732"/>
                  </a:lnTo>
                  <a:lnTo>
                    <a:pt x="5549316" y="92329"/>
                  </a:lnTo>
                  <a:lnTo>
                    <a:pt x="5555564" y="94208"/>
                  </a:lnTo>
                  <a:lnTo>
                    <a:pt x="5561800" y="97523"/>
                  </a:lnTo>
                  <a:lnTo>
                    <a:pt x="5567756" y="102400"/>
                  </a:lnTo>
                  <a:lnTo>
                    <a:pt x="5569280" y="102400"/>
                  </a:lnTo>
                  <a:lnTo>
                    <a:pt x="5569280" y="81064"/>
                  </a:lnTo>
                  <a:close/>
                </a:path>
                <a:path w="7926070" h="1518285">
                  <a:moveTo>
                    <a:pt x="5636425" y="78016"/>
                  </a:moveTo>
                  <a:lnTo>
                    <a:pt x="5608993" y="78016"/>
                  </a:lnTo>
                  <a:lnTo>
                    <a:pt x="5608993" y="53632"/>
                  </a:lnTo>
                  <a:lnTo>
                    <a:pt x="5586044" y="53632"/>
                  </a:lnTo>
                  <a:lnTo>
                    <a:pt x="5586044" y="78016"/>
                  </a:lnTo>
                  <a:lnTo>
                    <a:pt x="5575376" y="78016"/>
                  </a:lnTo>
                  <a:lnTo>
                    <a:pt x="5575376" y="93256"/>
                  </a:lnTo>
                  <a:lnTo>
                    <a:pt x="5586044" y="93256"/>
                  </a:lnTo>
                  <a:lnTo>
                    <a:pt x="5586044" y="146697"/>
                  </a:lnTo>
                  <a:lnTo>
                    <a:pt x="5589092" y="154317"/>
                  </a:lnTo>
                  <a:lnTo>
                    <a:pt x="5598236" y="163461"/>
                  </a:lnTo>
                  <a:lnTo>
                    <a:pt x="5605945" y="164985"/>
                  </a:lnTo>
                  <a:lnTo>
                    <a:pt x="5630329" y="164985"/>
                  </a:lnTo>
                  <a:lnTo>
                    <a:pt x="5636425" y="163461"/>
                  </a:lnTo>
                  <a:lnTo>
                    <a:pt x="5636425" y="148221"/>
                  </a:lnTo>
                  <a:lnTo>
                    <a:pt x="5634901" y="148221"/>
                  </a:lnTo>
                  <a:lnTo>
                    <a:pt x="5631853" y="149745"/>
                  </a:lnTo>
                  <a:lnTo>
                    <a:pt x="5619661" y="149745"/>
                  </a:lnTo>
                  <a:lnTo>
                    <a:pt x="5615089" y="148221"/>
                  </a:lnTo>
                  <a:lnTo>
                    <a:pt x="5610517" y="143649"/>
                  </a:lnTo>
                  <a:lnTo>
                    <a:pt x="5608993" y="137553"/>
                  </a:lnTo>
                  <a:lnTo>
                    <a:pt x="5608993" y="93256"/>
                  </a:lnTo>
                  <a:lnTo>
                    <a:pt x="5636425" y="93256"/>
                  </a:lnTo>
                  <a:lnTo>
                    <a:pt x="5636425" y="78016"/>
                  </a:lnTo>
                  <a:close/>
                </a:path>
                <a:path w="7926070" h="1518285">
                  <a:moveTo>
                    <a:pt x="5673001" y="78016"/>
                  </a:moveTo>
                  <a:lnTo>
                    <a:pt x="5650141" y="78016"/>
                  </a:lnTo>
                  <a:lnTo>
                    <a:pt x="5650141" y="163449"/>
                  </a:lnTo>
                  <a:lnTo>
                    <a:pt x="5673001" y="163449"/>
                  </a:lnTo>
                  <a:lnTo>
                    <a:pt x="5673001" y="78016"/>
                  </a:lnTo>
                  <a:close/>
                </a:path>
                <a:path w="7926070" h="1518285">
                  <a:moveTo>
                    <a:pt x="5673001" y="46012"/>
                  </a:moveTo>
                  <a:lnTo>
                    <a:pt x="5648617" y="46012"/>
                  </a:lnTo>
                  <a:lnTo>
                    <a:pt x="5648617" y="67348"/>
                  </a:lnTo>
                  <a:lnTo>
                    <a:pt x="5673001" y="67348"/>
                  </a:lnTo>
                  <a:lnTo>
                    <a:pt x="5673001" y="46012"/>
                  </a:lnTo>
                  <a:close/>
                </a:path>
                <a:path w="7926070" h="1518285">
                  <a:moveTo>
                    <a:pt x="5764542" y="81064"/>
                  </a:moveTo>
                  <a:lnTo>
                    <a:pt x="5757684" y="78828"/>
                  </a:lnTo>
                  <a:lnTo>
                    <a:pt x="5750826" y="76873"/>
                  </a:lnTo>
                  <a:lnTo>
                    <a:pt x="5743968" y="75488"/>
                  </a:lnTo>
                  <a:lnTo>
                    <a:pt x="5737110" y="74968"/>
                  </a:lnTo>
                  <a:lnTo>
                    <a:pt x="5727128" y="75806"/>
                  </a:lnTo>
                  <a:lnTo>
                    <a:pt x="5693003" y="101650"/>
                  </a:lnTo>
                  <a:lnTo>
                    <a:pt x="5689765" y="120777"/>
                  </a:lnTo>
                  <a:lnTo>
                    <a:pt x="5690603" y="131381"/>
                  </a:lnTo>
                  <a:lnTo>
                    <a:pt x="5718048" y="163258"/>
                  </a:lnTo>
                  <a:lnTo>
                    <a:pt x="5738634" y="166497"/>
                  </a:lnTo>
                  <a:lnTo>
                    <a:pt x="5744388" y="165950"/>
                  </a:lnTo>
                  <a:lnTo>
                    <a:pt x="5750445" y="164401"/>
                  </a:lnTo>
                  <a:lnTo>
                    <a:pt x="5757062" y="162001"/>
                  </a:lnTo>
                  <a:lnTo>
                    <a:pt x="5764542" y="158877"/>
                  </a:lnTo>
                  <a:lnTo>
                    <a:pt x="5764542" y="139065"/>
                  </a:lnTo>
                  <a:lnTo>
                    <a:pt x="5763018" y="139065"/>
                  </a:lnTo>
                  <a:lnTo>
                    <a:pt x="5757062" y="143954"/>
                  </a:lnTo>
                  <a:lnTo>
                    <a:pt x="5750826" y="147256"/>
                  </a:lnTo>
                  <a:lnTo>
                    <a:pt x="5744578" y="149148"/>
                  </a:lnTo>
                  <a:lnTo>
                    <a:pt x="5738634" y="149733"/>
                  </a:lnTo>
                  <a:lnTo>
                    <a:pt x="5731014" y="149733"/>
                  </a:lnTo>
                  <a:lnTo>
                    <a:pt x="5724918" y="146685"/>
                  </a:lnTo>
                  <a:lnTo>
                    <a:pt x="5715774" y="137541"/>
                  </a:lnTo>
                  <a:lnTo>
                    <a:pt x="5714250" y="129921"/>
                  </a:lnTo>
                  <a:lnTo>
                    <a:pt x="5714250" y="111544"/>
                  </a:lnTo>
                  <a:lnTo>
                    <a:pt x="5715774" y="103924"/>
                  </a:lnTo>
                  <a:lnTo>
                    <a:pt x="5720346" y="99352"/>
                  </a:lnTo>
                  <a:lnTo>
                    <a:pt x="5724918" y="93256"/>
                  </a:lnTo>
                  <a:lnTo>
                    <a:pt x="5731014" y="91732"/>
                  </a:lnTo>
                  <a:lnTo>
                    <a:pt x="5738634" y="91732"/>
                  </a:lnTo>
                  <a:lnTo>
                    <a:pt x="5744362" y="92329"/>
                  </a:lnTo>
                  <a:lnTo>
                    <a:pt x="5750255" y="94208"/>
                  </a:lnTo>
                  <a:lnTo>
                    <a:pt x="5756414" y="97523"/>
                  </a:lnTo>
                  <a:lnTo>
                    <a:pt x="5763018" y="102400"/>
                  </a:lnTo>
                  <a:lnTo>
                    <a:pt x="5764542" y="102400"/>
                  </a:lnTo>
                  <a:lnTo>
                    <a:pt x="5764542" y="81064"/>
                  </a:lnTo>
                  <a:close/>
                </a:path>
                <a:path w="7926070" h="1518285">
                  <a:moveTo>
                    <a:pt x="5857595" y="116205"/>
                  </a:moveTo>
                  <a:lnTo>
                    <a:pt x="5835015" y="77546"/>
                  </a:lnTo>
                  <a:lnTo>
                    <a:pt x="5834634" y="77495"/>
                  </a:lnTo>
                  <a:lnTo>
                    <a:pt x="5834634" y="111544"/>
                  </a:lnTo>
                  <a:lnTo>
                    <a:pt x="5796534" y="111544"/>
                  </a:lnTo>
                  <a:lnTo>
                    <a:pt x="5797918" y="101536"/>
                  </a:lnTo>
                  <a:lnTo>
                    <a:pt x="5801868" y="94399"/>
                  </a:lnTo>
                  <a:lnTo>
                    <a:pt x="5808116" y="90106"/>
                  </a:lnTo>
                  <a:lnTo>
                    <a:pt x="5816346" y="88684"/>
                  </a:lnTo>
                  <a:lnTo>
                    <a:pt x="5824347" y="90106"/>
                  </a:lnTo>
                  <a:lnTo>
                    <a:pt x="5830062" y="94399"/>
                  </a:lnTo>
                  <a:lnTo>
                    <a:pt x="5833491" y="101536"/>
                  </a:lnTo>
                  <a:lnTo>
                    <a:pt x="5834634" y="111544"/>
                  </a:lnTo>
                  <a:lnTo>
                    <a:pt x="5834634" y="77495"/>
                  </a:lnTo>
                  <a:lnTo>
                    <a:pt x="5817870" y="74968"/>
                  </a:lnTo>
                  <a:lnTo>
                    <a:pt x="5808154" y="75806"/>
                  </a:lnTo>
                  <a:lnTo>
                    <a:pt x="5799582" y="78206"/>
                  </a:lnTo>
                  <a:lnTo>
                    <a:pt x="5774296" y="110769"/>
                  </a:lnTo>
                  <a:lnTo>
                    <a:pt x="5773674" y="120777"/>
                  </a:lnTo>
                  <a:lnTo>
                    <a:pt x="5774296" y="131381"/>
                  </a:lnTo>
                  <a:lnTo>
                    <a:pt x="5801868" y="163258"/>
                  </a:lnTo>
                  <a:lnTo>
                    <a:pt x="5822442" y="166497"/>
                  </a:lnTo>
                  <a:lnTo>
                    <a:pt x="5830468" y="165950"/>
                  </a:lnTo>
                  <a:lnTo>
                    <a:pt x="5838634" y="164401"/>
                  </a:lnTo>
                  <a:lnTo>
                    <a:pt x="5847092" y="162001"/>
                  </a:lnTo>
                  <a:lnTo>
                    <a:pt x="5855970" y="158877"/>
                  </a:lnTo>
                  <a:lnTo>
                    <a:pt x="5855970" y="149733"/>
                  </a:lnTo>
                  <a:lnTo>
                    <a:pt x="5855970" y="139065"/>
                  </a:lnTo>
                  <a:lnTo>
                    <a:pt x="5854446" y="139065"/>
                  </a:lnTo>
                  <a:lnTo>
                    <a:pt x="5847575" y="143954"/>
                  </a:lnTo>
                  <a:lnTo>
                    <a:pt x="5840539" y="147256"/>
                  </a:lnTo>
                  <a:lnTo>
                    <a:pt x="5833237" y="149148"/>
                  </a:lnTo>
                  <a:lnTo>
                    <a:pt x="5825490" y="149733"/>
                  </a:lnTo>
                  <a:lnTo>
                    <a:pt x="5813260" y="148259"/>
                  </a:lnTo>
                  <a:lnTo>
                    <a:pt x="5804154" y="143637"/>
                  </a:lnTo>
                  <a:lnTo>
                    <a:pt x="5798490" y="135597"/>
                  </a:lnTo>
                  <a:lnTo>
                    <a:pt x="5796534" y="123825"/>
                  </a:lnTo>
                  <a:lnTo>
                    <a:pt x="5857595" y="123825"/>
                  </a:lnTo>
                  <a:lnTo>
                    <a:pt x="5857595" y="116205"/>
                  </a:lnTo>
                  <a:close/>
                </a:path>
                <a:path w="7926070" h="1518285">
                  <a:moveTo>
                    <a:pt x="7925943" y="306336"/>
                  </a:moveTo>
                  <a:lnTo>
                    <a:pt x="3155835" y="306336"/>
                  </a:lnTo>
                  <a:lnTo>
                    <a:pt x="3155835" y="0"/>
                  </a:lnTo>
                  <a:lnTo>
                    <a:pt x="3145167" y="0"/>
                  </a:lnTo>
                  <a:lnTo>
                    <a:pt x="3145167" y="1517904"/>
                  </a:lnTo>
                  <a:lnTo>
                    <a:pt x="3155835" y="1517904"/>
                  </a:lnTo>
                  <a:lnTo>
                    <a:pt x="3155835" y="317004"/>
                  </a:lnTo>
                  <a:lnTo>
                    <a:pt x="7925943" y="317004"/>
                  </a:lnTo>
                  <a:lnTo>
                    <a:pt x="7925943" y="30633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6" name="object 56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5402865" y="5253895"/>
              <a:ext cx="901541" cy="137350"/>
            </a:xfrm>
            <a:prstGeom prst="rect">
              <a:avLst/>
            </a:prstGeom>
          </p:spPr>
        </p:pic>
        <p:sp>
          <p:nvSpPr>
            <p:cNvPr id="57" name="object 57"/>
            <p:cNvSpPr/>
            <p:nvPr/>
          </p:nvSpPr>
          <p:spPr>
            <a:xfrm>
              <a:off x="6414224" y="5252377"/>
              <a:ext cx="171450" cy="139065"/>
            </a:xfrm>
            <a:custGeom>
              <a:avLst/>
              <a:gdLst/>
              <a:ahLst/>
              <a:cxnLst/>
              <a:rect l="l" t="t" r="r" b="b"/>
              <a:pathLst>
                <a:path w="171450" h="139064">
                  <a:moveTo>
                    <a:pt x="41148" y="0"/>
                  </a:moveTo>
                  <a:lnTo>
                    <a:pt x="25908" y="0"/>
                  </a:lnTo>
                  <a:lnTo>
                    <a:pt x="14782" y="16332"/>
                  </a:lnTo>
                  <a:lnTo>
                    <a:pt x="6667" y="33388"/>
                  </a:lnTo>
                  <a:lnTo>
                    <a:pt x="1689" y="51295"/>
                  </a:lnTo>
                  <a:lnTo>
                    <a:pt x="0" y="70205"/>
                  </a:lnTo>
                  <a:lnTo>
                    <a:pt x="1689" y="89115"/>
                  </a:lnTo>
                  <a:lnTo>
                    <a:pt x="6667" y="106857"/>
                  </a:lnTo>
                  <a:lnTo>
                    <a:pt x="14782" y="123444"/>
                  </a:lnTo>
                  <a:lnTo>
                    <a:pt x="25908" y="138874"/>
                  </a:lnTo>
                  <a:lnTo>
                    <a:pt x="41148" y="138874"/>
                  </a:lnTo>
                  <a:lnTo>
                    <a:pt x="34836" y="132880"/>
                  </a:lnTo>
                  <a:lnTo>
                    <a:pt x="29527" y="126301"/>
                  </a:lnTo>
                  <a:lnTo>
                    <a:pt x="14478" y="90817"/>
                  </a:lnTo>
                  <a:lnTo>
                    <a:pt x="12192" y="70205"/>
                  </a:lnTo>
                  <a:lnTo>
                    <a:pt x="12763" y="59055"/>
                  </a:lnTo>
                  <a:lnTo>
                    <a:pt x="25069" y="21285"/>
                  </a:lnTo>
                  <a:lnTo>
                    <a:pt x="41148" y="1524"/>
                  </a:lnTo>
                  <a:lnTo>
                    <a:pt x="41148" y="0"/>
                  </a:lnTo>
                  <a:close/>
                </a:path>
                <a:path w="171450" h="139064">
                  <a:moveTo>
                    <a:pt x="170878" y="90017"/>
                  </a:moveTo>
                  <a:lnTo>
                    <a:pt x="82384" y="90017"/>
                  </a:lnTo>
                  <a:lnTo>
                    <a:pt x="82384" y="100774"/>
                  </a:lnTo>
                  <a:lnTo>
                    <a:pt x="170878" y="100774"/>
                  </a:lnTo>
                  <a:lnTo>
                    <a:pt x="170878" y="90017"/>
                  </a:lnTo>
                  <a:close/>
                </a:path>
                <a:path w="171450" h="139064">
                  <a:moveTo>
                    <a:pt x="170878" y="58013"/>
                  </a:moveTo>
                  <a:lnTo>
                    <a:pt x="82384" y="58013"/>
                  </a:lnTo>
                  <a:lnTo>
                    <a:pt x="82384" y="68681"/>
                  </a:lnTo>
                  <a:lnTo>
                    <a:pt x="170878" y="68681"/>
                  </a:lnTo>
                  <a:lnTo>
                    <a:pt x="170878" y="5801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8" name="object 58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6621684" y="5252370"/>
              <a:ext cx="349281" cy="138874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5401341" y="5479732"/>
              <a:ext cx="903065" cy="140398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5398293" y="5711761"/>
              <a:ext cx="1050988" cy="137350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5396769" y="5942171"/>
              <a:ext cx="297465" cy="135826"/>
            </a:xfrm>
            <a:prstGeom prst="rect">
              <a:avLst/>
            </a:prstGeom>
          </p:spPr>
        </p:pic>
        <p:sp>
          <p:nvSpPr>
            <p:cNvPr id="62" name="object 62"/>
            <p:cNvSpPr/>
            <p:nvPr/>
          </p:nvSpPr>
          <p:spPr>
            <a:xfrm>
              <a:off x="5715571" y="5960910"/>
              <a:ext cx="117475" cy="107950"/>
            </a:xfrm>
            <a:custGeom>
              <a:avLst/>
              <a:gdLst/>
              <a:ahLst/>
              <a:cxnLst/>
              <a:rect l="l" t="t" r="r" b="b"/>
              <a:pathLst>
                <a:path w="117475" h="107950">
                  <a:moveTo>
                    <a:pt x="117436" y="0"/>
                  </a:moveTo>
                  <a:lnTo>
                    <a:pt x="1524" y="0"/>
                  </a:lnTo>
                  <a:lnTo>
                    <a:pt x="1524" y="10160"/>
                  </a:lnTo>
                  <a:lnTo>
                    <a:pt x="103720" y="10160"/>
                  </a:lnTo>
                  <a:lnTo>
                    <a:pt x="103720" y="97790"/>
                  </a:lnTo>
                  <a:lnTo>
                    <a:pt x="0" y="97790"/>
                  </a:lnTo>
                  <a:lnTo>
                    <a:pt x="0" y="107950"/>
                  </a:lnTo>
                  <a:lnTo>
                    <a:pt x="117436" y="107950"/>
                  </a:lnTo>
                  <a:lnTo>
                    <a:pt x="117436" y="97790"/>
                  </a:lnTo>
                  <a:lnTo>
                    <a:pt x="117436" y="10160"/>
                  </a:lnTo>
                  <a:lnTo>
                    <a:pt x="11743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3" name="object 63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5871210" y="5945219"/>
              <a:ext cx="277558" cy="131254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6186963" y="5948267"/>
              <a:ext cx="99155" cy="126682"/>
            </a:xfrm>
            <a:prstGeom prst="rect">
              <a:avLst/>
            </a:prstGeom>
          </p:spPr>
        </p:pic>
        <p:sp>
          <p:nvSpPr>
            <p:cNvPr id="65" name="object 65"/>
            <p:cNvSpPr/>
            <p:nvPr/>
          </p:nvSpPr>
          <p:spPr>
            <a:xfrm>
              <a:off x="6326123" y="6007607"/>
              <a:ext cx="123825" cy="12700"/>
            </a:xfrm>
            <a:custGeom>
              <a:avLst/>
              <a:gdLst/>
              <a:ahLst/>
              <a:cxnLst/>
              <a:rect l="l" t="t" r="r" b="b"/>
              <a:pathLst>
                <a:path w="123825" h="12700">
                  <a:moveTo>
                    <a:pt x="123444" y="12192"/>
                  </a:moveTo>
                  <a:lnTo>
                    <a:pt x="0" y="12192"/>
                  </a:lnTo>
                  <a:lnTo>
                    <a:pt x="0" y="0"/>
                  </a:lnTo>
                  <a:lnTo>
                    <a:pt x="123444" y="0"/>
                  </a:lnTo>
                  <a:lnTo>
                    <a:pt x="123444" y="1219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6" name="object 66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6513385" y="5945219"/>
              <a:ext cx="96107" cy="131254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5396769" y="6166485"/>
              <a:ext cx="1578768" cy="14039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43484" y="370332"/>
            <a:ext cx="9827260" cy="5992495"/>
            <a:chOff x="443484" y="370332"/>
            <a:chExt cx="9827260" cy="5992495"/>
          </a:xfrm>
        </p:grpSpPr>
        <p:sp>
          <p:nvSpPr>
            <p:cNvPr id="3" name="object 3"/>
            <p:cNvSpPr/>
            <p:nvPr/>
          </p:nvSpPr>
          <p:spPr>
            <a:xfrm>
              <a:off x="443484" y="370332"/>
              <a:ext cx="9827260" cy="5992495"/>
            </a:xfrm>
            <a:custGeom>
              <a:avLst/>
              <a:gdLst/>
              <a:ahLst/>
              <a:cxnLst/>
              <a:rect l="l" t="t" r="r" b="b"/>
              <a:pathLst>
                <a:path w="9827260" h="5992495">
                  <a:moveTo>
                    <a:pt x="9826751" y="5992367"/>
                  </a:moveTo>
                  <a:lnTo>
                    <a:pt x="0" y="5992367"/>
                  </a:lnTo>
                  <a:lnTo>
                    <a:pt x="0" y="0"/>
                  </a:lnTo>
                  <a:lnTo>
                    <a:pt x="9826751" y="0"/>
                  </a:lnTo>
                  <a:lnTo>
                    <a:pt x="9826751" y="5992367"/>
                  </a:lnTo>
                  <a:close/>
                </a:path>
              </a:pathLst>
            </a:custGeom>
            <a:solidFill>
              <a:srgbClr val="F4F4D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573500" y="4870894"/>
              <a:ext cx="9568815" cy="1297305"/>
            </a:xfrm>
            <a:custGeom>
              <a:avLst/>
              <a:gdLst/>
              <a:ahLst/>
              <a:cxnLst/>
              <a:rect l="l" t="t" r="r" b="b"/>
              <a:pathLst>
                <a:path w="9568815" h="1297304">
                  <a:moveTo>
                    <a:pt x="0" y="0"/>
                  </a:moveTo>
                  <a:lnTo>
                    <a:pt x="9568815" y="0"/>
                  </a:lnTo>
                  <a:lnTo>
                    <a:pt x="9568815" y="1297114"/>
                  </a:lnTo>
                  <a:lnTo>
                    <a:pt x="0" y="1297114"/>
                  </a:lnTo>
                  <a:lnTo>
                    <a:pt x="0" y="0"/>
                  </a:lnTo>
                  <a:close/>
                </a:path>
              </a:pathLst>
            </a:custGeom>
            <a:ln w="10677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/>
          <p:nvPr/>
        </p:nvSpPr>
        <p:spPr>
          <a:xfrm>
            <a:off x="443484" y="7202423"/>
            <a:ext cx="9827260" cy="1905"/>
          </a:xfrm>
          <a:custGeom>
            <a:avLst/>
            <a:gdLst/>
            <a:ahLst/>
            <a:cxnLst/>
            <a:rect l="l" t="t" r="r" b="b"/>
            <a:pathLst>
              <a:path w="9827260" h="1904">
                <a:moveTo>
                  <a:pt x="9826751" y="1524"/>
                </a:moveTo>
                <a:lnTo>
                  <a:pt x="0" y="1524"/>
                </a:lnTo>
                <a:lnTo>
                  <a:pt x="0" y="0"/>
                </a:lnTo>
                <a:lnTo>
                  <a:pt x="9826751" y="0"/>
                </a:lnTo>
                <a:lnTo>
                  <a:pt x="9826751" y="1524"/>
                </a:lnTo>
                <a:close/>
              </a:path>
            </a:pathLst>
          </a:custGeom>
          <a:solidFill>
            <a:srgbClr val="F4F4DB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6" name="object 6"/>
          <p:cNvGrpSpPr/>
          <p:nvPr/>
        </p:nvGrpSpPr>
        <p:grpSpPr>
          <a:xfrm>
            <a:off x="504825" y="466629"/>
            <a:ext cx="517525" cy="117475"/>
            <a:chOff x="504825" y="466629"/>
            <a:chExt cx="517525" cy="117475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04825" y="469677"/>
              <a:ext cx="85439" cy="111347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0076" y="494061"/>
              <a:ext cx="77819" cy="90011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710171" y="468159"/>
              <a:ext cx="116839" cy="114300"/>
            </a:xfrm>
            <a:custGeom>
              <a:avLst/>
              <a:gdLst/>
              <a:ahLst/>
              <a:cxnLst/>
              <a:rect l="l" t="t" r="r" b="b"/>
              <a:pathLst>
                <a:path w="116840" h="114300">
                  <a:moveTo>
                    <a:pt x="18300" y="92671"/>
                  </a:moveTo>
                  <a:lnTo>
                    <a:pt x="0" y="92671"/>
                  </a:lnTo>
                  <a:lnTo>
                    <a:pt x="0" y="114007"/>
                  </a:lnTo>
                  <a:lnTo>
                    <a:pt x="18300" y="114007"/>
                  </a:lnTo>
                  <a:lnTo>
                    <a:pt x="18300" y="92671"/>
                  </a:lnTo>
                  <a:close/>
                </a:path>
                <a:path w="116840" h="114300">
                  <a:moveTo>
                    <a:pt x="116497" y="102196"/>
                  </a:moveTo>
                  <a:lnTo>
                    <a:pt x="92113" y="102196"/>
                  </a:lnTo>
                  <a:lnTo>
                    <a:pt x="92113" y="0"/>
                  </a:lnTo>
                  <a:lnTo>
                    <a:pt x="82969" y="0"/>
                  </a:lnTo>
                  <a:lnTo>
                    <a:pt x="81445" y="6096"/>
                  </a:lnTo>
                  <a:lnTo>
                    <a:pt x="79921" y="10668"/>
                  </a:lnTo>
                  <a:lnTo>
                    <a:pt x="75349" y="12192"/>
                  </a:lnTo>
                  <a:lnTo>
                    <a:pt x="72301" y="15240"/>
                  </a:lnTo>
                  <a:lnTo>
                    <a:pt x="64592" y="16764"/>
                  </a:lnTo>
                  <a:lnTo>
                    <a:pt x="55448" y="16764"/>
                  </a:lnTo>
                  <a:lnTo>
                    <a:pt x="55448" y="25908"/>
                  </a:lnTo>
                  <a:lnTo>
                    <a:pt x="79921" y="25908"/>
                  </a:lnTo>
                  <a:lnTo>
                    <a:pt x="79921" y="102196"/>
                  </a:lnTo>
                  <a:lnTo>
                    <a:pt x="55448" y="102196"/>
                  </a:lnTo>
                  <a:lnTo>
                    <a:pt x="55448" y="112864"/>
                  </a:lnTo>
                  <a:lnTo>
                    <a:pt x="116497" y="112864"/>
                  </a:lnTo>
                  <a:lnTo>
                    <a:pt x="116497" y="1021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49534" y="466629"/>
              <a:ext cx="172402" cy="117443"/>
            </a:xfrm>
            <a:prstGeom prst="rect">
              <a:avLst/>
            </a:prstGeom>
          </p:spPr>
        </p:pic>
      </p:grpSp>
      <p:grpSp>
        <p:nvGrpSpPr>
          <p:cNvPr id="11" name="object 11"/>
          <p:cNvGrpSpPr/>
          <p:nvPr/>
        </p:nvGrpSpPr>
        <p:grpSpPr>
          <a:xfrm>
            <a:off x="9080658" y="463581"/>
            <a:ext cx="581660" cy="149860"/>
            <a:chOff x="9080658" y="463581"/>
            <a:chExt cx="581660" cy="149860"/>
          </a:xfrm>
        </p:grpSpPr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080658" y="463581"/>
              <a:ext cx="265366" cy="120491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372028" y="472725"/>
              <a:ext cx="289750" cy="140398"/>
            </a:xfrm>
            <a:prstGeom prst="rect">
              <a:avLst/>
            </a:prstGeom>
          </p:spPr>
        </p:pic>
      </p:grpSp>
      <p:pic>
        <p:nvPicPr>
          <p:cNvPr id="14" name="object 14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716737" y="454437"/>
            <a:ext cx="459105" cy="135731"/>
          </a:xfrm>
          <a:prstGeom prst="rect">
            <a:avLst/>
          </a:prstGeom>
        </p:spPr>
      </p:pic>
      <p:grpSp>
        <p:nvGrpSpPr>
          <p:cNvPr id="15" name="object 15"/>
          <p:cNvGrpSpPr/>
          <p:nvPr/>
        </p:nvGrpSpPr>
        <p:grpSpPr>
          <a:xfrm>
            <a:off x="2467255" y="876390"/>
            <a:ext cx="5792470" cy="3760470"/>
            <a:chOff x="2467255" y="876390"/>
            <a:chExt cx="5792470" cy="3760470"/>
          </a:xfrm>
        </p:grpSpPr>
        <p:sp>
          <p:nvSpPr>
            <p:cNvPr id="16" name="object 16"/>
            <p:cNvSpPr/>
            <p:nvPr/>
          </p:nvSpPr>
          <p:spPr>
            <a:xfrm>
              <a:off x="2472594" y="881729"/>
              <a:ext cx="5781675" cy="3749675"/>
            </a:xfrm>
            <a:custGeom>
              <a:avLst/>
              <a:gdLst/>
              <a:ahLst/>
              <a:cxnLst/>
              <a:rect l="l" t="t" r="r" b="b"/>
              <a:pathLst>
                <a:path w="5781675" h="3749675">
                  <a:moveTo>
                    <a:pt x="0" y="0"/>
                  </a:moveTo>
                  <a:lnTo>
                    <a:pt x="3146869" y="0"/>
                  </a:lnTo>
                  <a:lnTo>
                    <a:pt x="3146869" y="3215449"/>
                  </a:lnTo>
                  <a:lnTo>
                    <a:pt x="0" y="3215449"/>
                  </a:lnTo>
                  <a:lnTo>
                    <a:pt x="0" y="0"/>
                  </a:lnTo>
                  <a:close/>
                </a:path>
                <a:path w="5781675" h="3749675">
                  <a:moveTo>
                    <a:pt x="3157537" y="0"/>
                  </a:moveTo>
                  <a:lnTo>
                    <a:pt x="5781293" y="0"/>
                  </a:lnTo>
                  <a:lnTo>
                    <a:pt x="5781293" y="3215449"/>
                  </a:lnTo>
                  <a:lnTo>
                    <a:pt x="3157537" y="3215449"/>
                  </a:lnTo>
                  <a:lnTo>
                    <a:pt x="3157537" y="0"/>
                  </a:lnTo>
                  <a:close/>
                </a:path>
                <a:path w="5781675" h="3749675">
                  <a:moveTo>
                    <a:pt x="0" y="3226117"/>
                  </a:moveTo>
                  <a:lnTo>
                    <a:pt x="3146869" y="3226117"/>
                  </a:lnTo>
                  <a:lnTo>
                    <a:pt x="3146869" y="3711416"/>
                  </a:lnTo>
                  <a:lnTo>
                    <a:pt x="0" y="3711416"/>
                  </a:lnTo>
                  <a:lnTo>
                    <a:pt x="0" y="3226117"/>
                  </a:lnTo>
                  <a:close/>
                </a:path>
                <a:path w="5781675" h="3749675">
                  <a:moveTo>
                    <a:pt x="3157537" y="3226117"/>
                  </a:moveTo>
                  <a:lnTo>
                    <a:pt x="5781293" y="3226117"/>
                  </a:lnTo>
                  <a:lnTo>
                    <a:pt x="5781293" y="3711416"/>
                  </a:lnTo>
                  <a:lnTo>
                    <a:pt x="3157537" y="3711416"/>
                  </a:lnTo>
                  <a:lnTo>
                    <a:pt x="3157537" y="3226117"/>
                  </a:lnTo>
                  <a:close/>
                </a:path>
                <a:path w="5781675" h="3749675">
                  <a:moveTo>
                    <a:pt x="0" y="3722084"/>
                  </a:moveTo>
                  <a:lnTo>
                    <a:pt x="3146869" y="3722084"/>
                  </a:lnTo>
                  <a:lnTo>
                    <a:pt x="3146869" y="3749516"/>
                  </a:lnTo>
                  <a:lnTo>
                    <a:pt x="0" y="3749516"/>
                  </a:lnTo>
                  <a:lnTo>
                    <a:pt x="0" y="3722084"/>
                  </a:lnTo>
                  <a:close/>
                </a:path>
                <a:path w="5781675" h="3749675">
                  <a:moveTo>
                    <a:pt x="3157537" y="3722084"/>
                  </a:moveTo>
                  <a:lnTo>
                    <a:pt x="5781293" y="3722084"/>
                  </a:lnTo>
                  <a:lnTo>
                    <a:pt x="5781293" y="3749516"/>
                  </a:lnTo>
                  <a:lnTo>
                    <a:pt x="3157537" y="3749516"/>
                  </a:lnTo>
                  <a:lnTo>
                    <a:pt x="3157537" y="3722084"/>
                  </a:lnTo>
                  <a:close/>
                </a:path>
              </a:pathLst>
            </a:custGeom>
            <a:ln w="1067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834068" y="1025175"/>
              <a:ext cx="2282786" cy="2704947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645467" y="2413920"/>
              <a:ext cx="138779" cy="132683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866768" y="4286345"/>
              <a:ext cx="355473" cy="114490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654611" y="4161282"/>
              <a:ext cx="288226" cy="128111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5653087" y="4405604"/>
              <a:ext cx="117475" cy="106680"/>
            </a:xfrm>
            <a:custGeom>
              <a:avLst/>
              <a:gdLst/>
              <a:ahLst/>
              <a:cxnLst/>
              <a:rect l="l" t="t" r="r" b="b"/>
              <a:pathLst>
                <a:path w="117475" h="106679">
                  <a:moveTo>
                    <a:pt x="117436" y="0"/>
                  </a:moveTo>
                  <a:lnTo>
                    <a:pt x="1524" y="0"/>
                  </a:lnTo>
                  <a:lnTo>
                    <a:pt x="1524" y="10160"/>
                  </a:lnTo>
                  <a:lnTo>
                    <a:pt x="105244" y="10160"/>
                  </a:lnTo>
                  <a:lnTo>
                    <a:pt x="105244" y="96520"/>
                  </a:lnTo>
                  <a:lnTo>
                    <a:pt x="0" y="96520"/>
                  </a:lnTo>
                  <a:lnTo>
                    <a:pt x="0" y="106680"/>
                  </a:lnTo>
                  <a:lnTo>
                    <a:pt x="117436" y="106680"/>
                  </a:lnTo>
                  <a:lnTo>
                    <a:pt x="117436" y="96520"/>
                  </a:lnTo>
                  <a:lnTo>
                    <a:pt x="117436" y="10160"/>
                  </a:lnTo>
                  <a:lnTo>
                    <a:pt x="11743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2" name="object 2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801010" y="4399311"/>
              <a:ext cx="131159" cy="122110"/>
            </a:xfrm>
            <a:prstGeom prst="rect">
              <a:avLst/>
            </a:prstGeom>
          </p:spPr>
        </p:pic>
      </p:grpSp>
      <p:sp>
        <p:nvSpPr>
          <p:cNvPr id="23" name="object 23"/>
          <p:cNvSpPr/>
          <p:nvPr/>
        </p:nvSpPr>
        <p:spPr>
          <a:xfrm>
            <a:off x="577595" y="5180076"/>
            <a:ext cx="1432560" cy="10795"/>
          </a:xfrm>
          <a:custGeom>
            <a:avLst/>
            <a:gdLst/>
            <a:ahLst/>
            <a:cxnLst/>
            <a:rect l="l" t="t" r="r" b="b"/>
            <a:pathLst>
              <a:path w="1432560" h="10795">
                <a:moveTo>
                  <a:pt x="1432559" y="10667"/>
                </a:moveTo>
                <a:lnTo>
                  <a:pt x="0" y="10667"/>
                </a:lnTo>
                <a:lnTo>
                  <a:pt x="0" y="0"/>
                </a:lnTo>
                <a:lnTo>
                  <a:pt x="1432559" y="0"/>
                </a:lnTo>
                <a:lnTo>
                  <a:pt x="1432559" y="1066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4" name="object 24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040225" y="4919662"/>
            <a:ext cx="501872" cy="120586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223295" y="5258467"/>
            <a:ext cx="137255" cy="131254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1146905" y="5482780"/>
            <a:ext cx="292988" cy="137350"/>
          </a:xfrm>
          <a:prstGeom prst="rect">
            <a:avLst/>
          </a:prstGeom>
        </p:spPr>
      </p:pic>
      <p:grpSp>
        <p:nvGrpSpPr>
          <p:cNvPr id="27" name="object 27"/>
          <p:cNvGrpSpPr/>
          <p:nvPr/>
        </p:nvGrpSpPr>
        <p:grpSpPr>
          <a:xfrm>
            <a:off x="2008632" y="4873752"/>
            <a:ext cx="8129270" cy="1289685"/>
            <a:chOff x="2008632" y="4873752"/>
            <a:chExt cx="8129270" cy="1289685"/>
          </a:xfrm>
        </p:grpSpPr>
        <p:sp>
          <p:nvSpPr>
            <p:cNvPr id="28" name="object 28"/>
            <p:cNvSpPr/>
            <p:nvPr/>
          </p:nvSpPr>
          <p:spPr>
            <a:xfrm>
              <a:off x="2008632" y="4873752"/>
              <a:ext cx="3350260" cy="1289685"/>
            </a:xfrm>
            <a:custGeom>
              <a:avLst/>
              <a:gdLst/>
              <a:ahLst/>
              <a:cxnLst/>
              <a:rect l="l" t="t" r="r" b="b"/>
              <a:pathLst>
                <a:path w="3350260" h="1289685">
                  <a:moveTo>
                    <a:pt x="1363980" y="122313"/>
                  </a:moveTo>
                  <a:lnTo>
                    <a:pt x="1359408" y="113068"/>
                  </a:lnTo>
                  <a:lnTo>
                    <a:pt x="1357884" y="111544"/>
                  </a:lnTo>
                  <a:lnTo>
                    <a:pt x="1356360" y="108496"/>
                  </a:lnTo>
                  <a:lnTo>
                    <a:pt x="1353210" y="105448"/>
                  </a:lnTo>
                  <a:lnTo>
                    <a:pt x="1350162" y="103924"/>
                  </a:lnTo>
                  <a:lnTo>
                    <a:pt x="1345590" y="102400"/>
                  </a:lnTo>
                  <a:lnTo>
                    <a:pt x="1341018" y="99352"/>
                  </a:lnTo>
                  <a:lnTo>
                    <a:pt x="1333398" y="97828"/>
                  </a:lnTo>
                  <a:lnTo>
                    <a:pt x="1327302" y="96304"/>
                  </a:lnTo>
                  <a:lnTo>
                    <a:pt x="1319682" y="94780"/>
                  </a:lnTo>
                  <a:lnTo>
                    <a:pt x="1315110" y="93256"/>
                  </a:lnTo>
                  <a:lnTo>
                    <a:pt x="1309014" y="93256"/>
                  </a:lnTo>
                  <a:lnTo>
                    <a:pt x="1304442" y="90208"/>
                  </a:lnTo>
                  <a:lnTo>
                    <a:pt x="1302918" y="88684"/>
                  </a:lnTo>
                  <a:lnTo>
                    <a:pt x="1299870" y="87160"/>
                  </a:lnTo>
                  <a:lnTo>
                    <a:pt x="1298346" y="84112"/>
                  </a:lnTo>
                  <a:lnTo>
                    <a:pt x="1298346" y="76492"/>
                  </a:lnTo>
                  <a:lnTo>
                    <a:pt x="1301394" y="73444"/>
                  </a:lnTo>
                  <a:lnTo>
                    <a:pt x="1305966" y="70396"/>
                  </a:lnTo>
                  <a:lnTo>
                    <a:pt x="1309014" y="68872"/>
                  </a:lnTo>
                  <a:lnTo>
                    <a:pt x="1315110" y="67348"/>
                  </a:lnTo>
                  <a:lnTo>
                    <a:pt x="1321206" y="67348"/>
                  </a:lnTo>
                  <a:lnTo>
                    <a:pt x="1331188" y="68186"/>
                  </a:lnTo>
                  <a:lnTo>
                    <a:pt x="1340459" y="70586"/>
                  </a:lnTo>
                  <a:lnTo>
                    <a:pt x="1348892" y="74422"/>
                  </a:lnTo>
                  <a:lnTo>
                    <a:pt x="1356360" y="79540"/>
                  </a:lnTo>
                  <a:lnTo>
                    <a:pt x="1359408" y="79540"/>
                  </a:lnTo>
                  <a:lnTo>
                    <a:pt x="1359408" y="56680"/>
                  </a:lnTo>
                  <a:lnTo>
                    <a:pt x="1350149" y="53505"/>
                  </a:lnTo>
                  <a:lnTo>
                    <a:pt x="1340650" y="51066"/>
                  </a:lnTo>
                  <a:lnTo>
                    <a:pt x="1330591" y="49517"/>
                  </a:lnTo>
                  <a:lnTo>
                    <a:pt x="1319682" y="48971"/>
                  </a:lnTo>
                  <a:lnTo>
                    <a:pt x="1309941" y="49555"/>
                  </a:lnTo>
                  <a:lnTo>
                    <a:pt x="1277200" y="70205"/>
                  </a:lnTo>
                  <a:lnTo>
                    <a:pt x="1273962" y="84112"/>
                  </a:lnTo>
                  <a:lnTo>
                    <a:pt x="1273962" y="91732"/>
                  </a:lnTo>
                  <a:lnTo>
                    <a:pt x="1302918" y="116116"/>
                  </a:lnTo>
                  <a:lnTo>
                    <a:pt x="1313586" y="119164"/>
                  </a:lnTo>
                  <a:lnTo>
                    <a:pt x="1319682" y="120688"/>
                  </a:lnTo>
                  <a:lnTo>
                    <a:pt x="1324254" y="120688"/>
                  </a:lnTo>
                  <a:lnTo>
                    <a:pt x="1330350" y="122313"/>
                  </a:lnTo>
                  <a:lnTo>
                    <a:pt x="1333398" y="123837"/>
                  </a:lnTo>
                  <a:lnTo>
                    <a:pt x="1337970" y="128409"/>
                  </a:lnTo>
                  <a:lnTo>
                    <a:pt x="1337970" y="139077"/>
                  </a:lnTo>
                  <a:lnTo>
                    <a:pt x="1336446" y="142125"/>
                  </a:lnTo>
                  <a:lnTo>
                    <a:pt x="1331874" y="145173"/>
                  </a:lnTo>
                  <a:lnTo>
                    <a:pt x="1322730" y="148221"/>
                  </a:lnTo>
                  <a:lnTo>
                    <a:pt x="1309014" y="148221"/>
                  </a:lnTo>
                  <a:lnTo>
                    <a:pt x="1301394" y="146697"/>
                  </a:lnTo>
                  <a:lnTo>
                    <a:pt x="1295298" y="143649"/>
                  </a:lnTo>
                  <a:lnTo>
                    <a:pt x="1287678" y="142125"/>
                  </a:lnTo>
                  <a:lnTo>
                    <a:pt x="1275486" y="132981"/>
                  </a:lnTo>
                  <a:lnTo>
                    <a:pt x="1272438" y="132981"/>
                  </a:lnTo>
                  <a:lnTo>
                    <a:pt x="1272438" y="157365"/>
                  </a:lnTo>
                  <a:lnTo>
                    <a:pt x="1282966" y="161366"/>
                  </a:lnTo>
                  <a:lnTo>
                    <a:pt x="1293774" y="164223"/>
                  </a:lnTo>
                  <a:lnTo>
                    <a:pt x="1304582" y="165938"/>
                  </a:lnTo>
                  <a:lnTo>
                    <a:pt x="1315110" y="166509"/>
                  </a:lnTo>
                  <a:lnTo>
                    <a:pt x="1325727" y="165696"/>
                  </a:lnTo>
                  <a:lnTo>
                    <a:pt x="1360538" y="144602"/>
                  </a:lnTo>
                  <a:lnTo>
                    <a:pt x="1363980" y="129933"/>
                  </a:lnTo>
                  <a:lnTo>
                    <a:pt x="1363980" y="122313"/>
                  </a:lnTo>
                  <a:close/>
                </a:path>
                <a:path w="3350260" h="1289685">
                  <a:moveTo>
                    <a:pt x="1458556" y="116205"/>
                  </a:moveTo>
                  <a:lnTo>
                    <a:pt x="1435976" y="77546"/>
                  </a:lnTo>
                  <a:lnTo>
                    <a:pt x="1435608" y="77495"/>
                  </a:lnTo>
                  <a:lnTo>
                    <a:pt x="1435608" y="111544"/>
                  </a:lnTo>
                  <a:lnTo>
                    <a:pt x="1397508" y="111544"/>
                  </a:lnTo>
                  <a:lnTo>
                    <a:pt x="1398879" y="101536"/>
                  </a:lnTo>
                  <a:lnTo>
                    <a:pt x="1402842" y="94399"/>
                  </a:lnTo>
                  <a:lnTo>
                    <a:pt x="1409077" y="90106"/>
                  </a:lnTo>
                  <a:lnTo>
                    <a:pt x="1417320" y="88684"/>
                  </a:lnTo>
                  <a:lnTo>
                    <a:pt x="1425321" y="90106"/>
                  </a:lnTo>
                  <a:lnTo>
                    <a:pt x="1431036" y="94399"/>
                  </a:lnTo>
                  <a:lnTo>
                    <a:pt x="1434465" y="101536"/>
                  </a:lnTo>
                  <a:lnTo>
                    <a:pt x="1435608" y="111544"/>
                  </a:lnTo>
                  <a:lnTo>
                    <a:pt x="1435608" y="77495"/>
                  </a:lnTo>
                  <a:lnTo>
                    <a:pt x="1418844" y="74968"/>
                  </a:lnTo>
                  <a:lnTo>
                    <a:pt x="1409128" y="75806"/>
                  </a:lnTo>
                  <a:lnTo>
                    <a:pt x="1400556" y="78206"/>
                  </a:lnTo>
                  <a:lnTo>
                    <a:pt x="1375257" y="110769"/>
                  </a:lnTo>
                  <a:lnTo>
                    <a:pt x="1374648" y="120777"/>
                  </a:lnTo>
                  <a:lnTo>
                    <a:pt x="1375257" y="131381"/>
                  </a:lnTo>
                  <a:lnTo>
                    <a:pt x="1402842" y="163258"/>
                  </a:lnTo>
                  <a:lnTo>
                    <a:pt x="1423416" y="166497"/>
                  </a:lnTo>
                  <a:lnTo>
                    <a:pt x="1431429" y="165950"/>
                  </a:lnTo>
                  <a:lnTo>
                    <a:pt x="1439608" y="164401"/>
                  </a:lnTo>
                  <a:lnTo>
                    <a:pt x="1448054" y="162001"/>
                  </a:lnTo>
                  <a:lnTo>
                    <a:pt x="1456944" y="158877"/>
                  </a:lnTo>
                  <a:lnTo>
                    <a:pt x="1456944" y="149733"/>
                  </a:lnTo>
                  <a:lnTo>
                    <a:pt x="1456944" y="139065"/>
                  </a:lnTo>
                  <a:lnTo>
                    <a:pt x="1455420" y="139065"/>
                  </a:lnTo>
                  <a:lnTo>
                    <a:pt x="1448536" y="143954"/>
                  </a:lnTo>
                  <a:lnTo>
                    <a:pt x="1441513" y="147256"/>
                  </a:lnTo>
                  <a:lnTo>
                    <a:pt x="1434198" y="149148"/>
                  </a:lnTo>
                  <a:lnTo>
                    <a:pt x="1426464" y="149733"/>
                  </a:lnTo>
                  <a:lnTo>
                    <a:pt x="1414221" y="148259"/>
                  </a:lnTo>
                  <a:lnTo>
                    <a:pt x="1405128" y="143637"/>
                  </a:lnTo>
                  <a:lnTo>
                    <a:pt x="1399451" y="135597"/>
                  </a:lnTo>
                  <a:lnTo>
                    <a:pt x="1397508" y="123825"/>
                  </a:lnTo>
                  <a:lnTo>
                    <a:pt x="1458556" y="123825"/>
                  </a:lnTo>
                  <a:lnTo>
                    <a:pt x="1458556" y="116205"/>
                  </a:lnTo>
                  <a:close/>
                </a:path>
                <a:path w="3350260" h="1289685">
                  <a:moveTo>
                    <a:pt x="1556092" y="106972"/>
                  </a:moveTo>
                  <a:lnTo>
                    <a:pt x="1554378" y="92976"/>
                  </a:lnTo>
                  <a:lnTo>
                    <a:pt x="1549234" y="82969"/>
                  </a:lnTo>
                  <a:lnTo>
                    <a:pt x="1540662" y="76974"/>
                  </a:lnTo>
                  <a:lnTo>
                    <a:pt x="1528660" y="74968"/>
                  </a:lnTo>
                  <a:lnTo>
                    <a:pt x="1524088" y="74968"/>
                  </a:lnTo>
                  <a:lnTo>
                    <a:pt x="1510372" y="79540"/>
                  </a:lnTo>
                  <a:lnTo>
                    <a:pt x="1505800" y="84112"/>
                  </a:lnTo>
                  <a:lnTo>
                    <a:pt x="1498180" y="90208"/>
                  </a:lnTo>
                  <a:lnTo>
                    <a:pt x="1498180" y="78016"/>
                  </a:lnTo>
                  <a:lnTo>
                    <a:pt x="1475320" y="78016"/>
                  </a:lnTo>
                  <a:lnTo>
                    <a:pt x="1475320" y="163461"/>
                  </a:lnTo>
                  <a:lnTo>
                    <a:pt x="1498180" y="163461"/>
                  </a:lnTo>
                  <a:lnTo>
                    <a:pt x="1498180" y="100876"/>
                  </a:lnTo>
                  <a:lnTo>
                    <a:pt x="1505800" y="96304"/>
                  </a:lnTo>
                  <a:lnTo>
                    <a:pt x="1511896" y="93256"/>
                  </a:lnTo>
                  <a:lnTo>
                    <a:pt x="1522564" y="93256"/>
                  </a:lnTo>
                  <a:lnTo>
                    <a:pt x="1527136" y="94780"/>
                  </a:lnTo>
                  <a:lnTo>
                    <a:pt x="1528660" y="97828"/>
                  </a:lnTo>
                  <a:lnTo>
                    <a:pt x="1531708" y="100876"/>
                  </a:lnTo>
                  <a:lnTo>
                    <a:pt x="1533232" y="108496"/>
                  </a:lnTo>
                  <a:lnTo>
                    <a:pt x="1533232" y="163461"/>
                  </a:lnTo>
                  <a:lnTo>
                    <a:pt x="1556092" y="163461"/>
                  </a:lnTo>
                  <a:lnTo>
                    <a:pt x="1556092" y="106972"/>
                  </a:lnTo>
                  <a:close/>
                </a:path>
                <a:path w="3350260" h="1289685">
                  <a:moveTo>
                    <a:pt x="1629346" y="78016"/>
                  </a:moveTo>
                  <a:lnTo>
                    <a:pt x="1603438" y="78016"/>
                  </a:lnTo>
                  <a:lnTo>
                    <a:pt x="1603438" y="53632"/>
                  </a:lnTo>
                  <a:lnTo>
                    <a:pt x="1580578" y="53632"/>
                  </a:lnTo>
                  <a:lnTo>
                    <a:pt x="1580578" y="78016"/>
                  </a:lnTo>
                  <a:lnTo>
                    <a:pt x="1569910" y="78016"/>
                  </a:lnTo>
                  <a:lnTo>
                    <a:pt x="1569910" y="93256"/>
                  </a:lnTo>
                  <a:lnTo>
                    <a:pt x="1580578" y="93256"/>
                  </a:lnTo>
                  <a:lnTo>
                    <a:pt x="1580578" y="146697"/>
                  </a:lnTo>
                  <a:lnTo>
                    <a:pt x="1583626" y="154317"/>
                  </a:lnTo>
                  <a:lnTo>
                    <a:pt x="1592770" y="163461"/>
                  </a:lnTo>
                  <a:lnTo>
                    <a:pt x="1600390" y="164985"/>
                  </a:lnTo>
                  <a:lnTo>
                    <a:pt x="1623250" y="164985"/>
                  </a:lnTo>
                  <a:lnTo>
                    <a:pt x="1629346" y="163461"/>
                  </a:lnTo>
                  <a:lnTo>
                    <a:pt x="1629346" y="148221"/>
                  </a:lnTo>
                  <a:lnTo>
                    <a:pt x="1626298" y="149745"/>
                  </a:lnTo>
                  <a:lnTo>
                    <a:pt x="1614106" y="149745"/>
                  </a:lnTo>
                  <a:lnTo>
                    <a:pt x="1609534" y="148221"/>
                  </a:lnTo>
                  <a:lnTo>
                    <a:pt x="1606486" y="146697"/>
                  </a:lnTo>
                  <a:lnTo>
                    <a:pt x="1604962" y="143649"/>
                  </a:lnTo>
                  <a:lnTo>
                    <a:pt x="1603438" y="137553"/>
                  </a:lnTo>
                  <a:lnTo>
                    <a:pt x="1603438" y="93256"/>
                  </a:lnTo>
                  <a:lnTo>
                    <a:pt x="1629346" y="93256"/>
                  </a:lnTo>
                  <a:lnTo>
                    <a:pt x="1629346" y="78016"/>
                  </a:lnTo>
                  <a:close/>
                </a:path>
                <a:path w="3350260" h="1289685">
                  <a:moveTo>
                    <a:pt x="1720875" y="116205"/>
                  </a:moveTo>
                  <a:lnTo>
                    <a:pt x="1699653" y="77546"/>
                  </a:lnTo>
                  <a:lnTo>
                    <a:pt x="1698015" y="77304"/>
                  </a:lnTo>
                  <a:lnTo>
                    <a:pt x="1698015" y="111544"/>
                  </a:lnTo>
                  <a:lnTo>
                    <a:pt x="1659813" y="111544"/>
                  </a:lnTo>
                  <a:lnTo>
                    <a:pt x="1661858" y="101536"/>
                  </a:lnTo>
                  <a:lnTo>
                    <a:pt x="1665770" y="94399"/>
                  </a:lnTo>
                  <a:lnTo>
                    <a:pt x="1671688" y="90106"/>
                  </a:lnTo>
                  <a:lnTo>
                    <a:pt x="1679727" y="88684"/>
                  </a:lnTo>
                  <a:lnTo>
                    <a:pt x="1687728" y="90106"/>
                  </a:lnTo>
                  <a:lnTo>
                    <a:pt x="1693443" y="94399"/>
                  </a:lnTo>
                  <a:lnTo>
                    <a:pt x="1696872" y="101536"/>
                  </a:lnTo>
                  <a:lnTo>
                    <a:pt x="1698015" y="111544"/>
                  </a:lnTo>
                  <a:lnTo>
                    <a:pt x="1698015" y="77304"/>
                  </a:lnTo>
                  <a:lnTo>
                    <a:pt x="1682775" y="74968"/>
                  </a:lnTo>
                  <a:lnTo>
                    <a:pt x="1672805" y="75806"/>
                  </a:lnTo>
                  <a:lnTo>
                    <a:pt x="1663674" y="78206"/>
                  </a:lnTo>
                  <a:lnTo>
                    <a:pt x="1637792" y="110769"/>
                  </a:lnTo>
                  <a:lnTo>
                    <a:pt x="1636953" y="120777"/>
                  </a:lnTo>
                  <a:lnTo>
                    <a:pt x="1637792" y="131381"/>
                  </a:lnTo>
                  <a:lnTo>
                    <a:pt x="1665389" y="163258"/>
                  </a:lnTo>
                  <a:lnTo>
                    <a:pt x="1687347" y="166497"/>
                  </a:lnTo>
                  <a:lnTo>
                    <a:pt x="1694700" y="165950"/>
                  </a:lnTo>
                  <a:lnTo>
                    <a:pt x="1702777" y="164401"/>
                  </a:lnTo>
                  <a:lnTo>
                    <a:pt x="1711134" y="162001"/>
                  </a:lnTo>
                  <a:lnTo>
                    <a:pt x="1719351" y="158877"/>
                  </a:lnTo>
                  <a:lnTo>
                    <a:pt x="1719351" y="149733"/>
                  </a:lnTo>
                  <a:lnTo>
                    <a:pt x="1719351" y="139065"/>
                  </a:lnTo>
                  <a:lnTo>
                    <a:pt x="1711617" y="143954"/>
                  </a:lnTo>
                  <a:lnTo>
                    <a:pt x="1704301" y="147256"/>
                  </a:lnTo>
                  <a:lnTo>
                    <a:pt x="1697278" y="149148"/>
                  </a:lnTo>
                  <a:lnTo>
                    <a:pt x="1690395" y="149733"/>
                  </a:lnTo>
                  <a:lnTo>
                    <a:pt x="1677479" y="148259"/>
                  </a:lnTo>
                  <a:lnTo>
                    <a:pt x="1668246" y="143637"/>
                  </a:lnTo>
                  <a:lnTo>
                    <a:pt x="1662455" y="135597"/>
                  </a:lnTo>
                  <a:lnTo>
                    <a:pt x="1659813" y="123825"/>
                  </a:lnTo>
                  <a:lnTo>
                    <a:pt x="1720875" y="123825"/>
                  </a:lnTo>
                  <a:lnTo>
                    <a:pt x="1720875" y="116205"/>
                  </a:lnTo>
                  <a:close/>
                </a:path>
                <a:path w="3350260" h="1289685">
                  <a:moveTo>
                    <a:pt x="1818500" y="106972"/>
                  </a:moveTo>
                  <a:lnTo>
                    <a:pt x="1816785" y="92976"/>
                  </a:lnTo>
                  <a:lnTo>
                    <a:pt x="1811642" y="82969"/>
                  </a:lnTo>
                  <a:lnTo>
                    <a:pt x="1803069" y="76974"/>
                  </a:lnTo>
                  <a:lnTo>
                    <a:pt x="1791068" y="74968"/>
                  </a:lnTo>
                  <a:lnTo>
                    <a:pt x="1786496" y="74968"/>
                  </a:lnTo>
                  <a:lnTo>
                    <a:pt x="1781924" y="76492"/>
                  </a:lnTo>
                  <a:lnTo>
                    <a:pt x="1778876" y="78016"/>
                  </a:lnTo>
                  <a:lnTo>
                    <a:pt x="1774304" y="79540"/>
                  </a:lnTo>
                  <a:lnTo>
                    <a:pt x="1768119" y="84112"/>
                  </a:lnTo>
                  <a:lnTo>
                    <a:pt x="1760499" y="90208"/>
                  </a:lnTo>
                  <a:lnTo>
                    <a:pt x="1760499" y="78016"/>
                  </a:lnTo>
                  <a:lnTo>
                    <a:pt x="1737639" y="78016"/>
                  </a:lnTo>
                  <a:lnTo>
                    <a:pt x="1737639" y="163461"/>
                  </a:lnTo>
                  <a:lnTo>
                    <a:pt x="1760499" y="163461"/>
                  </a:lnTo>
                  <a:lnTo>
                    <a:pt x="1760499" y="100876"/>
                  </a:lnTo>
                  <a:lnTo>
                    <a:pt x="1768119" y="96304"/>
                  </a:lnTo>
                  <a:lnTo>
                    <a:pt x="1774304" y="93256"/>
                  </a:lnTo>
                  <a:lnTo>
                    <a:pt x="1784972" y="93256"/>
                  </a:lnTo>
                  <a:lnTo>
                    <a:pt x="1789544" y="94780"/>
                  </a:lnTo>
                  <a:lnTo>
                    <a:pt x="1792592" y="97828"/>
                  </a:lnTo>
                  <a:lnTo>
                    <a:pt x="1794116" y="100876"/>
                  </a:lnTo>
                  <a:lnTo>
                    <a:pt x="1795640" y="108496"/>
                  </a:lnTo>
                  <a:lnTo>
                    <a:pt x="1795640" y="163461"/>
                  </a:lnTo>
                  <a:lnTo>
                    <a:pt x="1818500" y="163461"/>
                  </a:lnTo>
                  <a:lnTo>
                    <a:pt x="1818500" y="106972"/>
                  </a:lnTo>
                  <a:close/>
                </a:path>
                <a:path w="3350260" h="1289685">
                  <a:moveTo>
                    <a:pt x="1910041" y="81064"/>
                  </a:moveTo>
                  <a:lnTo>
                    <a:pt x="1903183" y="78181"/>
                  </a:lnTo>
                  <a:lnTo>
                    <a:pt x="1896325" y="76301"/>
                  </a:lnTo>
                  <a:lnTo>
                    <a:pt x="1889467" y="75272"/>
                  </a:lnTo>
                  <a:lnTo>
                    <a:pt x="1882609" y="74968"/>
                  </a:lnTo>
                  <a:lnTo>
                    <a:pt x="1872602" y="75806"/>
                  </a:lnTo>
                  <a:lnTo>
                    <a:pt x="1838706" y="101638"/>
                  </a:lnTo>
                  <a:lnTo>
                    <a:pt x="1835277" y="120688"/>
                  </a:lnTo>
                  <a:lnTo>
                    <a:pt x="1836102" y="131343"/>
                  </a:lnTo>
                  <a:lnTo>
                    <a:pt x="1863471" y="163258"/>
                  </a:lnTo>
                  <a:lnTo>
                    <a:pt x="1884133" y="166497"/>
                  </a:lnTo>
                  <a:lnTo>
                    <a:pt x="1889899" y="165950"/>
                  </a:lnTo>
                  <a:lnTo>
                    <a:pt x="1895944" y="164401"/>
                  </a:lnTo>
                  <a:lnTo>
                    <a:pt x="1902561" y="162001"/>
                  </a:lnTo>
                  <a:lnTo>
                    <a:pt x="1910041" y="158877"/>
                  </a:lnTo>
                  <a:lnTo>
                    <a:pt x="1910041" y="139065"/>
                  </a:lnTo>
                  <a:lnTo>
                    <a:pt x="1908517" y="139065"/>
                  </a:lnTo>
                  <a:lnTo>
                    <a:pt x="1902561" y="143954"/>
                  </a:lnTo>
                  <a:lnTo>
                    <a:pt x="1896325" y="147256"/>
                  </a:lnTo>
                  <a:lnTo>
                    <a:pt x="1890090" y="149148"/>
                  </a:lnTo>
                  <a:lnTo>
                    <a:pt x="1884133" y="149733"/>
                  </a:lnTo>
                  <a:lnTo>
                    <a:pt x="1876513" y="149733"/>
                  </a:lnTo>
                  <a:lnTo>
                    <a:pt x="1870329" y="146685"/>
                  </a:lnTo>
                  <a:lnTo>
                    <a:pt x="1861185" y="137541"/>
                  </a:lnTo>
                  <a:lnTo>
                    <a:pt x="1859661" y="129921"/>
                  </a:lnTo>
                  <a:lnTo>
                    <a:pt x="1859661" y="111544"/>
                  </a:lnTo>
                  <a:lnTo>
                    <a:pt x="1861185" y="103924"/>
                  </a:lnTo>
                  <a:lnTo>
                    <a:pt x="1865757" y="99352"/>
                  </a:lnTo>
                  <a:lnTo>
                    <a:pt x="1870329" y="93256"/>
                  </a:lnTo>
                  <a:lnTo>
                    <a:pt x="1876513" y="91732"/>
                  </a:lnTo>
                  <a:lnTo>
                    <a:pt x="1884133" y="91732"/>
                  </a:lnTo>
                  <a:lnTo>
                    <a:pt x="1889874" y="92329"/>
                  </a:lnTo>
                  <a:lnTo>
                    <a:pt x="1895754" y="94208"/>
                  </a:lnTo>
                  <a:lnTo>
                    <a:pt x="1901926" y="97523"/>
                  </a:lnTo>
                  <a:lnTo>
                    <a:pt x="1908517" y="102400"/>
                  </a:lnTo>
                  <a:lnTo>
                    <a:pt x="1910041" y="102400"/>
                  </a:lnTo>
                  <a:lnTo>
                    <a:pt x="1910041" y="81064"/>
                  </a:lnTo>
                  <a:close/>
                </a:path>
                <a:path w="3350260" h="1289685">
                  <a:moveTo>
                    <a:pt x="2003094" y="116205"/>
                  </a:moveTo>
                  <a:lnTo>
                    <a:pt x="2002497" y="111544"/>
                  </a:lnTo>
                  <a:lnTo>
                    <a:pt x="2000796" y="98158"/>
                  </a:lnTo>
                  <a:lnTo>
                    <a:pt x="1995614" y="88684"/>
                  </a:lnTo>
                  <a:lnTo>
                    <a:pt x="1993760" y="85267"/>
                  </a:lnTo>
                  <a:lnTo>
                    <a:pt x="1981847" y="77546"/>
                  </a:lnTo>
                  <a:lnTo>
                    <a:pt x="1980234" y="77304"/>
                  </a:lnTo>
                  <a:lnTo>
                    <a:pt x="1980234" y="111544"/>
                  </a:lnTo>
                  <a:lnTo>
                    <a:pt x="1942045" y="111544"/>
                  </a:lnTo>
                  <a:lnTo>
                    <a:pt x="1943430" y="101536"/>
                  </a:lnTo>
                  <a:lnTo>
                    <a:pt x="1947379" y="94399"/>
                  </a:lnTo>
                  <a:lnTo>
                    <a:pt x="1953615" y="90106"/>
                  </a:lnTo>
                  <a:lnTo>
                    <a:pt x="1961857" y="88684"/>
                  </a:lnTo>
                  <a:lnTo>
                    <a:pt x="1969871" y="90106"/>
                  </a:lnTo>
                  <a:lnTo>
                    <a:pt x="1975624" y="94399"/>
                  </a:lnTo>
                  <a:lnTo>
                    <a:pt x="1979079" y="101536"/>
                  </a:lnTo>
                  <a:lnTo>
                    <a:pt x="1980234" y="111544"/>
                  </a:lnTo>
                  <a:lnTo>
                    <a:pt x="1980234" y="77304"/>
                  </a:lnTo>
                  <a:lnTo>
                    <a:pt x="1964905" y="74968"/>
                  </a:lnTo>
                  <a:lnTo>
                    <a:pt x="1954314" y="75806"/>
                  </a:lnTo>
                  <a:lnTo>
                    <a:pt x="1945284" y="78206"/>
                  </a:lnTo>
                  <a:lnTo>
                    <a:pt x="1919808" y="110769"/>
                  </a:lnTo>
                  <a:lnTo>
                    <a:pt x="1919185" y="120777"/>
                  </a:lnTo>
                  <a:lnTo>
                    <a:pt x="1920024" y="131381"/>
                  </a:lnTo>
                  <a:lnTo>
                    <a:pt x="1947379" y="163258"/>
                  </a:lnTo>
                  <a:lnTo>
                    <a:pt x="1967953" y="166497"/>
                  </a:lnTo>
                  <a:lnTo>
                    <a:pt x="1976031" y="165950"/>
                  </a:lnTo>
                  <a:lnTo>
                    <a:pt x="1984235" y="164401"/>
                  </a:lnTo>
                  <a:lnTo>
                    <a:pt x="1992693" y="162001"/>
                  </a:lnTo>
                  <a:lnTo>
                    <a:pt x="2001570" y="158877"/>
                  </a:lnTo>
                  <a:lnTo>
                    <a:pt x="2001570" y="149733"/>
                  </a:lnTo>
                  <a:lnTo>
                    <a:pt x="2001570" y="139065"/>
                  </a:lnTo>
                  <a:lnTo>
                    <a:pt x="2000046" y="139065"/>
                  </a:lnTo>
                  <a:lnTo>
                    <a:pt x="1993176" y="143954"/>
                  </a:lnTo>
                  <a:lnTo>
                    <a:pt x="1986140" y="147256"/>
                  </a:lnTo>
                  <a:lnTo>
                    <a:pt x="1978799" y="149148"/>
                  </a:lnTo>
                  <a:lnTo>
                    <a:pt x="1971001" y="149733"/>
                  </a:lnTo>
                  <a:lnTo>
                    <a:pt x="1958975" y="148259"/>
                  </a:lnTo>
                  <a:lnTo>
                    <a:pt x="1950237" y="143637"/>
                  </a:lnTo>
                  <a:lnTo>
                    <a:pt x="1944636" y="135597"/>
                  </a:lnTo>
                  <a:lnTo>
                    <a:pt x="1942045" y="123825"/>
                  </a:lnTo>
                  <a:lnTo>
                    <a:pt x="2003094" y="123825"/>
                  </a:lnTo>
                  <a:lnTo>
                    <a:pt x="2003094" y="116205"/>
                  </a:lnTo>
                  <a:close/>
                </a:path>
                <a:path w="3350260" h="1289685">
                  <a:moveTo>
                    <a:pt x="2088540" y="131457"/>
                  </a:moveTo>
                  <a:lnTo>
                    <a:pt x="2087016" y="125361"/>
                  </a:lnTo>
                  <a:lnTo>
                    <a:pt x="2082444" y="122313"/>
                  </a:lnTo>
                  <a:lnTo>
                    <a:pt x="2079396" y="117640"/>
                  </a:lnTo>
                  <a:lnTo>
                    <a:pt x="2074722" y="116116"/>
                  </a:lnTo>
                  <a:lnTo>
                    <a:pt x="2068626" y="114592"/>
                  </a:lnTo>
                  <a:lnTo>
                    <a:pt x="2062530" y="111544"/>
                  </a:lnTo>
                  <a:lnTo>
                    <a:pt x="2056434" y="111544"/>
                  </a:lnTo>
                  <a:lnTo>
                    <a:pt x="2050338" y="110020"/>
                  </a:lnTo>
                  <a:lnTo>
                    <a:pt x="2045766" y="108496"/>
                  </a:lnTo>
                  <a:lnTo>
                    <a:pt x="2042718" y="106972"/>
                  </a:lnTo>
                  <a:lnTo>
                    <a:pt x="2041194" y="106972"/>
                  </a:lnTo>
                  <a:lnTo>
                    <a:pt x="2038146" y="105448"/>
                  </a:lnTo>
                  <a:lnTo>
                    <a:pt x="2038146" y="96304"/>
                  </a:lnTo>
                  <a:lnTo>
                    <a:pt x="2039670" y="94780"/>
                  </a:lnTo>
                  <a:lnTo>
                    <a:pt x="2045766" y="91732"/>
                  </a:lnTo>
                  <a:lnTo>
                    <a:pt x="2050338" y="90208"/>
                  </a:lnTo>
                  <a:lnTo>
                    <a:pt x="2054910" y="90208"/>
                  </a:lnTo>
                  <a:lnTo>
                    <a:pt x="2061794" y="90805"/>
                  </a:lnTo>
                  <a:lnTo>
                    <a:pt x="2068830" y="92684"/>
                  </a:lnTo>
                  <a:lnTo>
                    <a:pt x="2076170" y="95999"/>
                  </a:lnTo>
                  <a:lnTo>
                    <a:pt x="2083968" y="100876"/>
                  </a:lnTo>
                  <a:lnTo>
                    <a:pt x="2083968" y="90208"/>
                  </a:lnTo>
                  <a:lnTo>
                    <a:pt x="2083968" y="81064"/>
                  </a:lnTo>
                  <a:lnTo>
                    <a:pt x="2077669" y="78181"/>
                  </a:lnTo>
                  <a:lnTo>
                    <a:pt x="2070544" y="76301"/>
                  </a:lnTo>
                  <a:lnTo>
                    <a:pt x="2062873" y="75272"/>
                  </a:lnTo>
                  <a:lnTo>
                    <a:pt x="2054910" y="74968"/>
                  </a:lnTo>
                  <a:lnTo>
                    <a:pt x="2046325" y="75514"/>
                  </a:lnTo>
                  <a:lnTo>
                    <a:pt x="2015286" y="94780"/>
                  </a:lnTo>
                  <a:lnTo>
                    <a:pt x="2015286" y="111544"/>
                  </a:lnTo>
                  <a:lnTo>
                    <a:pt x="2016810" y="114592"/>
                  </a:lnTo>
                  <a:lnTo>
                    <a:pt x="2018334" y="119164"/>
                  </a:lnTo>
                  <a:lnTo>
                    <a:pt x="2021382" y="120688"/>
                  </a:lnTo>
                  <a:lnTo>
                    <a:pt x="2024430" y="123837"/>
                  </a:lnTo>
                  <a:lnTo>
                    <a:pt x="2027478" y="126885"/>
                  </a:lnTo>
                  <a:lnTo>
                    <a:pt x="2032050" y="128409"/>
                  </a:lnTo>
                  <a:lnTo>
                    <a:pt x="2038146" y="129933"/>
                  </a:lnTo>
                  <a:lnTo>
                    <a:pt x="2044242" y="129933"/>
                  </a:lnTo>
                  <a:lnTo>
                    <a:pt x="2048814" y="131457"/>
                  </a:lnTo>
                  <a:lnTo>
                    <a:pt x="2051862" y="132981"/>
                  </a:lnTo>
                  <a:lnTo>
                    <a:pt x="2056434" y="132981"/>
                  </a:lnTo>
                  <a:lnTo>
                    <a:pt x="2061006" y="134505"/>
                  </a:lnTo>
                  <a:lnTo>
                    <a:pt x="2064054" y="137553"/>
                  </a:lnTo>
                  <a:lnTo>
                    <a:pt x="2064054" y="148221"/>
                  </a:lnTo>
                  <a:lnTo>
                    <a:pt x="2059482" y="151269"/>
                  </a:lnTo>
                  <a:lnTo>
                    <a:pt x="2047290" y="151269"/>
                  </a:lnTo>
                  <a:lnTo>
                    <a:pt x="2039289" y="150431"/>
                  </a:lnTo>
                  <a:lnTo>
                    <a:pt x="2031288" y="148031"/>
                  </a:lnTo>
                  <a:lnTo>
                    <a:pt x="2023287" y="144195"/>
                  </a:lnTo>
                  <a:lnTo>
                    <a:pt x="2015286" y="139077"/>
                  </a:lnTo>
                  <a:lnTo>
                    <a:pt x="2013762" y="139077"/>
                  </a:lnTo>
                  <a:lnTo>
                    <a:pt x="2013762" y="160413"/>
                  </a:lnTo>
                  <a:lnTo>
                    <a:pt x="2021154" y="162648"/>
                  </a:lnTo>
                  <a:lnTo>
                    <a:pt x="2029383" y="164604"/>
                  </a:lnTo>
                  <a:lnTo>
                    <a:pt x="2038197" y="165976"/>
                  </a:lnTo>
                  <a:lnTo>
                    <a:pt x="2047290" y="166509"/>
                  </a:lnTo>
                  <a:lnTo>
                    <a:pt x="2056130" y="165950"/>
                  </a:lnTo>
                  <a:lnTo>
                    <a:pt x="2085111" y="151269"/>
                  </a:lnTo>
                  <a:lnTo>
                    <a:pt x="2088540" y="146697"/>
                  </a:lnTo>
                  <a:lnTo>
                    <a:pt x="2088540" y="131457"/>
                  </a:lnTo>
                  <a:close/>
                </a:path>
                <a:path w="3350260" h="1289685">
                  <a:moveTo>
                    <a:pt x="3349739" y="306336"/>
                  </a:moveTo>
                  <a:lnTo>
                    <a:pt x="10668" y="306336"/>
                  </a:lnTo>
                  <a:lnTo>
                    <a:pt x="10668" y="0"/>
                  </a:lnTo>
                  <a:lnTo>
                    <a:pt x="0" y="0"/>
                  </a:lnTo>
                  <a:lnTo>
                    <a:pt x="0" y="1289304"/>
                  </a:lnTo>
                  <a:lnTo>
                    <a:pt x="10668" y="1289304"/>
                  </a:lnTo>
                  <a:lnTo>
                    <a:pt x="10668" y="317004"/>
                  </a:lnTo>
                  <a:lnTo>
                    <a:pt x="3349739" y="317004"/>
                  </a:lnTo>
                  <a:lnTo>
                    <a:pt x="3349739" y="30633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9" name="object 29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054637" y="5253894"/>
              <a:ext cx="1571148" cy="135826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050065" y="5488971"/>
              <a:ext cx="146399" cy="128111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217800" y="5517927"/>
              <a:ext cx="108299" cy="100679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359723" y="5487447"/>
              <a:ext cx="129635" cy="129635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2517648" y="5482780"/>
              <a:ext cx="1508125" cy="137795"/>
            </a:xfrm>
            <a:custGeom>
              <a:avLst/>
              <a:gdLst/>
              <a:ahLst/>
              <a:cxnLst/>
              <a:rect l="l" t="t" r="r" b="b"/>
              <a:pathLst>
                <a:path w="1508125" h="137795">
                  <a:moveTo>
                    <a:pt x="124968" y="66103"/>
                  </a:moveTo>
                  <a:lnTo>
                    <a:pt x="0" y="66103"/>
                  </a:lnTo>
                  <a:lnTo>
                    <a:pt x="0" y="78308"/>
                  </a:lnTo>
                  <a:lnTo>
                    <a:pt x="124968" y="78308"/>
                  </a:lnTo>
                  <a:lnTo>
                    <a:pt x="124968" y="66103"/>
                  </a:lnTo>
                  <a:close/>
                </a:path>
                <a:path w="1508125" h="137795">
                  <a:moveTo>
                    <a:pt x="285940" y="70205"/>
                  </a:moveTo>
                  <a:lnTo>
                    <a:pt x="267652" y="32105"/>
                  </a:lnTo>
                  <a:lnTo>
                    <a:pt x="261175" y="27533"/>
                  </a:lnTo>
                  <a:lnTo>
                    <a:pt x="257911" y="25222"/>
                  </a:lnTo>
                  <a:lnTo>
                    <a:pt x="246875" y="20485"/>
                  </a:lnTo>
                  <a:lnTo>
                    <a:pt x="234391" y="17741"/>
                  </a:lnTo>
                  <a:lnTo>
                    <a:pt x="220306" y="16865"/>
                  </a:lnTo>
                  <a:lnTo>
                    <a:pt x="209638" y="17907"/>
                  </a:lnTo>
                  <a:lnTo>
                    <a:pt x="209638" y="27533"/>
                  </a:lnTo>
                  <a:lnTo>
                    <a:pt x="208826" y="42341"/>
                  </a:lnTo>
                  <a:lnTo>
                    <a:pt x="198970" y="84010"/>
                  </a:lnTo>
                  <a:lnTo>
                    <a:pt x="174586" y="109918"/>
                  </a:lnTo>
                  <a:lnTo>
                    <a:pt x="168490" y="109918"/>
                  </a:lnTo>
                  <a:lnTo>
                    <a:pt x="165442" y="106870"/>
                  </a:lnTo>
                  <a:lnTo>
                    <a:pt x="159346" y="97726"/>
                  </a:lnTo>
                  <a:lnTo>
                    <a:pt x="157822" y="91630"/>
                  </a:lnTo>
                  <a:lnTo>
                    <a:pt x="157949" y="82613"/>
                  </a:lnTo>
                  <a:lnTo>
                    <a:pt x="173062" y="47345"/>
                  </a:lnTo>
                  <a:lnTo>
                    <a:pt x="209638" y="27533"/>
                  </a:lnTo>
                  <a:lnTo>
                    <a:pt x="209638" y="17907"/>
                  </a:lnTo>
                  <a:lnTo>
                    <a:pt x="168490" y="38201"/>
                  </a:lnTo>
                  <a:lnTo>
                    <a:pt x="147066" y="71462"/>
                  </a:lnTo>
                  <a:lnTo>
                    <a:pt x="145630" y="84010"/>
                  </a:lnTo>
                  <a:lnTo>
                    <a:pt x="146177" y="90855"/>
                  </a:lnTo>
                  <a:lnTo>
                    <a:pt x="165442" y="120586"/>
                  </a:lnTo>
                  <a:lnTo>
                    <a:pt x="173062" y="120586"/>
                  </a:lnTo>
                  <a:lnTo>
                    <a:pt x="183019" y="118872"/>
                  </a:lnTo>
                  <a:lnTo>
                    <a:pt x="192112" y="113728"/>
                  </a:lnTo>
                  <a:lnTo>
                    <a:pt x="195643" y="109918"/>
                  </a:lnTo>
                  <a:lnTo>
                    <a:pt x="200063" y="105156"/>
                  </a:lnTo>
                  <a:lnTo>
                    <a:pt x="217639" y="63779"/>
                  </a:lnTo>
                  <a:lnTo>
                    <a:pt x="221830" y="27533"/>
                  </a:lnTo>
                  <a:lnTo>
                    <a:pt x="233629" y="28130"/>
                  </a:lnTo>
                  <a:lnTo>
                    <a:pt x="270319" y="52108"/>
                  </a:lnTo>
                  <a:lnTo>
                    <a:pt x="273621" y="70205"/>
                  </a:lnTo>
                  <a:lnTo>
                    <a:pt x="273507" y="73964"/>
                  </a:lnTo>
                  <a:lnTo>
                    <a:pt x="247548" y="112014"/>
                  </a:lnTo>
                  <a:lnTo>
                    <a:pt x="215734" y="120586"/>
                  </a:lnTo>
                  <a:lnTo>
                    <a:pt x="218782" y="129730"/>
                  </a:lnTo>
                  <a:lnTo>
                    <a:pt x="257670" y="119240"/>
                  </a:lnTo>
                  <a:lnTo>
                    <a:pt x="284797" y="83362"/>
                  </a:lnTo>
                  <a:lnTo>
                    <a:pt x="285940" y="70205"/>
                  </a:lnTo>
                  <a:close/>
                </a:path>
                <a:path w="1508125" h="137795">
                  <a:moveTo>
                    <a:pt x="360705" y="12293"/>
                  </a:moveTo>
                  <a:lnTo>
                    <a:pt x="343941" y="12293"/>
                  </a:lnTo>
                  <a:lnTo>
                    <a:pt x="343941" y="21437"/>
                  </a:lnTo>
                  <a:lnTo>
                    <a:pt x="337845" y="38201"/>
                  </a:lnTo>
                  <a:lnTo>
                    <a:pt x="322503" y="38201"/>
                  </a:lnTo>
                  <a:lnTo>
                    <a:pt x="317931" y="21437"/>
                  </a:lnTo>
                  <a:lnTo>
                    <a:pt x="343941" y="21437"/>
                  </a:lnTo>
                  <a:lnTo>
                    <a:pt x="343941" y="12293"/>
                  </a:lnTo>
                  <a:lnTo>
                    <a:pt x="334797" y="12293"/>
                  </a:lnTo>
                  <a:lnTo>
                    <a:pt x="334797" y="1536"/>
                  </a:lnTo>
                  <a:lnTo>
                    <a:pt x="325551" y="1536"/>
                  </a:lnTo>
                  <a:lnTo>
                    <a:pt x="325551" y="12293"/>
                  </a:lnTo>
                  <a:lnTo>
                    <a:pt x="299643" y="12293"/>
                  </a:lnTo>
                  <a:lnTo>
                    <a:pt x="299643" y="21437"/>
                  </a:lnTo>
                  <a:lnTo>
                    <a:pt x="307263" y="21437"/>
                  </a:lnTo>
                  <a:lnTo>
                    <a:pt x="311835" y="38201"/>
                  </a:lnTo>
                  <a:lnTo>
                    <a:pt x="296595" y="38201"/>
                  </a:lnTo>
                  <a:lnTo>
                    <a:pt x="296595" y="47345"/>
                  </a:lnTo>
                  <a:lnTo>
                    <a:pt x="360705" y="47345"/>
                  </a:lnTo>
                  <a:lnTo>
                    <a:pt x="360705" y="38201"/>
                  </a:lnTo>
                  <a:lnTo>
                    <a:pt x="346989" y="38201"/>
                  </a:lnTo>
                  <a:lnTo>
                    <a:pt x="353085" y="21437"/>
                  </a:lnTo>
                  <a:lnTo>
                    <a:pt x="360705" y="21437"/>
                  </a:lnTo>
                  <a:lnTo>
                    <a:pt x="360705" y="12293"/>
                  </a:lnTo>
                  <a:close/>
                </a:path>
                <a:path w="1508125" h="137795">
                  <a:moveTo>
                    <a:pt x="369849" y="112979"/>
                  </a:moveTo>
                  <a:lnTo>
                    <a:pt x="365277" y="106883"/>
                  </a:lnTo>
                  <a:lnTo>
                    <a:pt x="360705" y="109931"/>
                  </a:lnTo>
                  <a:lnTo>
                    <a:pt x="353085" y="114503"/>
                  </a:lnTo>
                  <a:lnTo>
                    <a:pt x="346989" y="117551"/>
                  </a:lnTo>
                  <a:lnTo>
                    <a:pt x="346989" y="91643"/>
                  </a:lnTo>
                  <a:lnTo>
                    <a:pt x="357657" y="91643"/>
                  </a:lnTo>
                  <a:lnTo>
                    <a:pt x="357657" y="84023"/>
                  </a:lnTo>
                  <a:lnTo>
                    <a:pt x="357657" y="64109"/>
                  </a:lnTo>
                  <a:lnTo>
                    <a:pt x="357657" y="56489"/>
                  </a:lnTo>
                  <a:lnTo>
                    <a:pt x="346989" y="56489"/>
                  </a:lnTo>
                  <a:lnTo>
                    <a:pt x="346989" y="64109"/>
                  </a:lnTo>
                  <a:lnTo>
                    <a:pt x="346989" y="84023"/>
                  </a:lnTo>
                  <a:lnTo>
                    <a:pt x="311835" y="84023"/>
                  </a:lnTo>
                  <a:lnTo>
                    <a:pt x="311835" y="64109"/>
                  </a:lnTo>
                  <a:lnTo>
                    <a:pt x="346989" y="64109"/>
                  </a:lnTo>
                  <a:lnTo>
                    <a:pt x="346989" y="56489"/>
                  </a:lnTo>
                  <a:lnTo>
                    <a:pt x="301167" y="56489"/>
                  </a:lnTo>
                  <a:lnTo>
                    <a:pt x="301167" y="91643"/>
                  </a:lnTo>
                  <a:lnTo>
                    <a:pt x="314883" y="91643"/>
                  </a:lnTo>
                  <a:lnTo>
                    <a:pt x="314883" y="100787"/>
                  </a:lnTo>
                  <a:lnTo>
                    <a:pt x="313359" y="108407"/>
                  </a:lnTo>
                  <a:lnTo>
                    <a:pt x="308787" y="114503"/>
                  </a:lnTo>
                  <a:lnTo>
                    <a:pt x="305739" y="120599"/>
                  </a:lnTo>
                  <a:lnTo>
                    <a:pt x="299643" y="126695"/>
                  </a:lnTo>
                  <a:lnTo>
                    <a:pt x="292023" y="129743"/>
                  </a:lnTo>
                  <a:lnTo>
                    <a:pt x="296595" y="137363"/>
                  </a:lnTo>
                  <a:lnTo>
                    <a:pt x="308597" y="129997"/>
                  </a:lnTo>
                  <a:lnTo>
                    <a:pt x="317169" y="119646"/>
                  </a:lnTo>
                  <a:lnTo>
                    <a:pt x="322313" y="106705"/>
                  </a:lnTo>
                  <a:lnTo>
                    <a:pt x="324027" y="91643"/>
                  </a:lnTo>
                  <a:lnTo>
                    <a:pt x="336321" y="91643"/>
                  </a:lnTo>
                  <a:lnTo>
                    <a:pt x="336321" y="122123"/>
                  </a:lnTo>
                  <a:lnTo>
                    <a:pt x="333273" y="125171"/>
                  </a:lnTo>
                  <a:lnTo>
                    <a:pt x="331749" y="125171"/>
                  </a:lnTo>
                  <a:lnTo>
                    <a:pt x="334797" y="132791"/>
                  </a:lnTo>
                  <a:lnTo>
                    <a:pt x="345630" y="127330"/>
                  </a:lnTo>
                  <a:lnTo>
                    <a:pt x="355180" y="122313"/>
                  </a:lnTo>
                  <a:lnTo>
                    <a:pt x="363334" y="117551"/>
                  </a:lnTo>
                  <a:lnTo>
                    <a:pt x="369849" y="112979"/>
                  </a:lnTo>
                  <a:close/>
                </a:path>
                <a:path w="1508125" h="137795">
                  <a:moveTo>
                    <a:pt x="436994" y="38201"/>
                  </a:moveTo>
                  <a:lnTo>
                    <a:pt x="418617" y="38201"/>
                  </a:lnTo>
                  <a:lnTo>
                    <a:pt x="424713" y="21437"/>
                  </a:lnTo>
                  <a:lnTo>
                    <a:pt x="435470" y="21437"/>
                  </a:lnTo>
                  <a:lnTo>
                    <a:pt x="435470" y="12293"/>
                  </a:lnTo>
                  <a:lnTo>
                    <a:pt x="414045" y="12293"/>
                  </a:lnTo>
                  <a:lnTo>
                    <a:pt x="414045" y="21437"/>
                  </a:lnTo>
                  <a:lnTo>
                    <a:pt x="409473" y="38201"/>
                  </a:lnTo>
                  <a:lnTo>
                    <a:pt x="392709" y="38201"/>
                  </a:lnTo>
                  <a:lnTo>
                    <a:pt x="386613" y="21437"/>
                  </a:lnTo>
                  <a:lnTo>
                    <a:pt x="414045" y="21437"/>
                  </a:lnTo>
                  <a:lnTo>
                    <a:pt x="414045" y="12293"/>
                  </a:lnTo>
                  <a:lnTo>
                    <a:pt x="406425" y="12293"/>
                  </a:lnTo>
                  <a:lnTo>
                    <a:pt x="406425" y="1536"/>
                  </a:lnTo>
                  <a:lnTo>
                    <a:pt x="395757" y="1536"/>
                  </a:lnTo>
                  <a:lnTo>
                    <a:pt x="395757" y="12293"/>
                  </a:lnTo>
                  <a:lnTo>
                    <a:pt x="368325" y="12293"/>
                  </a:lnTo>
                  <a:lnTo>
                    <a:pt x="368325" y="21437"/>
                  </a:lnTo>
                  <a:lnTo>
                    <a:pt x="377469" y="21437"/>
                  </a:lnTo>
                  <a:lnTo>
                    <a:pt x="382041" y="38201"/>
                  </a:lnTo>
                  <a:lnTo>
                    <a:pt x="368325" y="38201"/>
                  </a:lnTo>
                  <a:lnTo>
                    <a:pt x="368325" y="47345"/>
                  </a:lnTo>
                  <a:lnTo>
                    <a:pt x="436994" y="47345"/>
                  </a:lnTo>
                  <a:lnTo>
                    <a:pt x="436994" y="38201"/>
                  </a:lnTo>
                  <a:close/>
                </a:path>
                <a:path w="1508125" h="137795">
                  <a:moveTo>
                    <a:pt x="440042" y="108407"/>
                  </a:moveTo>
                  <a:lnTo>
                    <a:pt x="430809" y="106883"/>
                  </a:lnTo>
                  <a:lnTo>
                    <a:pt x="430809" y="122123"/>
                  </a:lnTo>
                  <a:lnTo>
                    <a:pt x="426237" y="126695"/>
                  </a:lnTo>
                  <a:lnTo>
                    <a:pt x="418617" y="126695"/>
                  </a:lnTo>
                  <a:lnTo>
                    <a:pt x="417093" y="125171"/>
                  </a:lnTo>
                  <a:lnTo>
                    <a:pt x="415569" y="125171"/>
                  </a:lnTo>
                  <a:lnTo>
                    <a:pt x="414045" y="123647"/>
                  </a:lnTo>
                  <a:lnTo>
                    <a:pt x="414045" y="91643"/>
                  </a:lnTo>
                  <a:lnTo>
                    <a:pt x="430809" y="91643"/>
                  </a:lnTo>
                  <a:lnTo>
                    <a:pt x="430809" y="84023"/>
                  </a:lnTo>
                  <a:lnTo>
                    <a:pt x="430809" y="64109"/>
                  </a:lnTo>
                  <a:lnTo>
                    <a:pt x="430809" y="56489"/>
                  </a:lnTo>
                  <a:lnTo>
                    <a:pt x="420141" y="56489"/>
                  </a:lnTo>
                  <a:lnTo>
                    <a:pt x="420141" y="64109"/>
                  </a:lnTo>
                  <a:lnTo>
                    <a:pt x="420141" y="84023"/>
                  </a:lnTo>
                  <a:lnTo>
                    <a:pt x="382041" y="84023"/>
                  </a:lnTo>
                  <a:lnTo>
                    <a:pt x="382041" y="64109"/>
                  </a:lnTo>
                  <a:lnTo>
                    <a:pt x="420141" y="64109"/>
                  </a:lnTo>
                  <a:lnTo>
                    <a:pt x="420141" y="56489"/>
                  </a:lnTo>
                  <a:lnTo>
                    <a:pt x="371373" y="56489"/>
                  </a:lnTo>
                  <a:lnTo>
                    <a:pt x="371373" y="91643"/>
                  </a:lnTo>
                  <a:lnTo>
                    <a:pt x="383565" y="91643"/>
                  </a:lnTo>
                  <a:lnTo>
                    <a:pt x="383019" y="98450"/>
                  </a:lnTo>
                  <a:lnTo>
                    <a:pt x="381469" y="104978"/>
                  </a:lnTo>
                  <a:lnTo>
                    <a:pt x="379069" y="110921"/>
                  </a:lnTo>
                  <a:lnTo>
                    <a:pt x="375945" y="116027"/>
                  </a:lnTo>
                  <a:lnTo>
                    <a:pt x="372897" y="122123"/>
                  </a:lnTo>
                  <a:lnTo>
                    <a:pt x="365277" y="126695"/>
                  </a:lnTo>
                  <a:lnTo>
                    <a:pt x="357657" y="129743"/>
                  </a:lnTo>
                  <a:lnTo>
                    <a:pt x="360705" y="137363"/>
                  </a:lnTo>
                  <a:lnTo>
                    <a:pt x="374726" y="131076"/>
                  </a:lnTo>
                  <a:lnTo>
                    <a:pt x="384898" y="121361"/>
                  </a:lnTo>
                  <a:lnTo>
                    <a:pt x="391350" y="108216"/>
                  </a:lnTo>
                  <a:lnTo>
                    <a:pt x="394233" y="91643"/>
                  </a:lnTo>
                  <a:lnTo>
                    <a:pt x="403377" y="91643"/>
                  </a:lnTo>
                  <a:lnTo>
                    <a:pt x="403377" y="126695"/>
                  </a:lnTo>
                  <a:lnTo>
                    <a:pt x="404901" y="129743"/>
                  </a:lnTo>
                  <a:lnTo>
                    <a:pt x="409473" y="134315"/>
                  </a:lnTo>
                  <a:lnTo>
                    <a:pt x="433946" y="134315"/>
                  </a:lnTo>
                  <a:lnTo>
                    <a:pt x="435470" y="131267"/>
                  </a:lnTo>
                  <a:lnTo>
                    <a:pt x="438518" y="129743"/>
                  </a:lnTo>
                  <a:lnTo>
                    <a:pt x="440042" y="128219"/>
                  </a:lnTo>
                  <a:lnTo>
                    <a:pt x="440042" y="126695"/>
                  </a:lnTo>
                  <a:lnTo>
                    <a:pt x="440042" y="108407"/>
                  </a:lnTo>
                  <a:close/>
                </a:path>
                <a:path w="1508125" h="137795">
                  <a:moveTo>
                    <a:pt x="497954" y="68681"/>
                  </a:moveTo>
                  <a:lnTo>
                    <a:pt x="497649" y="67157"/>
                  </a:lnTo>
                  <a:lnTo>
                    <a:pt x="496430" y="61061"/>
                  </a:lnTo>
                  <a:lnTo>
                    <a:pt x="487286" y="64109"/>
                  </a:lnTo>
                  <a:lnTo>
                    <a:pt x="482714" y="67157"/>
                  </a:lnTo>
                  <a:lnTo>
                    <a:pt x="482714" y="39725"/>
                  </a:lnTo>
                  <a:lnTo>
                    <a:pt x="496430" y="39725"/>
                  </a:lnTo>
                  <a:lnTo>
                    <a:pt x="496430" y="30581"/>
                  </a:lnTo>
                  <a:lnTo>
                    <a:pt x="482714" y="30581"/>
                  </a:lnTo>
                  <a:lnTo>
                    <a:pt x="482714" y="1536"/>
                  </a:lnTo>
                  <a:lnTo>
                    <a:pt x="472046" y="1536"/>
                  </a:lnTo>
                  <a:lnTo>
                    <a:pt x="472046" y="30581"/>
                  </a:lnTo>
                  <a:lnTo>
                    <a:pt x="453758" y="30581"/>
                  </a:lnTo>
                  <a:lnTo>
                    <a:pt x="453758" y="39725"/>
                  </a:lnTo>
                  <a:lnTo>
                    <a:pt x="472046" y="39725"/>
                  </a:lnTo>
                  <a:lnTo>
                    <a:pt x="472046" y="70205"/>
                  </a:lnTo>
                  <a:lnTo>
                    <a:pt x="461378" y="74879"/>
                  </a:lnTo>
                  <a:lnTo>
                    <a:pt x="453758" y="76403"/>
                  </a:lnTo>
                  <a:lnTo>
                    <a:pt x="449186" y="77927"/>
                  </a:lnTo>
                  <a:lnTo>
                    <a:pt x="450710" y="87071"/>
                  </a:lnTo>
                  <a:lnTo>
                    <a:pt x="462902" y="84023"/>
                  </a:lnTo>
                  <a:lnTo>
                    <a:pt x="472046" y="80975"/>
                  </a:lnTo>
                  <a:lnTo>
                    <a:pt x="472046" y="123647"/>
                  </a:lnTo>
                  <a:lnTo>
                    <a:pt x="468998" y="125171"/>
                  </a:lnTo>
                  <a:lnTo>
                    <a:pt x="452234" y="125171"/>
                  </a:lnTo>
                  <a:lnTo>
                    <a:pt x="453758" y="135839"/>
                  </a:lnTo>
                  <a:lnTo>
                    <a:pt x="473570" y="135839"/>
                  </a:lnTo>
                  <a:lnTo>
                    <a:pt x="479666" y="132791"/>
                  </a:lnTo>
                  <a:lnTo>
                    <a:pt x="481190" y="131267"/>
                  </a:lnTo>
                  <a:lnTo>
                    <a:pt x="482714" y="128219"/>
                  </a:lnTo>
                  <a:lnTo>
                    <a:pt x="482714" y="80975"/>
                  </a:lnTo>
                  <a:lnTo>
                    <a:pt x="482714" y="76403"/>
                  </a:lnTo>
                  <a:lnTo>
                    <a:pt x="490334" y="73355"/>
                  </a:lnTo>
                  <a:lnTo>
                    <a:pt x="494906" y="70205"/>
                  </a:lnTo>
                  <a:lnTo>
                    <a:pt x="497954" y="68681"/>
                  </a:lnTo>
                  <a:close/>
                </a:path>
                <a:path w="1508125" h="137795">
                  <a:moveTo>
                    <a:pt x="594067" y="126695"/>
                  </a:moveTo>
                  <a:lnTo>
                    <a:pt x="554443" y="106883"/>
                  </a:lnTo>
                  <a:lnTo>
                    <a:pt x="558990" y="102019"/>
                  </a:lnTo>
                  <a:lnTo>
                    <a:pt x="559993" y="100787"/>
                  </a:lnTo>
                  <a:lnTo>
                    <a:pt x="563397" y="96596"/>
                  </a:lnTo>
                  <a:lnTo>
                    <a:pt x="567512" y="90589"/>
                  </a:lnTo>
                  <a:lnTo>
                    <a:pt x="571207" y="84023"/>
                  </a:lnTo>
                  <a:lnTo>
                    <a:pt x="575233" y="77787"/>
                  </a:lnTo>
                  <a:lnTo>
                    <a:pt x="578256" y="70827"/>
                  </a:lnTo>
                  <a:lnTo>
                    <a:pt x="580428" y="63576"/>
                  </a:lnTo>
                  <a:lnTo>
                    <a:pt x="581875" y="56489"/>
                  </a:lnTo>
                  <a:lnTo>
                    <a:pt x="581875" y="54965"/>
                  </a:lnTo>
                  <a:lnTo>
                    <a:pt x="568159" y="54965"/>
                  </a:lnTo>
                  <a:lnTo>
                    <a:pt x="568159" y="62585"/>
                  </a:lnTo>
                  <a:lnTo>
                    <a:pt x="565010" y="73520"/>
                  </a:lnTo>
                  <a:lnTo>
                    <a:pt x="560158" y="83439"/>
                  </a:lnTo>
                  <a:lnTo>
                    <a:pt x="553580" y="92468"/>
                  </a:lnTo>
                  <a:lnTo>
                    <a:pt x="545299" y="100787"/>
                  </a:lnTo>
                  <a:lnTo>
                    <a:pt x="536956" y="91617"/>
                  </a:lnTo>
                  <a:lnTo>
                    <a:pt x="530352" y="82296"/>
                  </a:lnTo>
                  <a:lnTo>
                    <a:pt x="525487" y="72669"/>
                  </a:lnTo>
                  <a:lnTo>
                    <a:pt x="522338" y="62585"/>
                  </a:lnTo>
                  <a:lnTo>
                    <a:pt x="568159" y="62585"/>
                  </a:lnTo>
                  <a:lnTo>
                    <a:pt x="568159" y="54965"/>
                  </a:lnTo>
                  <a:lnTo>
                    <a:pt x="549871" y="54965"/>
                  </a:lnTo>
                  <a:lnTo>
                    <a:pt x="549871" y="30581"/>
                  </a:lnTo>
                  <a:lnTo>
                    <a:pt x="589495" y="30581"/>
                  </a:lnTo>
                  <a:lnTo>
                    <a:pt x="589495" y="21437"/>
                  </a:lnTo>
                  <a:lnTo>
                    <a:pt x="549871" y="21437"/>
                  </a:lnTo>
                  <a:lnTo>
                    <a:pt x="549871" y="12"/>
                  </a:lnTo>
                  <a:lnTo>
                    <a:pt x="539203" y="12"/>
                  </a:lnTo>
                  <a:lnTo>
                    <a:pt x="539203" y="21437"/>
                  </a:lnTo>
                  <a:lnTo>
                    <a:pt x="501002" y="21437"/>
                  </a:lnTo>
                  <a:lnTo>
                    <a:pt x="501002" y="30581"/>
                  </a:lnTo>
                  <a:lnTo>
                    <a:pt x="539203" y="30581"/>
                  </a:lnTo>
                  <a:lnTo>
                    <a:pt x="539203" y="54965"/>
                  </a:lnTo>
                  <a:lnTo>
                    <a:pt x="505574" y="54965"/>
                  </a:lnTo>
                  <a:lnTo>
                    <a:pt x="505574" y="62585"/>
                  </a:lnTo>
                  <a:lnTo>
                    <a:pt x="510146" y="62585"/>
                  </a:lnTo>
                  <a:lnTo>
                    <a:pt x="515302" y="75552"/>
                  </a:lnTo>
                  <a:lnTo>
                    <a:pt x="521589" y="87058"/>
                  </a:lnTo>
                  <a:lnTo>
                    <a:pt x="529056" y="97396"/>
                  </a:lnTo>
                  <a:lnTo>
                    <a:pt x="537679" y="106883"/>
                  </a:lnTo>
                  <a:lnTo>
                    <a:pt x="527316" y="113423"/>
                  </a:lnTo>
                  <a:lnTo>
                    <a:pt x="516826" y="119265"/>
                  </a:lnTo>
                  <a:lnTo>
                    <a:pt x="506082" y="124231"/>
                  </a:lnTo>
                  <a:lnTo>
                    <a:pt x="494906" y="128219"/>
                  </a:lnTo>
                  <a:lnTo>
                    <a:pt x="499478" y="135839"/>
                  </a:lnTo>
                  <a:lnTo>
                    <a:pt x="512864" y="131838"/>
                  </a:lnTo>
                  <a:lnTo>
                    <a:pt x="525399" y="126695"/>
                  </a:lnTo>
                  <a:lnTo>
                    <a:pt x="536816" y="120408"/>
                  </a:lnTo>
                  <a:lnTo>
                    <a:pt x="546823" y="112979"/>
                  </a:lnTo>
                  <a:lnTo>
                    <a:pt x="556247" y="120408"/>
                  </a:lnTo>
                  <a:lnTo>
                    <a:pt x="566254" y="126695"/>
                  </a:lnTo>
                  <a:lnTo>
                    <a:pt x="576821" y="131838"/>
                  </a:lnTo>
                  <a:lnTo>
                    <a:pt x="587971" y="135839"/>
                  </a:lnTo>
                  <a:lnTo>
                    <a:pt x="594067" y="126695"/>
                  </a:lnTo>
                  <a:close/>
                </a:path>
                <a:path w="1508125" h="137795">
                  <a:moveTo>
                    <a:pt x="677976" y="1524"/>
                  </a:moveTo>
                  <a:lnTo>
                    <a:pt x="665784" y="1524"/>
                  </a:lnTo>
                  <a:lnTo>
                    <a:pt x="665784" y="24485"/>
                  </a:lnTo>
                  <a:lnTo>
                    <a:pt x="677976" y="24485"/>
                  </a:lnTo>
                  <a:lnTo>
                    <a:pt x="677976" y="1524"/>
                  </a:lnTo>
                  <a:close/>
                </a:path>
                <a:path w="1508125" h="137795">
                  <a:moveTo>
                    <a:pt x="734364" y="25082"/>
                  </a:moveTo>
                  <a:lnTo>
                    <a:pt x="723696" y="25082"/>
                  </a:lnTo>
                  <a:lnTo>
                    <a:pt x="723696" y="33972"/>
                  </a:lnTo>
                  <a:lnTo>
                    <a:pt x="723696" y="80962"/>
                  </a:lnTo>
                  <a:lnTo>
                    <a:pt x="677976" y="80962"/>
                  </a:lnTo>
                  <a:lnTo>
                    <a:pt x="677976" y="33972"/>
                  </a:lnTo>
                  <a:lnTo>
                    <a:pt x="723696" y="33972"/>
                  </a:lnTo>
                  <a:lnTo>
                    <a:pt x="723696" y="25082"/>
                  </a:lnTo>
                  <a:lnTo>
                    <a:pt x="665784" y="25082"/>
                  </a:lnTo>
                  <a:lnTo>
                    <a:pt x="665784" y="33972"/>
                  </a:lnTo>
                  <a:lnTo>
                    <a:pt x="665784" y="80962"/>
                  </a:lnTo>
                  <a:lnTo>
                    <a:pt x="621499" y="80962"/>
                  </a:lnTo>
                  <a:lnTo>
                    <a:pt x="621499" y="33972"/>
                  </a:lnTo>
                  <a:lnTo>
                    <a:pt x="665784" y="33972"/>
                  </a:lnTo>
                  <a:lnTo>
                    <a:pt x="665784" y="25082"/>
                  </a:lnTo>
                  <a:lnTo>
                    <a:pt x="610831" y="25082"/>
                  </a:lnTo>
                  <a:lnTo>
                    <a:pt x="610831" y="33972"/>
                  </a:lnTo>
                  <a:lnTo>
                    <a:pt x="610831" y="80962"/>
                  </a:lnTo>
                  <a:lnTo>
                    <a:pt x="610831" y="88582"/>
                  </a:lnTo>
                  <a:lnTo>
                    <a:pt x="610831" y="96202"/>
                  </a:lnTo>
                  <a:lnTo>
                    <a:pt x="621499" y="96202"/>
                  </a:lnTo>
                  <a:lnTo>
                    <a:pt x="621499" y="88582"/>
                  </a:lnTo>
                  <a:lnTo>
                    <a:pt x="665784" y="88582"/>
                  </a:lnTo>
                  <a:lnTo>
                    <a:pt x="665784" y="135826"/>
                  </a:lnTo>
                  <a:lnTo>
                    <a:pt x="677976" y="135826"/>
                  </a:lnTo>
                  <a:lnTo>
                    <a:pt x="677976" y="88582"/>
                  </a:lnTo>
                  <a:lnTo>
                    <a:pt x="723696" y="88582"/>
                  </a:lnTo>
                  <a:lnTo>
                    <a:pt x="723696" y="96202"/>
                  </a:lnTo>
                  <a:lnTo>
                    <a:pt x="734364" y="96202"/>
                  </a:lnTo>
                  <a:lnTo>
                    <a:pt x="734364" y="88582"/>
                  </a:lnTo>
                  <a:lnTo>
                    <a:pt x="734364" y="80962"/>
                  </a:lnTo>
                  <a:lnTo>
                    <a:pt x="734364" y="33972"/>
                  </a:lnTo>
                  <a:lnTo>
                    <a:pt x="734364" y="33629"/>
                  </a:lnTo>
                  <a:lnTo>
                    <a:pt x="734364" y="25082"/>
                  </a:lnTo>
                  <a:close/>
                </a:path>
                <a:path w="1508125" h="137795">
                  <a:moveTo>
                    <a:pt x="789330" y="12293"/>
                  </a:moveTo>
                  <a:lnTo>
                    <a:pt x="770470" y="45453"/>
                  </a:lnTo>
                  <a:lnTo>
                    <a:pt x="767994" y="77927"/>
                  </a:lnTo>
                  <a:lnTo>
                    <a:pt x="768540" y="92252"/>
                  </a:lnTo>
                  <a:lnTo>
                    <a:pt x="770089" y="105740"/>
                  </a:lnTo>
                  <a:lnTo>
                    <a:pt x="772490" y="118643"/>
                  </a:lnTo>
                  <a:lnTo>
                    <a:pt x="775614" y="131267"/>
                  </a:lnTo>
                  <a:lnTo>
                    <a:pt x="786282" y="128219"/>
                  </a:lnTo>
                  <a:lnTo>
                    <a:pt x="783399" y="116497"/>
                  </a:lnTo>
                  <a:lnTo>
                    <a:pt x="781519" y="104216"/>
                  </a:lnTo>
                  <a:lnTo>
                    <a:pt x="780491" y="91351"/>
                  </a:lnTo>
                  <a:lnTo>
                    <a:pt x="780186" y="77927"/>
                  </a:lnTo>
                  <a:lnTo>
                    <a:pt x="780757" y="61836"/>
                  </a:lnTo>
                  <a:lnTo>
                    <a:pt x="782472" y="45643"/>
                  </a:lnTo>
                  <a:lnTo>
                    <a:pt x="785329" y="29171"/>
                  </a:lnTo>
                  <a:lnTo>
                    <a:pt x="789330" y="12293"/>
                  </a:lnTo>
                  <a:close/>
                </a:path>
                <a:path w="1508125" h="137795">
                  <a:moveTo>
                    <a:pt x="886955" y="19913"/>
                  </a:moveTo>
                  <a:lnTo>
                    <a:pt x="871715" y="19913"/>
                  </a:lnTo>
                  <a:lnTo>
                    <a:pt x="843864" y="20104"/>
                  </a:lnTo>
                  <a:lnTo>
                    <a:pt x="827493" y="20561"/>
                  </a:lnTo>
                  <a:lnTo>
                    <a:pt x="809142" y="21437"/>
                  </a:lnTo>
                  <a:lnTo>
                    <a:pt x="809142" y="32105"/>
                  </a:lnTo>
                  <a:lnTo>
                    <a:pt x="828040" y="31229"/>
                  </a:lnTo>
                  <a:lnTo>
                    <a:pt x="843673" y="30772"/>
                  </a:lnTo>
                  <a:lnTo>
                    <a:pt x="856157" y="30607"/>
                  </a:lnTo>
                  <a:lnTo>
                    <a:pt x="865619" y="30581"/>
                  </a:lnTo>
                  <a:lnTo>
                    <a:pt x="886955" y="30581"/>
                  </a:lnTo>
                  <a:lnTo>
                    <a:pt x="886955" y="19913"/>
                  </a:lnTo>
                  <a:close/>
                </a:path>
                <a:path w="1508125" h="137795">
                  <a:moveTo>
                    <a:pt x="888479" y="114503"/>
                  </a:moveTo>
                  <a:lnTo>
                    <a:pt x="881367" y="115379"/>
                  </a:lnTo>
                  <a:lnTo>
                    <a:pt x="873810" y="115836"/>
                  </a:lnTo>
                  <a:lnTo>
                    <a:pt x="865987" y="116001"/>
                  </a:lnTo>
                  <a:lnTo>
                    <a:pt x="857999" y="116027"/>
                  </a:lnTo>
                  <a:lnTo>
                    <a:pt x="835050" y="116027"/>
                  </a:lnTo>
                  <a:lnTo>
                    <a:pt x="828954" y="114503"/>
                  </a:lnTo>
                  <a:lnTo>
                    <a:pt x="824382" y="112979"/>
                  </a:lnTo>
                  <a:lnTo>
                    <a:pt x="821334" y="109931"/>
                  </a:lnTo>
                  <a:lnTo>
                    <a:pt x="818286" y="108407"/>
                  </a:lnTo>
                  <a:lnTo>
                    <a:pt x="816762" y="105359"/>
                  </a:lnTo>
                  <a:lnTo>
                    <a:pt x="816762" y="93167"/>
                  </a:lnTo>
                  <a:lnTo>
                    <a:pt x="819810" y="85547"/>
                  </a:lnTo>
                  <a:lnTo>
                    <a:pt x="825906" y="79451"/>
                  </a:lnTo>
                  <a:lnTo>
                    <a:pt x="816762" y="74879"/>
                  </a:lnTo>
                  <a:lnTo>
                    <a:pt x="811885" y="81737"/>
                  </a:lnTo>
                  <a:lnTo>
                    <a:pt x="808570" y="88595"/>
                  </a:lnTo>
                  <a:lnTo>
                    <a:pt x="806691" y="95453"/>
                  </a:lnTo>
                  <a:lnTo>
                    <a:pt x="806094" y="102311"/>
                  </a:lnTo>
                  <a:lnTo>
                    <a:pt x="806094" y="108407"/>
                  </a:lnTo>
                  <a:lnTo>
                    <a:pt x="807618" y="112979"/>
                  </a:lnTo>
                  <a:lnTo>
                    <a:pt x="812190" y="116027"/>
                  </a:lnTo>
                  <a:lnTo>
                    <a:pt x="815238" y="120599"/>
                  </a:lnTo>
                  <a:lnTo>
                    <a:pt x="819810" y="122123"/>
                  </a:lnTo>
                  <a:lnTo>
                    <a:pt x="827430" y="123647"/>
                  </a:lnTo>
                  <a:lnTo>
                    <a:pt x="832840" y="125399"/>
                  </a:lnTo>
                  <a:lnTo>
                    <a:pt x="839825" y="126314"/>
                  </a:lnTo>
                  <a:lnTo>
                    <a:pt x="848258" y="126644"/>
                  </a:lnTo>
                  <a:lnTo>
                    <a:pt x="857999" y="126695"/>
                  </a:lnTo>
                  <a:lnTo>
                    <a:pt x="865771" y="126669"/>
                  </a:lnTo>
                  <a:lnTo>
                    <a:pt x="873239" y="126504"/>
                  </a:lnTo>
                  <a:lnTo>
                    <a:pt x="880719" y="126047"/>
                  </a:lnTo>
                  <a:lnTo>
                    <a:pt x="888479" y="125171"/>
                  </a:lnTo>
                  <a:lnTo>
                    <a:pt x="888479" y="116027"/>
                  </a:lnTo>
                  <a:lnTo>
                    <a:pt x="888479" y="114503"/>
                  </a:lnTo>
                  <a:close/>
                </a:path>
                <a:path w="1508125" h="137795">
                  <a:moveTo>
                    <a:pt x="951064" y="6197"/>
                  </a:moveTo>
                  <a:lnTo>
                    <a:pt x="940308" y="6197"/>
                  </a:lnTo>
                  <a:lnTo>
                    <a:pt x="940308" y="15341"/>
                  </a:lnTo>
                  <a:lnTo>
                    <a:pt x="940308" y="39725"/>
                  </a:lnTo>
                  <a:lnTo>
                    <a:pt x="940308" y="47345"/>
                  </a:lnTo>
                  <a:lnTo>
                    <a:pt x="940308" y="74879"/>
                  </a:lnTo>
                  <a:lnTo>
                    <a:pt x="925068" y="74879"/>
                  </a:lnTo>
                  <a:lnTo>
                    <a:pt x="925068" y="47345"/>
                  </a:lnTo>
                  <a:lnTo>
                    <a:pt x="940308" y="47345"/>
                  </a:lnTo>
                  <a:lnTo>
                    <a:pt x="940308" y="39725"/>
                  </a:lnTo>
                  <a:lnTo>
                    <a:pt x="925068" y="39725"/>
                  </a:lnTo>
                  <a:lnTo>
                    <a:pt x="925068" y="15341"/>
                  </a:lnTo>
                  <a:lnTo>
                    <a:pt x="940308" y="15341"/>
                  </a:lnTo>
                  <a:lnTo>
                    <a:pt x="940308" y="6197"/>
                  </a:lnTo>
                  <a:lnTo>
                    <a:pt x="914400" y="6197"/>
                  </a:lnTo>
                  <a:lnTo>
                    <a:pt x="914400" y="70205"/>
                  </a:lnTo>
                  <a:lnTo>
                    <a:pt x="914133" y="79375"/>
                  </a:lnTo>
                  <a:lnTo>
                    <a:pt x="908113" y="121361"/>
                  </a:lnTo>
                  <a:lnTo>
                    <a:pt x="903732" y="132791"/>
                  </a:lnTo>
                  <a:lnTo>
                    <a:pt x="911352" y="135839"/>
                  </a:lnTo>
                  <a:lnTo>
                    <a:pt x="916495" y="126428"/>
                  </a:lnTo>
                  <a:lnTo>
                    <a:pt x="920496" y="114312"/>
                  </a:lnTo>
                  <a:lnTo>
                    <a:pt x="923353" y="99618"/>
                  </a:lnTo>
                  <a:lnTo>
                    <a:pt x="925068" y="82499"/>
                  </a:lnTo>
                  <a:lnTo>
                    <a:pt x="940308" y="82499"/>
                  </a:lnTo>
                  <a:lnTo>
                    <a:pt x="940308" y="125171"/>
                  </a:lnTo>
                  <a:lnTo>
                    <a:pt x="938784" y="126695"/>
                  </a:lnTo>
                  <a:lnTo>
                    <a:pt x="928116" y="126695"/>
                  </a:lnTo>
                  <a:lnTo>
                    <a:pt x="928116" y="135839"/>
                  </a:lnTo>
                  <a:lnTo>
                    <a:pt x="941832" y="135839"/>
                  </a:lnTo>
                  <a:lnTo>
                    <a:pt x="947928" y="132791"/>
                  </a:lnTo>
                  <a:lnTo>
                    <a:pt x="949540" y="129743"/>
                  </a:lnTo>
                  <a:lnTo>
                    <a:pt x="951064" y="128219"/>
                  </a:lnTo>
                  <a:lnTo>
                    <a:pt x="951064" y="15341"/>
                  </a:lnTo>
                  <a:lnTo>
                    <a:pt x="951064" y="6197"/>
                  </a:lnTo>
                  <a:close/>
                </a:path>
                <a:path w="1508125" h="137795">
                  <a:moveTo>
                    <a:pt x="1001356" y="42773"/>
                  </a:moveTo>
                  <a:lnTo>
                    <a:pt x="990688" y="42773"/>
                  </a:lnTo>
                  <a:lnTo>
                    <a:pt x="990688" y="50393"/>
                  </a:lnTo>
                  <a:lnTo>
                    <a:pt x="990168" y="60388"/>
                  </a:lnTo>
                  <a:lnTo>
                    <a:pt x="988783" y="69684"/>
                  </a:lnTo>
                  <a:lnTo>
                    <a:pt x="986828" y="78117"/>
                  </a:lnTo>
                  <a:lnTo>
                    <a:pt x="984592" y="85547"/>
                  </a:lnTo>
                  <a:lnTo>
                    <a:pt x="981544" y="82499"/>
                  </a:lnTo>
                  <a:lnTo>
                    <a:pt x="976972" y="77927"/>
                  </a:lnTo>
                  <a:lnTo>
                    <a:pt x="972400" y="74879"/>
                  </a:lnTo>
                  <a:lnTo>
                    <a:pt x="975448" y="64109"/>
                  </a:lnTo>
                  <a:lnTo>
                    <a:pt x="976972" y="54965"/>
                  </a:lnTo>
                  <a:lnTo>
                    <a:pt x="978496" y="50393"/>
                  </a:lnTo>
                  <a:lnTo>
                    <a:pt x="990688" y="50393"/>
                  </a:lnTo>
                  <a:lnTo>
                    <a:pt x="990688" y="42773"/>
                  </a:lnTo>
                  <a:lnTo>
                    <a:pt x="981544" y="42773"/>
                  </a:lnTo>
                  <a:lnTo>
                    <a:pt x="981544" y="33629"/>
                  </a:lnTo>
                  <a:lnTo>
                    <a:pt x="972400" y="33629"/>
                  </a:lnTo>
                  <a:lnTo>
                    <a:pt x="960208" y="78867"/>
                  </a:lnTo>
                  <a:lnTo>
                    <a:pt x="954112" y="90119"/>
                  </a:lnTo>
                  <a:lnTo>
                    <a:pt x="961732" y="96215"/>
                  </a:lnTo>
                  <a:lnTo>
                    <a:pt x="963256" y="91643"/>
                  </a:lnTo>
                  <a:lnTo>
                    <a:pt x="969352" y="82499"/>
                  </a:lnTo>
                  <a:lnTo>
                    <a:pt x="976972" y="88595"/>
                  </a:lnTo>
                  <a:lnTo>
                    <a:pt x="981544" y="93167"/>
                  </a:lnTo>
                  <a:lnTo>
                    <a:pt x="981544" y="94691"/>
                  </a:lnTo>
                  <a:lnTo>
                    <a:pt x="976426" y="104660"/>
                  </a:lnTo>
                  <a:lnTo>
                    <a:pt x="970305" y="113931"/>
                  </a:lnTo>
                  <a:lnTo>
                    <a:pt x="963333" y="122326"/>
                  </a:lnTo>
                  <a:lnTo>
                    <a:pt x="955636" y="129743"/>
                  </a:lnTo>
                  <a:lnTo>
                    <a:pt x="961732" y="135839"/>
                  </a:lnTo>
                  <a:lnTo>
                    <a:pt x="992212" y="94691"/>
                  </a:lnTo>
                  <a:lnTo>
                    <a:pt x="995108" y="85547"/>
                  </a:lnTo>
                  <a:lnTo>
                    <a:pt x="996213" y="82067"/>
                  </a:lnTo>
                  <a:lnTo>
                    <a:pt x="999070" y="69303"/>
                  </a:lnTo>
                  <a:lnTo>
                    <a:pt x="1000785" y="56248"/>
                  </a:lnTo>
                  <a:lnTo>
                    <a:pt x="1001039" y="50393"/>
                  </a:lnTo>
                  <a:lnTo>
                    <a:pt x="1001356" y="42773"/>
                  </a:lnTo>
                  <a:close/>
                </a:path>
                <a:path w="1508125" h="137795">
                  <a:moveTo>
                    <a:pt x="1048600" y="15341"/>
                  </a:moveTo>
                  <a:lnTo>
                    <a:pt x="1007452" y="15341"/>
                  </a:lnTo>
                  <a:lnTo>
                    <a:pt x="1007452" y="1536"/>
                  </a:lnTo>
                  <a:lnTo>
                    <a:pt x="996784" y="1536"/>
                  </a:lnTo>
                  <a:lnTo>
                    <a:pt x="996784" y="15341"/>
                  </a:lnTo>
                  <a:lnTo>
                    <a:pt x="958684" y="15341"/>
                  </a:lnTo>
                  <a:lnTo>
                    <a:pt x="958684" y="35153"/>
                  </a:lnTo>
                  <a:lnTo>
                    <a:pt x="967828" y="35153"/>
                  </a:lnTo>
                  <a:lnTo>
                    <a:pt x="967828" y="22961"/>
                  </a:lnTo>
                  <a:lnTo>
                    <a:pt x="1037932" y="22961"/>
                  </a:lnTo>
                  <a:lnTo>
                    <a:pt x="1037932" y="33629"/>
                  </a:lnTo>
                  <a:lnTo>
                    <a:pt x="1048600" y="33629"/>
                  </a:lnTo>
                  <a:lnTo>
                    <a:pt x="1048600" y="22961"/>
                  </a:lnTo>
                  <a:lnTo>
                    <a:pt x="1048600" y="15341"/>
                  </a:lnTo>
                  <a:close/>
                </a:path>
                <a:path w="1508125" h="137795">
                  <a:moveTo>
                    <a:pt x="1051648" y="106883"/>
                  </a:moveTo>
                  <a:lnTo>
                    <a:pt x="1042504" y="105359"/>
                  </a:lnTo>
                  <a:lnTo>
                    <a:pt x="1042504" y="120599"/>
                  </a:lnTo>
                  <a:lnTo>
                    <a:pt x="1040980" y="122123"/>
                  </a:lnTo>
                  <a:lnTo>
                    <a:pt x="1039456" y="125171"/>
                  </a:lnTo>
                  <a:lnTo>
                    <a:pt x="1021168" y="125171"/>
                  </a:lnTo>
                  <a:lnTo>
                    <a:pt x="1021168" y="123647"/>
                  </a:lnTo>
                  <a:lnTo>
                    <a:pt x="1019644" y="123647"/>
                  </a:lnTo>
                  <a:lnTo>
                    <a:pt x="1018120" y="122123"/>
                  </a:lnTo>
                  <a:lnTo>
                    <a:pt x="1018120" y="48869"/>
                  </a:lnTo>
                  <a:lnTo>
                    <a:pt x="1034884" y="48869"/>
                  </a:lnTo>
                  <a:lnTo>
                    <a:pt x="1034884" y="84023"/>
                  </a:lnTo>
                  <a:lnTo>
                    <a:pt x="1033360" y="85547"/>
                  </a:lnTo>
                  <a:lnTo>
                    <a:pt x="1024216" y="85547"/>
                  </a:lnTo>
                  <a:lnTo>
                    <a:pt x="1025740" y="94691"/>
                  </a:lnTo>
                  <a:lnTo>
                    <a:pt x="1039456" y="94691"/>
                  </a:lnTo>
                  <a:lnTo>
                    <a:pt x="1040980" y="91643"/>
                  </a:lnTo>
                  <a:lnTo>
                    <a:pt x="1044028" y="90119"/>
                  </a:lnTo>
                  <a:lnTo>
                    <a:pt x="1044028" y="48869"/>
                  </a:lnTo>
                  <a:lnTo>
                    <a:pt x="1044028" y="41249"/>
                  </a:lnTo>
                  <a:lnTo>
                    <a:pt x="1008976" y="41249"/>
                  </a:lnTo>
                  <a:lnTo>
                    <a:pt x="1008976" y="129743"/>
                  </a:lnTo>
                  <a:lnTo>
                    <a:pt x="1010500" y="131267"/>
                  </a:lnTo>
                  <a:lnTo>
                    <a:pt x="1013548" y="132791"/>
                  </a:lnTo>
                  <a:lnTo>
                    <a:pt x="1019644" y="134315"/>
                  </a:lnTo>
                  <a:lnTo>
                    <a:pt x="1044028" y="134315"/>
                  </a:lnTo>
                  <a:lnTo>
                    <a:pt x="1047076" y="132791"/>
                  </a:lnTo>
                  <a:lnTo>
                    <a:pt x="1048600" y="129743"/>
                  </a:lnTo>
                  <a:lnTo>
                    <a:pt x="1050124" y="128219"/>
                  </a:lnTo>
                  <a:lnTo>
                    <a:pt x="1051648" y="125171"/>
                  </a:lnTo>
                  <a:lnTo>
                    <a:pt x="1051648" y="106883"/>
                  </a:lnTo>
                  <a:close/>
                </a:path>
                <a:path w="1508125" h="137795">
                  <a:moveTo>
                    <a:pt x="1196619" y="54965"/>
                  </a:moveTo>
                  <a:lnTo>
                    <a:pt x="1192047" y="45821"/>
                  </a:lnTo>
                  <a:lnTo>
                    <a:pt x="1147749" y="62585"/>
                  </a:lnTo>
                  <a:lnTo>
                    <a:pt x="1144701" y="54965"/>
                  </a:lnTo>
                  <a:lnTo>
                    <a:pt x="1138605" y="51917"/>
                  </a:lnTo>
                  <a:lnTo>
                    <a:pt x="1120317" y="51917"/>
                  </a:lnTo>
                  <a:lnTo>
                    <a:pt x="1115745" y="53441"/>
                  </a:lnTo>
                  <a:lnTo>
                    <a:pt x="1109649" y="53441"/>
                  </a:lnTo>
                  <a:lnTo>
                    <a:pt x="1105077" y="54965"/>
                  </a:lnTo>
                  <a:lnTo>
                    <a:pt x="1103553" y="56489"/>
                  </a:lnTo>
                  <a:lnTo>
                    <a:pt x="1102029" y="56489"/>
                  </a:lnTo>
                  <a:lnTo>
                    <a:pt x="1107198" y="49911"/>
                  </a:lnTo>
                  <a:lnTo>
                    <a:pt x="1111364" y="43916"/>
                  </a:lnTo>
                  <a:lnTo>
                    <a:pt x="1114679" y="38481"/>
                  </a:lnTo>
                  <a:lnTo>
                    <a:pt x="1117269" y="33629"/>
                  </a:lnTo>
                  <a:lnTo>
                    <a:pt x="1176807" y="33629"/>
                  </a:lnTo>
                  <a:lnTo>
                    <a:pt x="1176807" y="22961"/>
                  </a:lnTo>
                  <a:lnTo>
                    <a:pt x="1120317" y="22961"/>
                  </a:lnTo>
                  <a:lnTo>
                    <a:pt x="1123365" y="18389"/>
                  </a:lnTo>
                  <a:lnTo>
                    <a:pt x="1126413" y="6197"/>
                  </a:lnTo>
                  <a:lnTo>
                    <a:pt x="1114221" y="6197"/>
                  </a:lnTo>
                  <a:lnTo>
                    <a:pt x="1111173" y="18389"/>
                  </a:lnTo>
                  <a:lnTo>
                    <a:pt x="1108125" y="22961"/>
                  </a:lnTo>
                  <a:lnTo>
                    <a:pt x="1070025" y="22961"/>
                  </a:lnTo>
                  <a:lnTo>
                    <a:pt x="1070025" y="33629"/>
                  </a:lnTo>
                  <a:lnTo>
                    <a:pt x="1105077" y="33629"/>
                  </a:lnTo>
                  <a:lnTo>
                    <a:pt x="1097368" y="47040"/>
                  </a:lnTo>
                  <a:lnTo>
                    <a:pt x="1087932" y="59740"/>
                  </a:lnTo>
                  <a:lnTo>
                    <a:pt x="1076794" y="71602"/>
                  </a:lnTo>
                  <a:lnTo>
                    <a:pt x="1063929" y="82486"/>
                  </a:lnTo>
                  <a:lnTo>
                    <a:pt x="1070025" y="90106"/>
                  </a:lnTo>
                  <a:lnTo>
                    <a:pt x="1102372" y="65201"/>
                  </a:lnTo>
                  <a:lnTo>
                    <a:pt x="1121841" y="59537"/>
                  </a:lnTo>
                  <a:lnTo>
                    <a:pt x="1132509" y="59537"/>
                  </a:lnTo>
                  <a:lnTo>
                    <a:pt x="1135557" y="62585"/>
                  </a:lnTo>
                  <a:lnTo>
                    <a:pt x="1138605" y="67157"/>
                  </a:lnTo>
                  <a:lnTo>
                    <a:pt x="1127163" y="72898"/>
                  </a:lnTo>
                  <a:lnTo>
                    <a:pt x="1117841" y="78486"/>
                  </a:lnTo>
                  <a:lnTo>
                    <a:pt x="1110538" y="83756"/>
                  </a:lnTo>
                  <a:lnTo>
                    <a:pt x="1105077" y="88582"/>
                  </a:lnTo>
                  <a:lnTo>
                    <a:pt x="1098981" y="94678"/>
                  </a:lnTo>
                  <a:lnTo>
                    <a:pt x="1094409" y="102298"/>
                  </a:lnTo>
                  <a:lnTo>
                    <a:pt x="1094409" y="116014"/>
                  </a:lnTo>
                  <a:lnTo>
                    <a:pt x="1136396" y="132473"/>
                  </a:lnTo>
                  <a:lnTo>
                    <a:pt x="1152321" y="132778"/>
                  </a:lnTo>
                  <a:lnTo>
                    <a:pt x="1174127" y="132588"/>
                  </a:lnTo>
                  <a:lnTo>
                    <a:pt x="1184135" y="132143"/>
                  </a:lnTo>
                  <a:lnTo>
                    <a:pt x="1193571" y="131254"/>
                  </a:lnTo>
                  <a:lnTo>
                    <a:pt x="1193571" y="120586"/>
                  </a:lnTo>
                  <a:lnTo>
                    <a:pt x="1183830" y="121716"/>
                  </a:lnTo>
                  <a:lnTo>
                    <a:pt x="1172794" y="122682"/>
                  </a:lnTo>
                  <a:lnTo>
                    <a:pt x="1160310" y="123380"/>
                  </a:lnTo>
                  <a:lnTo>
                    <a:pt x="1146225" y="123634"/>
                  </a:lnTo>
                  <a:lnTo>
                    <a:pt x="1134795" y="123355"/>
                  </a:lnTo>
                  <a:lnTo>
                    <a:pt x="1106601" y="112966"/>
                  </a:lnTo>
                  <a:lnTo>
                    <a:pt x="1106601" y="108394"/>
                  </a:lnTo>
                  <a:lnTo>
                    <a:pt x="1108633" y="100609"/>
                  </a:lnTo>
                  <a:lnTo>
                    <a:pt x="1114793" y="92964"/>
                  </a:lnTo>
                  <a:lnTo>
                    <a:pt x="1125258" y="85039"/>
                  </a:lnTo>
                  <a:lnTo>
                    <a:pt x="1140129" y="76390"/>
                  </a:lnTo>
                  <a:lnTo>
                    <a:pt x="1140129" y="108394"/>
                  </a:lnTo>
                  <a:lnTo>
                    <a:pt x="1152321" y="108394"/>
                  </a:lnTo>
                  <a:lnTo>
                    <a:pt x="1152321" y="79438"/>
                  </a:lnTo>
                  <a:lnTo>
                    <a:pt x="1150797" y="74866"/>
                  </a:lnTo>
                  <a:lnTo>
                    <a:pt x="1150797" y="71729"/>
                  </a:lnTo>
                  <a:lnTo>
                    <a:pt x="1177175" y="61633"/>
                  </a:lnTo>
                  <a:lnTo>
                    <a:pt x="1187754" y="57797"/>
                  </a:lnTo>
                  <a:lnTo>
                    <a:pt x="1196619" y="54965"/>
                  </a:lnTo>
                  <a:close/>
                </a:path>
                <a:path w="1508125" h="137795">
                  <a:moveTo>
                    <a:pt x="1332255" y="61061"/>
                  </a:moveTo>
                  <a:lnTo>
                    <a:pt x="1321587" y="61061"/>
                  </a:lnTo>
                  <a:lnTo>
                    <a:pt x="1321587" y="70205"/>
                  </a:lnTo>
                  <a:lnTo>
                    <a:pt x="1321587" y="80962"/>
                  </a:lnTo>
                  <a:lnTo>
                    <a:pt x="1321587" y="90106"/>
                  </a:lnTo>
                  <a:lnTo>
                    <a:pt x="1321587" y="100774"/>
                  </a:lnTo>
                  <a:lnTo>
                    <a:pt x="1246911" y="100774"/>
                  </a:lnTo>
                  <a:lnTo>
                    <a:pt x="1246911" y="90106"/>
                  </a:lnTo>
                  <a:lnTo>
                    <a:pt x="1321587" y="90106"/>
                  </a:lnTo>
                  <a:lnTo>
                    <a:pt x="1321587" y="80962"/>
                  </a:lnTo>
                  <a:lnTo>
                    <a:pt x="1246911" y="80962"/>
                  </a:lnTo>
                  <a:lnTo>
                    <a:pt x="1246911" y="70205"/>
                  </a:lnTo>
                  <a:lnTo>
                    <a:pt x="1321587" y="70205"/>
                  </a:lnTo>
                  <a:lnTo>
                    <a:pt x="1321587" y="61061"/>
                  </a:lnTo>
                  <a:lnTo>
                    <a:pt x="1234630" y="61061"/>
                  </a:lnTo>
                  <a:lnTo>
                    <a:pt x="1234630" y="137350"/>
                  </a:lnTo>
                  <a:lnTo>
                    <a:pt x="1246911" y="137350"/>
                  </a:lnTo>
                  <a:lnTo>
                    <a:pt x="1246911" y="109918"/>
                  </a:lnTo>
                  <a:lnTo>
                    <a:pt x="1321587" y="109918"/>
                  </a:lnTo>
                  <a:lnTo>
                    <a:pt x="1321587" y="122110"/>
                  </a:lnTo>
                  <a:lnTo>
                    <a:pt x="1320063" y="123634"/>
                  </a:lnTo>
                  <a:lnTo>
                    <a:pt x="1318539" y="123634"/>
                  </a:lnTo>
                  <a:lnTo>
                    <a:pt x="1318539" y="125158"/>
                  </a:lnTo>
                  <a:lnTo>
                    <a:pt x="1300251" y="125158"/>
                  </a:lnTo>
                  <a:lnTo>
                    <a:pt x="1300251" y="135826"/>
                  </a:lnTo>
                  <a:lnTo>
                    <a:pt x="1323111" y="135826"/>
                  </a:lnTo>
                  <a:lnTo>
                    <a:pt x="1329207" y="132778"/>
                  </a:lnTo>
                  <a:lnTo>
                    <a:pt x="1330731" y="129730"/>
                  </a:lnTo>
                  <a:lnTo>
                    <a:pt x="1332255" y="128206"/>
                  </a:lnTo>
                  <a:lnTo>
                    <a:pt x="1332255" y="70205"/>
                  </a:lnTo>
                  <a:lnTo>
                    <a:pt x="1332255" y="61061"/>
                  </a:lnTo>
                  <a:close/>
                </a:path>
                <a:path w="1508125" h="137795">
                  <a:moveTo>
                    <a:pt x="1352169" y="42773"/>
                  </a:moveTo>
                  <a:lnTo>
                    <a:pt x="1330731" y="42773"/>
                  </a:lnTo>
                  <a:lnTo>
                    <a:pt x="1330731" y="30581"/>
                  </a:lnTo>
                  <a:lnTo>
                    <a:pt x="1330731" y="12293"/>
                  </a:lnTo>
                  <a:lnTo>
                    <a:pt x="1330731" y="4673"/>
                  </a:lnTo>
                  <a:lnTo>
                    <a:pt x="1320063" y="4673"/>
                  </a:lnTo>
                  <a:lnTo>
                    <a:pt x="1320063" y="12293"/>
                  </a:lnTo>
                  <a:lnTo>
                    <a:pt x="1320063" y="22961"/>
                  </a:lnTo>
                  <a:lnTo>
                    <a:pt x="1320063" y="30581"/>
                  </a:lnTo>
                  <a:lnTo>
                    <a:pt x="1320063" y="42773"/>
                  </a:lnTo>
                  <a:lnTo>
                    <a:pt x="1286535" y="42773"/>
                  </a:lnTo>
                  <a:lnTo>
                    <a:pt x="1286535" y="30581"/>
                  </a:lnTo>
                  <a:lnTo>
                    <a:pt x="1320063" y="30581"/>
                  </a:lnTo>
                  <a:lnTo>
                    <a:pt x="1320063" y="22961"/>
                  </a:lnTo>
                  <a:lnTo>
                    <a:pt x="1277391" y="22961"/>
                  </a:lnTo>
                  <a:lnTo>
                    <a:pt x="1277391" y="42773"/>
                  </a:lnTo>
                  <a:lnTo>
                    <a:pt x="1246911" y="42773"/>
                  </a:lnTo>
                  <a:lnTo>
                    <a:pt x="1246911" y="12293"/>
                  </a:lnTo>
                  <a:lnTo>
                    <a:pt x="1320063" y="12293"/>
                  </a:lnTo>
                  <a:lnTo>
                    <a:pt x="1320063" y="4673"/>
                  </a:lnTo>
                  <a:lnTo>
                    <a:pt x="1236243" y="4673"/>
                  </a:lnTo>
                  <a:lnTo>
                    <a:pt x="1236243" y="42773"/>
                  </a:lnTo>
                  <a:lnTo>
                    <a:pt x="1214818" y="42773"/>
                  </a:lnTo>
                  <a:lnTo>
                    <a:pt x="1214818" y="67157"/>
                  </a:lnTo>
                  <a:lnTo>
                    <a:pt x="1225486" y="67157"/>
                  </a:lnTo>
                  <a:lnTo>
                    <a:pt x="1225486" y="50393"/>
                  </a:lnTo>
                  <a:lnTo>
                    <a:pt x="1341501" y="50393"/>
                  </a:lnTo>
                  <a:lnTo>
                    <a:pt x="1341501" y="67157"/>
                  </a:lnTo>
                  <a:lnTo>
                    <a:pt x="1352169" y="67157"/>
                  </a:lnTo>
                  <a:lnTo>
                    <a:pt x="1352169" y="50393"/>
                  </a:lnTo>
                  <a:lnTo>
                    <a:pt x="1352169" y="42773"/>
                  </a:lnTo>
                  <a:close/>
                </a:path>
                <a:path w="1508125" h="137795">
                  <a:moveTo>
                    <a:pt x="1417789" y="70205"/>
                  </a:moveTo>
                  <a:lnTo>
                    <a:pt x="1417281" y="67157"/>
                  </a:lnTo>
                  <a:lnTo>
                    <a:pt x="1416265" y="61061"/>
                  </a:lnTo>
                  <a:lnTo>
                    <a:pt x="1413217" y="62585"/>
                  </a:lnTo>
                  <a:lnTo>
                    <a:pt x="1407121" y="64109"/>
                  </a:lnTo>
                  <a:lnTo>
                    <a:pt x="1399501" y="67157"/>
                  </a:lnTo>
                  <a:lnTo>
                    <a:pt x="1399501" y="38201"/>
                  </a:lnTo>
                  <a:lnTo>
                    <a:pt x="1416265" y="38201"/>
                  </a:lnTo>
                  <a:lnTo>
                    <a:pt x="1416265" y="29057"/>
                  </a:lnTo>
                  <a:lnTo>
                    <a:pt x="1399501" y="29057"/>
                  </a:lnTo>
                  <a:lnTo>
                    <a:pt x="1399501" y="0"/>
                  </a:lnTo>
                  <a:lnTo>
                    <a:pt x="1387309" y="0"/>
                  </a:lnTo>
                  <a:lnTo>
                    <a:pt x="1387309" y="29057"/>
                  </a:lnTo>
                  <a:lnTo>
                    <a:pt x="1365973" y="29057"/>
                  </a:lnTo>
                  <a:lnTo>
                    <a:pt x="1365973" y="38201"/>
                  </a:lnTo>
                  <a:lnTo>
                    <a:pt x="1387309" y="38201"/>
                  </a:lnTo>
                  <a:lnTo>
                    <a:pt x="1387309" y="70205"/>
                  </a:lnTo>
                  <a:lnTo>
                    <a:pt x="1376641" y="71729"/>
                  </a:lnTo>
                  <a:lnTo>
                    <a:pt x="1367497" y="73342"/>
                  </a:lnTo>
                  <a:lnTo>
                    <a:pt x="1362837" y="74866"/>
                  </a:lnTo>
                  <a:lnTo>
                    <a:pt x="1365973" y="85534"/>
                  </a:lnTo>
                  <a:lnTo>
                    <a:pt x="1378165" y="82486"/>
                  </a:lnTo>
                  <a:lnTo>
                    <a:pt x="1387309" y="79438"/>
                  </a:lnTo>
                  <a:lnTo>
                    <a:pt x="1387309" y="120586"/>
                  </a:lnTo>
                  <a:lnTo>
                    <a:pt x="1385785" y="122110"/>
                  </a:lnTo>
                  <a:lnTo>
                    <a:pt x="1385785" y="123634"/>
                  </a:lnTo>
                  <a:lnTo>
                    <a:pt x="1384261" y="125158"/>
                  </a:lnTo>
                  <a:lnTo>
                    <a:pt x="1367497" y="125158"/>
                  </a:lnTo>
                  <a:lnTo>
                    <a:pt x="1367497" y="135826"/>
                  </a:lnTo>
                  <a:lnTo>
                    <a:pt x="1390357" y="135826"/>
                  </a:lnTo>
                  <a:lnTo>
                    <a:pt x="1393405" y="134302"/>
                  </a:lnTo>
                  <a:lnTo>
                    <a:pt x="1394929" y="132778"/>
                  </a:lnTo>
                  <a:lnTo>
                    <a:pt x="1397977" y="131254"/>
                  </a:lnTo>
                  <a:lnTo>
                    <a:pt x="1399501" y="128206"/>
                  </a:lnTo>
                  <a:lnTo>
                    <a:pt x="1399501" y="79438"/>
                  </a:lnTo>
                  <a:lnTo>
                    <a:pt x="1399501" y="76390"/>
                  </a:lnTo>
                  <a:lnTo>
                    <a:pt x="1408645" y="73342"/>
                  </a:lnTo>
                  <a:lnTo>
                    <a:pt x="1414741" y="71729"/>
                  </a:lnTo>
                  <a:lnTo>
                    <a:pt x="1417789" y="70205"/>
                  </a:lnTo>
                  <a:close/>
                </a:path>
                <a:path w="1508125" h="137795">
                  <a:moveTo>
                    <a:pt x="1507807" y="50393"/>
                  </a:moveTo>
                  <a:lnTo>
                    <a:pt x="1440649" y="50393"/>
                  </a:lnTo>
                  <a:lnTo>
                    <a:pt x="1440649" y="22961"/>
                  </a:lnTo>
                  <a:lnTo>
                    <a:pt x="1446936" y="21818"/>
                  </a:lnTo>
                  <a:lnTo>
                    <a:pt x="1454378" y="20675"/>
                  </a:lnTo>
                  <a:lnTo>
                    <a:pt x="1462976" y="19532"/>
                  </a:lnTo>
                  <a:lnTo>
                    <a:pt x="1472755" y="18389"/>
                  </a:lnTo>
                  <a:lnTo>
                    <a:pt x="1482204" y="16370"/>
                  </a:lnTo>
                  <a:lnTo>
                    <a:pt x="1496542" y="13462"/>
                  </a:lnTo>
                  <a:lnTo>
                    <a:pt x="1501711" y="12293"/>
                  </a:lnTo>
                  <a:lnTo>
                    <a:pt x="1497139" y="3149"/>
                  </a:lnTo>
                  <a:lnTo>
                    <a:pt x="1482788" y="6553"/>
                  </a:lnTo>
                  <a:lnTo>
                    <a:pt x="1466989" y="9817"/>
                  </a:lnTo>
                  <a:lnTo>
                    <a:pt x="1449476" y="12788"/>
                  </a:lnTo>
                  <a:lnTo>
                    <a:pt x="1429981" y="15341"/>
                  </a:lnTo>
                  <a:lnTo>
                    <a:pt x="1429867" y="59537"/>
                  </a:lnTo>
                  <a:lnTo>
                    <a:pt x="1429766" y="64109"/>
                  </a:lnTo>
                  <a:lnTo>
                    <a:pt x="1429308" y="71729"/>
                  </a:lnTo>
                  <a:lnTo>
                    <a:pt x="1428457" y="77914"/>
                  </a:lnTo>
                  <a:lnTo>
                    <a:pt x="1428457" y="84010"/>
                  </a:lnTo>
                  <a:lnTo>
                    <a:pt x="1426933" y="91630"/>
                  </a:lnTo>
                  <a:lnTo>
                    <a:pt x="1422361" y="109918"/>
                  </a:lnTo>
                  <a:lnTo>
                    <a:pt x="1419313" y="116014"/>
                  </a:lnTo>
                  <a:lnTo>
                    <a:pt x="1410169" y="129730"/>
                  </a:lnTo>
                  <a:lnTo>
                    <a:pt x="1417789" y="135826"/>
                  </a:lnTo>
                  <a:lnTo>
                    <a:pt x="1437436" y="97142"/>
                  </a:lnTo>
                  <a:lnTo>
                    <a:pt x="1440649" y="59537"/>
                  </a:lnTo>
                  <a:lnTo>
                    <a:pt x="1472755" y="59537"/>
                  </a:lnTo>
                  <a:lnTo>
                    <a:pt x="1472755" y="135826"/>
                  </a:lnTo>
                  <a:lnTo>
                    <a:pt x="1484947" y="135826"/>
                  </a:lnTo>
                  <a:lnTo>
                    <a:pt x="1484947" y="59537"/>
                  </a:lnTo>
                  <a:lnTo>
                    <a:pt x="1507807" y="59537"/>
                  </a:lnTo>
                  <a:lnTo>
                    <a:pt x="1507807" y="5039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4" name="object 34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058983" y="5493543"/>
              <a:ext cx="112871" cy="122015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193286" y="5488972"/>
              <a:ext cx="132683" cy="126587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4348823" y="4873752"/>
              <a:ext cx="5789295" cy="1289685"/>
            </a:xfrm>
            <a:custGeom>
              <a:avLst/>
              <a:gdLst/>
              <a:ahLst/>
              <a:cxnLst/>
              <a:rect l="l" t="t" r="r" b="b"/>
              <a:pathLst>
                <a:path w="5789295" h="1289685">
                  <a:moveTo>
                    <a:pt x="39624" y="717435"/>
                  </a:moveTo>
                  <a:lnTo>
                    <a:pt x="38100" y="712863"/>
                  </a:lnTo>
                  <a:lnTo>
                    <a:pt x="35814" y="711339"/>
                  </a:lnTo>
                  <a:lnTo>
                    <a:pt x="33528" y="709815"/>
                  </a:lnTo>
                  <a:lnTo>
                    <a:pt x="32004" y="707529"/>
                  </a:lnTo>
                  <a:lnTo>
                    <a:pt x="32004" y="720483"/>
                  </a:lnTo>
                  <a:lnTo>
                    <a:pt x="32004" y="726579"/>
                  </a:lnTo>
                  <a:lnTo>
                    <a:pt x="25908" y="732675"/>
                  </a:lnTo>
                  <a:lnTo>
                    <a:pt x="22860" y="734199"/>
                  </a:lnTo>
                  <a:lnTo>
                    <a:pt x="16764" y="734199"/>
                  </a:lnTo>
                  <a:lnTo>
                    <a:pt x="13716" y="732675"/>
                  </a:lnTo>
                  <a:lnTo>
                    <a:pt x="9144" y="728103"/>
                  </a:lnTo>
                  <a:lnTo>
                    <a:pt x="9144" y="717435"/>
                  </a:lnTo>
                  <a:lnTo>
                    <a:pt x="13716" y="712863"/>
                  </a:lnTo>
                  <a:lnTo>
                    <a:pt x="16764" y="711339"/>
                  </a:lnTo>
                  <a:lnTo>
                    <a:pt x="22860" y="711339"/>
                  </a:lnTo>
                  <a:lnTo>
                    <a:pt x="25908" y="712863"/>
                  </a:lnTo>
                  <a:lnTo>
                    <a:pt x="30480" y="717435"/>
                  </a:lnTo>
                  <a:lnTo>
                    <a:pt x="32004" y="720483"/>
                  </a:lnTo>
                  <a:lnTo>
                    <a:pt x="32004" y="707529"/>
                  </a:lnTo>
                  <a:lnTo>
                    <a:pt x="30480" y="705243"/>
                  </a:lnTo>
                  <a:lnTo>
                    <a:pt x="25908" y="703719"/>
                  </a:lnTo>
                  <a:lnTo>
                    <a:pt x="13716" y="703719"/>
                  </a:lnTo>
                  <a:lnTo>
                    <a:pt x="9144" y="705243"/>
                  </a:lnTo>
                  <a:lnTo>
                    <a:pt x="6096" y="709815"/>
                  </a:lnTo>
                  <a:lnTo>
                    <a:pt x="1524" y="712863"/>
                  </a:lnTo>
                  <a:lnTo>
                    <a:pt x="0" y="717435"/>
                  </a:lnTo>
                  <a:lnTo>
                    <a:pt x="0" y="728103"/>
                  </a:lnTo>
                  <a:lnTo>
                    <a:pt x="1524" y="732675"/>
                  </a:lnTo>
                  <a:lnTo>
                    <a:pt x="9144" y="740295"/>
                  </a:lnTo>
                  <a:lnTo>
                    <a:pt x="13716" y="743343"/>
                  </a:lnTo>
                  <a:lnTo>
                    <a:pt x="25908" y="743343"/>
                  </a:lnTo>
                  <a:lnTo>
                    <a:pt x="30480" y="740295"/>
                  </a:lnTo>
                  <a:lnTo>
                    <a:pt x="36576" y="734199"/>
                  </a:lnTo>
                  <a:lnTo>
                    <a:pt x="38100" y="732675"/>
                  </a:lnTo>
                  <a:lnTo>
                    <a:pt x="39624" y="728103"/>
                  </a:lnTo>
                  <a:lnTo>
                    <a:pt x="39624" y="717435"/>
                  </a:lnTo>
                  <a:close/>
                </a:path>
                <a:path w="5789295" h="1289685">
                  <a:moveTo>
                    <a:pt x="3183534" y="85636"/>
                  </a:moveTo>
                  <a:lnTo>
                    <a:pt x="3157626" y="54165"/>
                  </a:lnTo>
                  <a:lnTo>
                    <a:pt x="3157626" y="81064"/>
                  </a:lnTo>
                  <a:lnTo>
                    <a:pt x="3157626" y="93256"/>
                  </a:lnTo>
                  <a:lnTo>
                    <a:pt x="3156102" y="99352"/>
                  </a:lnTo>
                  <a:lnTo>
                    <a:pt x="3151441" y="102400"/>
                  </a:lnTo>
                  <a:lnTo>
                    <a:pt x="3148393" y="105448"/>
                  </a:lnTo>
                  <a:lnTo>
                    <a:pt x="3139249" y="106972"/>
                  </a:lnTo>
                  <a:lnTo>
                    <a:pt x="3120961" y="106972"/>
                  </a:lnTo>
                  <a:lnTo>
                    <a:pt x="3120961" y="68872"/>
                  </a:lnTo>
                  <a:lnTo>
                    <a:pt x="3140773" y="68872"/>
                  </a:lnTo>
                  <a:lnTo>
                    <a:pt x="3148393" y="70396"/>
                  </a:lnTo>
                  <a:lnTo>
                    <a:pt x="3151441" y="73444"/>
                  </a:lnTo>
                  <a:lnTo>
                    <a:pt x="3156102" y="76492"/>
                  </a:lnTo>
                  <a:lnTo>
                    <a:pt x="3157626" y="81064"/>
                  </a:lnTo>
                  <a:lnTo>
                    <a:pt x="3157626" y="54165"/>
                  </a:lnTo>
                  <a:lnTo>
                    <a:pt x="3148977" y="52578"/>
                  </a:lnTo>
                  <a:lnTo>
                    <a:pt x="3139249" y="52019"/>
                  </a:lnTo>
                  <a:lnTo>
                    <a:pt x="3096577" y="52019"/>
                  </a:lnTo>
                  <a:lnTo>
                    <a:pt x="3096577" y="163461"/>
                  </a:lnTo>
                  <a:lnTo>
                    <a:pt x="3120961" y="163461"/>
                  </a:lnTo>
                  <a:lnTo>
                    <a:pt x="3120961" y="125361"/>
                  </a:lnTo>
                  <a:lnTo>
                    <a:pt x="3137725" y="125361"/>
                  </a:lnTo>
                  <a:lnTo>
                    <a:pt x="3176473" y="109207"/>
                  </a:lnTo>
                  <a:lnTo>
                    <a:pt x="3182709" y="94449"/>
                  </a:lnTo>
                  <a:lnTo>
                    <a:pt x="3183534" y="85636"/>
                  </a:lnTo>
                  <a:close/>
                </a:path>
                <a:path w="5789295" h="1289685">
                  <a:moveTo>
                    <a:pt x="3256686" y="78016"/>
                  </a:moveTo>
                  <a:lnTo>
                    <a:pt x="3255162" y="76492"/>
                  </a:lnTo>
                  <a:lnTo>
                    <a:pt x="3247542" y="76492"/>
                  </a:lnTo>
                  <a:lnTo>
                    <a:pt x="3242970" y="78016"/>
                  </a:lnTo>
                  <a:lnTo>
                    <a:pt x="3238398" y="81064"/>
                  </a:lnTo>
                  <a:lnTo>
                    <a:pt x="3233826" y="82588"/>
                  </a:lnTo>
                  <a:lnTo>
                    <a:pt x="3229254" y="87160"/>
                  </a:lnTo>
                  <a:lnTo>
                    <a:pt x="3221634" y="93256"/>
                  </a:lnTo>
                  <a:lnTo>
                    <a:pt x="3221634" y="78016"/>
                  </a:lnTo>
                  <a:lnTo>
                    <a:pt x="3198774" y="78016"/>
                  </a:lnTo>
                  <a:lnTo>
                    <a:pt x="3198774" y="163461"/>
                  </a:lnTo>
                  <a:lnTo>
                    <a:pt x="3221634" y="163461"/>
                  </a:lnTo>
                  <a:lnTo>
                    <a:pt x="3221634" y="103924"/>
                  </a:lnTo>
                  <a:lnTo>
                    <a:pt x="3229254" y="100876"/>
                  </a:lnTo>
                  <a:lnTo>
                    <a:pt x="3235350" y="99352"/>
                  </a:lnTo>
                  <a:lnTo>
                    <a:pt x="3253638" y="99352"/>
                  </a:lnTo>
                  <a:lnTo>
                    <a:pt x="3256686" y="100876"/>
                  </a:lnTo>
                  <a:lnTo>
                    <a:pt x="3256686" y="78016"/>
                  </a:lnTo>
                  <a:close/>
                </a:path>
                <a:path w="5789295" h="1289685">
                  <a:moveTo>
                    <a:pt x="3342132" y="120789"/>
                  </a:moveTo>
                  <a:lnTo>
                    <a:pt x="3342106" y="94703"/>
                  </a:lnTo>
                  <a:lnTo>
                    <a:pt x="3340303" y="90208"/>
                  </a:lnTo>
                  <a:lnTo>
                    <a:pt x="3339084" y="87160"/>
                  </a:lnTo>
                  <a:lnTo>
                    <a:pt x="3300984" y="74968"/>
                  </a:lnTo>
                  <a:lnTo>
                    <a:pt x="3293199" y="75260"/>
                  </a:lnTo>
                  <a:lnTo>
                    <a:pt x="3285553" y="76111"/>
                  </a:lnTo>
                  <a:lnTo>
                    <a:pt x="3277628" y="77546"/>
                  </a:lnTo>
                  <a:lnTo>
                    <a:pt x="3268980" y="79540"/>
                  </a:lnTo>
                  <a:lnTo>
                    <a:pt x="3268980" y="97828"/>
                  </a:lnTo>
                  <a:lnTo>
                    <a:pt x="3270504" y="97828"/>
                  </a:lnTo>
                  <a:lnTo>
                    <a:pt x="3277959" y="94703"/>
                  </a:lnTo>
                  <a:lnTo>
                    <a:pt x="3284410" y="92303"/>
                  </a:lnTo>
                  <a:lnTo>
                    <a:pt x="3290011" y="90754"/>
                  </a:lnTo>
                  <a:lnTo>
                    <a:pt x="3294888" y="90208"/>
                  </a:lnTo>
                  <a:lnTo>
                    <a:pt x="3304032" y="90208"/>
                  </a:lnTo>
                  <a:lnTo>
                    <a:pt x="3310128" y="91732"/>
                  </a:lnTo>
                  <a:lnTo>
                    <a:pt x="3313176" y="94780"/>
                  </a:lnTo>
                  <a:lnTo>
                    <a:pt x="3317748" y="96304"/>
                  </a:lnTo>
                  <a:lnTo>
                    <a:pt x="3319272" y="100876"/>
                  </a:lnTo>
                  <a:lnTo>
                    <a:pt x="3319272" y="108496"/>
                  </a:lnTo>
                  <a:lnTo>
                    <a:pt x="3319272" y="120789"/>
                  </a:lnTo>
                  <a:lnTo>
                    <a:pt x="3319272" y="142125"/>
                  </a:lnTo>
                  <a:lnTo>
                    <a:pt x="3313176" y="148221"/>
                  </a:lnTo>
                  <a:lnTo>
                    <a:pt x="3307080" y="151269"/>
                  </a:lnTo>
                  <a:lnTo>
                    <a:pt x="3296412" y="151269"/>
                  </a:lnTo>
                  <a:lnTo>
                    <a:pt x="3291840" y="149745"/>
                  </a:lnTo>
                  <a:lnTo>
                    <a:pt x="3285744" y="146697"/>
                  </a:lnTo>
                  <a:lnTo>
                    <a:pt x="3285744" y="132981"/>
                  </a:lnTo>
                  <a:lnTo>
                    <a:pt x="3319272" y="120789"/>
                  </a:lnTo>
                  <a:lnTo>
                    <a:pt x="3319272" y="108496"/>
                  </a:lnTo>
                  <a:lnTo>
                    <a:pt x="3279838" y="114541"/>
                  </a:lnTo>
                  <a:lnTo>
                    <a:pt x="3261360" y="140601"/>
                  </a:lnTo>
                  <a:lnTo>
                    <a:pt x="3261360" y="148221"/>
                  </a:lnTo>
                  <a:lnTo>
                    <a:pt x="3264408" y="154317"/>
                  </a:lnTo>
                  <a:lnTo>
                    <a:pt x="3273552" y="163461"/>
                  </a:lnTo>
                  <a:lnTo>
                    <a:pt x="3281172" y="166509"/>
                  </a:lnTo>
                  <a:lnTo>
                    <a:pt x="3293364" y="166509"/>
                  </a:lnTo>
                  <a:lnTo>
                    <a:pt x="3302508" y="163461"/>
                  </a:lnTo>
                  <a:lnTo>
                    <a:pt x="3311652" y="158889"/>
                  </a:lnTo>
                  <a:lnTo>
                    <a:pt x="3319272" y="152793"/>
                  </a:lnTo>
                  <a:lnTo>
                    <a:pt x="3319272" y="163461"/>
                  </a:lnTo>
                  <a:lnTo>
                    <a:pt x="3342132" y="163461"/>
                  </a:lnTo>
                  <a:lnTo>
                    <a:pt x="3342132" y="152793"/>
                  </a:lnTo>
                  <a:lnTo>
                    <a:pt x="3342132" y="151269"/>
                  </a:lnTo>
                  <a:lnTo>
                    <a:pt x="3342132" y="120789"/>
                  </a:lnTo>
                  <a:close/>
                </a:path>
                <a:path w="5789295" h="1289685">
                  <a:moveTo>
                    <a:pt x="3432149" y="81064"/>
                  </a:moveTo>
                  <a:lnTo>
                    <a:pt x="3425291" y="78181"/>
                  </a:lnTo>
                  <a:lnTo>
                    <a:pt x="3418433" y="76301"/>
                  </a:lnTo>
                  <a:lnTo>
                    <a:pt x="3411575" y="75272"/>
                  </a:lnTo>
                  <a:lnTo>
                    <a:pt x="3404717" y="74968"/>
                  </a:lnTo>
                  <a:lnTo>
                    <a:pt x="3394760" y="75806"/>
                  </a:lnTo>
                  <a:lnTo>
                    <a:pt x="3360851" y="101638"/>
                  </a:lnTo>
                  <a:lnTo>
                    <a:pt x="3357372" y="120688"/>
                  </a:lnTo>
                  <a:lnTo>
                    <a:pt x="3358248" y="131343"/>
                  </a:lnTo>
                  <a:lnTo>
                    <a:pt x="3385858" y="163258"/>
                  </a:lnTo>
                  <a:lnTo>
                    <a:pt x="3406241" y="166497"/>
                  </a:lnTo>
                  <a:lnTo>
                    <a:pt x="3412210" y="165950"/>
                  </a:lnTo>
                  <a:lnTo>
                    <a:pt x="3418624" y="164401"/>
                  </a:lnTo>
                  <a:lnTo>
                    <a:pt x="3425304" y="162001"/>
                  </a:lnTo>
                  <a:lnTo>
                    <a:pt x="3432149" y="158877"/>
                  </a:lnTo>
                  <a:lnTo>
                    <a:pt x="3432149" y="139065"/>
                  </a:lnTo>
                  <a:lnTo>
                    <a:pt x="3430625" y="139065"/>
                  </a:lnTo>
                  <a:lnTo>
                    <a:pt x="3424669" y="143954"/>
                  </a:lnTo>
                  <a:lnTo>
                    <a:pt x="3418433" y="147256"/>
                  </a:lnTo>
                  <a:lnTo>
                    <a:pt x="3412185" y="149148"/>
                  </a:lnTo>
                  <a:lnTo>
                    <a:pt x="3406241" y="149733"/>
                  </a:lnTo>
                  <a:lnTo>
                    <a:pt x="3398621" y="149733"/>
                  </a:lnTo>
                  <a:lnTo>
                    <a:pt x="3392525" y="146685"/>
                  </a:lnTo>
                  <a:lnTo>
                    <a:pt x="3383381" y="137541"/>
                  </a:lnTo>
                  <a:lnTo>
                    <a:pt x="3381857" y="129921"/>
                  </a:lnTo>
                  <a:lnTo>
                    <a:pt x="3381857" y="111544"/>
                  </a:lnTo>
                  <a:lnTo>
                    <a:pt x="3383381" y="103924"/>
                  </a:lnTo>
                  <a:lnTo>
                    <a:pt x="3387953" y="99352"/>
                  </a:lnTo>
                  <a:lnTo>
                    <a:pt x="3392525" y="93256"/>
                  </a:lnTo>
                  <a:lnTo>
                    <a:pt x="3398621" y="91732"/>
                  </a:lnTo>
                  <a:lnTo>
                    <a:pt x="3406241" y="91732"/>
                  </a:lnTo>
                  <a:lnTo>
                    <a:pt x="3412185" y="92329"/>
                  </a:lnTo>
                  <a:lnTo>
                    <a:pt x="3418433" y="94208"/>
                  </a:lnTo>
                  <a:lnTo>
                    <a:pt x="3424669" y="97523"/>
                  </a:lnTo>
                  <a:lnTo>
                    <a:pt x="3430625" y="102400"/>
                  </a:lnTo>
                  <a:lnTo>
                    <a:pt x="3432149" y="102400"/>
                  </a:lnTo>
                  <a:lnTo>
                    <a:pt x="3432149" y="81064"/>
                  </a:lnTo>
                  <a:close/>
                </a:path>
                <a:path w="5789295" h="1289685">
                  <a:moveTo>
                    <a:pt x="3499294" y="78016"/>
                  </a:moveTo>
                  <a:lnTo>
                    <a:pt x="3471862" y="78016"/>
                  </a:lnTo>
                  <a:lnTo>
                    <a:pt x="3471862" y="53632"/>
                  </a:lnTo>
                  <a:lnTo>
                    <a:pt x="3448913" y="53632"/>
                  </a:lnTo>
                  <a:lnTo>
                    <a:pt x="3448913" y="78016"/>
                  </a:lnTo>
                  <a:lnTo>
                    <a:pt x="3438245" y="78016"/>
                  </a:lnTo>
                  <a:lnTo>
                    <a:pt x="3438245" y="93256"/>
                  </a:lnTo>
                  <a:lnTo>
                    <a:pt x="3448913" y="93256"/>
                  </a:lnTo>
                  <a:lnTo>
                    <a:pt x="3448913" y="146697"/>
                  </a:lnTo>
                  <a:lnTo>
                    <a:pt x="3451961" y="154317"/>
                  </a:lnTo>
                  <a:lnTo>
                    <a:pt x="3461105" y="163461"/>
                  </a:lnTo>
                  <a:lnTo>
                    <a:pt x="3468814" y="164985"/>
                  </a:lnTo>
                  <a:lnTo>
                    <a:pt x="3493198" y="164985"/>
                  </a:lnTo>
                  <a:lnTo>
                    <a:pt x="3499294" y="163461"/>
                  </a:lnTo>
                  <a:lnTo>
                    <a:pt x="3499294" y="148221"/>
                  </a:lnTo>
                  <a:lnTo>
                    <a:pt x="3497770" y="148221"/>
                  </a:lnTo>
                  <a:lnTo>
                    <a:pt x="3494722" y="149745"/>
                  </a:lnTo>
                  <a:lnTo>
                    <a:pt x="3482530" y="149745"/>
                  </a:lnTo>
                  <a:lnTo>
                    <a:pt x="3477958" y="148221"/>
                  </a:lnTo>
                  <a:lnTo>
                    <a:pt x="3473386" y="143649"/>
                  </a:lnTo>
                  <a:lnTo>
                    <a:pt x="3471862" y="137553"/>
                  </a:lnTo>
                  <a:lnTo>
                    <a:pt x="3471862" y="93256"/>
                  </a:lnTo>
                  <a:lnTo>
                    <a:pt x="3499294" y="93256"/>
                  </a:lnTo>
                  <a:lnTo>
                    <a:pt x="3499294" y="78016"/>
                  </a:lnTo>
                  <a:close/>
                </a:path>
                <a:path w="5789295" h="1289685">
                  <a:moveTo>
                    <a:pt x="3535870" y="78016"/>
                  </a:moveTo>
                  <a:lnTo>
                    <a:pt x="3513010" y="78016"/>
                  </a:lnTo>
                  <a:lnTo>
                    <a:pt x="3513010" y="163449"/>
                  </a:lnTo>
                  <a:lnTo>
                    <a:pt x="3535870" y="163449"/>
                  </a:lnTo>
                  <a:lnTo>
                    <a:pt x="3535870" y="78016"/>
                  </a:lnTo>
                  <a:close/>
                </a:path>
                <a:path w="5789295" h="1289685">
                  <a:moveTo>
                    <a:pt x="3535870" y="46012"/>
                  </a:moveTo>
                  <a:lnTo>
                    <a:pt x="3511486" y="46012"/>
                  </a:lnTo>
                  <a:lnTo>
                    <a:pt x="3511486" y="67348"/>
                  </a:lnTo>
                  <a:lnTo>
                    <a:pt x="3535870" y="67348"/>
                  </a:lnTo>
                  <a:lnTo>
                    <a:pt x="3535870" y="46012"/>
                  </a:lnTo>
                  <a:close/>
                </a:path>
                <a:path w="5789295" h="1289685">
                  <a:moveTo>
                    <a:pt x="3627412" y="81064"/>
                  </a:moveTo>
                  <a:lnTo>
                    <a:pt x="3620554" y="78181"/>
                  </a:lnTo>
                  <a:lnTo>
                    <a:pt x="3613696" y="76301"/>
                  </a:lnTo>
                  <a:lnTo>
                    <a:pt x="3606838" y="75272"/>
                  </a:lnTo>
                  <a:lnTo>
                    <a:pt x="3599980" y="74968"/>
                  </a:lnTo>
                  <a:lnTo>
                    <a:pt x="3589998" y="75806"/>
                  </a:lnTo>
                  <a:lnTo>
                    <a:pt x="3555873" y="101638"/>
                  </a:lnTo>
                  <a:lnTo>
                    <a:pt x="3552634" y="120688"/>
                  </a:lnTo>
                  <a:lnTo>
                    <a:pt x="3553472" y="131343"/>
                  </a:lnTo>
                  <a:lnTo>
                    <a:pt x="3580917" y="163258"/>
                  </a:lnTo>
                  <a:lnTo>
                    <a:pt x="3601504" y="166497"/>
                  </a:lnTo>
                  <a:lnTo>
                    <a:pt x="3607257" y="165950"/>
                  </a:lnTo>
                  <a:lnTo>
                    <a:pt x="3613315" y="164401"/>
                  </a:lnTo>
                  <a:lnTo>
                    <a:pt x="3619931" y="162001"/>
                  </a:lnTo>
                  <a:lnTo>
                    <a:pt x="3627412" y="158877"/>
                  </a:lnTo>
                  <a:lnTo>
                    <a:pt x="3627412" y="139065"/>
                  </a:lnTo>
                  <a:lnTo>
                    <a:pt x="3625888" y="139065"/>
                  </a:lnTo>
                  <a:lnTo>
                    <a:pt x="3619931" y="143954"/>
                  </a:lnTo>
                  <a:lnTo>
                    <a:pt x="3613696" y="147256"/>
                  </a:lnTo>
                  <a:lnTo>
                    <a:pt x="3607447" y="149148"/>
                  </a:lnTo>
                  <a:lnTo>
                    <a:pt x="3601504" y="149733"/>
                  </a:lnTo>
                  <a:lnTo>
                    <a:pt x="3593884" y="149733"/>
                  </a:lnTo>
                  <a:lnTo>
                    <a:pt x="3587788" y="146685"/>
                  </a:lnTo>
                  <a:lnTo>
                    <a:pt x="3578644" y="137541"/>
                  </a:lnTo>
                  <a:lnTo>
                    <a:pt x="3577120" y="129921"/>
                  </a:lnTo>
                  <a:lnTo>
                    <a:pt x="3577120" y="111544"/>
                  </a:lnTo>
                  <a:lnTo>
                    <a:pt x="3578644" y="103924"/>
                  </a:lnTo>
                  <a:lnTo>
                    <a:pt x="3583216" y="99352"/>
                  </a:lnTo>
                  <a:lnTo>
                    <a:pt x="3587788" y="93256"/>
                  </a:lnTo>
                  <a:lnTo>
                    <a:pt x="3593884" y="91732"/>
                  </a:lnTo>
                  <a:lnTo>
                    <a:pt x="3601504" y="91732"/>
                  </a:lnTo>
                  <a:lnTo>
                    <a:pt x="3607231" y="92329"/>
                  </a:lnTo>
                  <a:lnTo>
                    <a:pt x="3613124" y="94208"/>
                  </a:lnTo>
                  <a:lnTo>
                    <a:pt x="3619284" y="97523"/>
                  </a:lnTo>
                  <a:lnTo>
                    <a:pt x="3625888" y="102400"/>
                  </a:lnTo>
                  <a:lnTo>
                    <a:pt x="3627412" y="102400"/>
                  </a:lnTo>
                  <a:lnTo>
                    <a:pt x="3627412" y="81064"/>
                  </a:lnTo>
                  <a:close/>
                </a:path>
                <a:path w="5789295" h="1289685">
                  <a:moveTo>
                    <a:pt x="3720465" y="116205"/>
                  </a:moveTo>
                  <a:lnTo>
                    <a:pt x="3697884" y="77546"/>
                  </a:lnTo>
                  <a:lnTo>
                    <a:pt x="3697503" y="77495"/>
                  </a:lnTo>
                  <a:lnTo>
                    <a:pt x="3697503" y="111544"/>
                  </a:lnTo>
                  <a:lnTo>
                    <a:pt x="3659403" y="111544"/>
                  </a:lnTo>
                  <a:lnTo>
                    <a:pt x="3660787" y="101536"/>
                  </a:lnTo>
                  <a:lnTo>
                    <a:pt x="3664737" y="94399"/>
                  </a:lnTo>
                  <a:lnTo>
                    <a:pt x="3670985" y="90106"/>
                  </a:lnTo>
                  <a:lnTo>
                    <a:pt x="3679215" y="88684"/>
                  </a:lnTo>
                  <a:lnTo>
                    <a:pt x="3687216" y="90106"/>
                  </a:lnTo>
                  <a:lnTo>
                    <a:pt x="3692931" y="94399"/>
                  </a:lnTo>
                  <a:lnTo>
                    <a:pt x="3696360" y="101536"/>
                  </a:lnTo>
                  <a:lnTo>
                    <a:pt x="3697503" y="111544"/>
                  </a:lnTo>
                  <a:lnTo>
                    <a:pt x="3697503" y="77495"/>
                  </a:lnTo>
                  <a:lnTo>
                    <a:pt x="3680739" y="74968"/>
                  </a:lnTo>
                  <a:lnTo>
                    <a:pt x="3671024" y="75806"/>
                  </a:lnTo>
                  <a:lnTo>
                    <a:pt x="3662451" y="78206"/>
                  </a:lnTo>
                  <a:lnTo>
                    <a:pt x="3637165" y="110769"/>
                  </a:lnTo>
                  <a:lnTo>
                    <a:pt x="3636543" y="120777"/>
                  </a:lnTo>
                  <a:lnTo>
                    <a:pt x="3637165" y="131381"/>
                  </a:lnTo>
                  <a:lnTo>
                    <a:pt x="3664737" y="163258"/>
                  </a:lnTo>
                  <a:lnTo>
                    <a:pt x="3685311" y="166497"/>
                  </a:lnTo>
                  <a:lnTo>
                    <a:pt x="3693337" y="165950"/>
                  </a:lnTo>
                  <a:lnTo>
                    <a:pt x="3701504" y="164401"/>
                  </a:lnTo>
                  <a:lnTo>
                    <a:pt x="3709962" y="162001"/>
                  </a:lnTo>
                  <a:lnTo>
                    <a:pt x="3718839" y="158877"/>
                  </a:lnTo>
                  <a:lnTo>
                    <a:pt x="3718839" y="149733"/>
                  </a:lnTo>
                  <a:lnTo>
                    <a:pt x="3718839" y="139065"/>
                  </a:lnTo>
                  <a:lnTo>
                    <a:pt x="3717315" y="139065"/>
                  </a:lnTo>
                  <a:lnTo>
                    <a:pt x="3710444" y="143954"/>
                  </a:lnTo>
                  <a:lnTo>
                    <a:pt x="3703409" y="147256"/>
                  </a:lnTo>
                  <a:lnTo>
                    <a:pt x="3696106" y="149148"/>
                  </a:lnTo>
                  <a:lnTo>
                    <a:pt x="3688359" y="149733"/>
                  </a:lnTo>
                  <a:lnTo>
                    <a:pt x="3676129" y="148259"/>
                  </a:lnTo>
                  <a:lnTo>
                    <a:pt x="3667023" y="143637"/>
                  </a:lnTo>
                  <a:lnTo>
                    <a:pt x="3661359" y="135597"/>
                  </a:lnTo>
                  <a:lnTo>
                    <a:pt x="3659403" y="123825"/>
                  </a:lnTo>
                  <a:lnTo>
                    <a:pt x="3720465" y="123825"/>
                  </a:lnTo>
                  <a:lnTo>
                    <a:pt x="3720465" y="116205"/>
                  </a:lnTo>
                  <a:close/>
                </a:path>
                <a:path w="5789295" h="1289685">
                  <a:moveTo>
                    <a:pt x="5788812" y="306336"/>
                  </a:moveTo>
                  <a:lnTo>
                    <a:pt x="1018705" y="306336"/>
                  </a:lnTo>
                  <a:lnTo>
                    <a:pt x="1018705" y="0"/>
                  </a:lnTo>
                  <a:lnTo>
                    <a:pt x="1008037" y="0"/>
                  </a:lnTo>
                  <a:lnTo>
                    <a:pt x="1008037" y="1289304"/>
                  </a:lnTo>
                  <a:lnTo>
                    <a:pt x="1018705" y="1289304"/>
                  </a:lnTo>
                  <a:lnTo>
                    <a:pt x="1018705" y="317004"/>
                  </a:lnTo>
                  <a:lnTo>
                    <a:pt x="5788812" y="317004"/>
                  </a:lnTo>
                  <a:lnTo>
                    <a:pt x="5788812" y="30633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7" name="object 37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5401341" y="5253894"/>
              <a:ext cx="1510189" cy="137350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5402865" y="5482780"/>
              <a:ext cx="1057084" cy="137350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5398293" y="5711761"/>
              <a:ext cx="448437" cy="137350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5402865" y="5942171"/>
              <a:ext cx="292893" cy="135826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5804058" y="5940647"/>
              <a:ext cx="41275" cy="139065"/>
            </a:xfrm>
            <a:custGeom>
              <a:avLst/>
              <a:gdLst/>
              <a:ahLst/>
              <a:cxnLst/>
              <a:rect l="l" t="t" r="r" b="b"/>
              <a:pathLst>
                <a:path w="41275" h="139064">
                  <a:moveTo>
                    <a:pt x="41148" y="138874"/>
                  </a:moveTo>
                  <a:lnTo>
                    <a:pt x="25908" y="138874"/>
                  </a:lnTo>
                  <a:lnTo>
                    <a:pt x="14787" y="122548"/>
                  </a:lnTo>
                  <a:lnTo>
                    <a:pt x="6667" y="105489"/>
                  </a:lnTo>
                  <a:lnTo>
                    <a:pt x="1690" y="87573"/>
                  </a:lnTo>
                  <a:lnTo>
                    <a:pt x="0" y="68675"/>
                  </a:lnTo>
                  <a:lnTo>
                    <a:pt x="1690" y="49800"/>
                  </a:lnTo>
                  <a:lnTo>
                    <a:pt x="6667" y="32051"/>
                  </a:lnTo>
                  <a:lnTo>
                    <a:pt x="14787" y="15445"/>
                  </a:lnTo>
                  <a:lnTo>
                    <a:pt x="25908" y="0"/>
                  </a:lnTo>
                  <a:lnTo>
                    <a:pt x="41148" y="0"/>
                  </a:lnTo>
                  <a:lnTo>
                    <a:pt x="34813" y="6000"/>
                  </a:lnTo>
                  <a:lnTo>
                    <a:pt x="29337" y="12573"/>
                  </a:lnTo>
                  <a:lnTo>
                    <a:pt x="12954" y="48089"/>
                  </a:lnTo>
                  <a:lnTo>
                    <a:pt x="10668" y="68675"/>
                  </a:lnTo>
                  <a:lnTo>
                    <a:pt x="11239" y="79820"/>
                  </a:lnTo>
                  <a:lnTo>
                    <a:pt x="24431" y="117633"/>
                  </a:lnTo>
                  <a:lnTo>
                    <a:pt x="41148" y="137350"/>
                  </a:lnTo>
                  <a:lnTo>
                    <a:pt x="41148" y="13887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2" name="object 42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5877305" y="5948267"/>
              <a:ext cx="114395" cy="125158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6025229" y="5952839"/>
              <a:ext cx="114395" cy="120586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6167151" y="5939123"/>
              <a:ext cx="41275" cy="140970"/>
            </a:xfrm>
            <a:custGeom>
              <a:avLst/>
              <a:gdLst/>
              <a:ahLst/>
              <a:cxnLst/>
              <a:rect l="l" t="t" r="r" b="b"/>
              <a:pathLst>
                <a:path w="41275" h="140970">
                  <a:moveTo>
                    <a:pt x="15240" y="140398"/>
                  </a:moveTo>
                  <a:lnTo>
                    <a:pt x="0" y="140398"/>
                  </a:lnTo>
                  <a:lnTo>
                    <a:pt x="0" y="138874"/>
                  </a:lnTo>
                  <a:lnTo>
                    <a:pt x="6310" y="132873"/>
                  </a:lnTo>
                  <a:lnTo>
                    <a:pt x="11620" y="126301"/>
                  </a:lnTo>
                  <a:lnTo>
                    <a:pt x="28384" y="81344"/>
                  </a:lnTo>
                  <a:lnTo>
                    <a:pt x="28956" y="70199"/>
                  </a:lnTo>
                  <a:lnTo>
                    <a:pt x="28384" y="59910"/>
                  </a:lnTo>
                  <a:lnTo>
                    <a:pt x="16073" y="21240"/>
                  </a:lnTo>
                  <a:lnTo>
                    <a:pt x="0" y="1524"/>
                  </a:lnTo>
                  <a:lnTo>
                    <a:pt x="0" y="0"/>
                  </a:lnTo>
                  <a:lnTo>
                    <a:pt x="15240" y="0"/>
                  </a:lnTo>
                  <a:lnTo>
                    <a:pt x="26360" y="16326"/>
                  </a:lnTo>
                  <a:lnTo>
                    <a:pt x="34480" y="33385"/>
                  </a:lnTo>
                  <a:lnTo>
                    <a:pt x="39457" y="51301"/>
                  </a:lnTo>
                  <a:lnTo>
                    <a:pt x="41148" y="70199"/>
                  </a:lnTo>
                  <a:lnTo>
                    <a:pt x="39457" y="89097"/>
                  </a:lnTo>
                  <a:lnTo>
                    <a:pt x="34480" y="107013"/>
                  </a:lnTo>
                  <a:lnTo>
                    <a:pt x="26360" y="124072"/>
                  </a:lnTo>
                  <a:lnTo>
                    <a:pt x="15240" y="14039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5" name="object 45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6315075" y="5940647"/>
              <a:ext cx="449961" cy="13735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43484" y="370332"/>
            <a:ext cx="9827260" cy="5306695"/>
            <a:chOff x="443484" y="370332"/>
            <a:chExt cx="9827260" cy="5306695"/>
          </a:xfrm>
        </p:grpSpPr>
        <p:sp>
          <p:nvSpPr>
            <p:cNvPr id="3" name="object 3"/>
            <p:cNvSpPr/>
            <p:nvPr/>
          </p:nvSpPr>
          <p:spPr>
            <a:xfrm>
              <a:off x="443484" y="370332"/>
              <a:ext cx="9827260" cy="5306695"/>
            </a:xfrm>
            <a:custGeom>
              <a:avLst/>
              <a:gdLst/>
              <a:ahLst/>
              <a:cxnLst/>
              <a:rect l="l" t="t" r="r" b="b"/>
              <a:pathLst>
                <a:path w="9827260" h="5306695">
                  <a:moveTo>
                    <a:pt x="9826751" y="5306567"/>
                  </a:moveTo>
                  <a:lnTo>
                    <a:pt x="0" y="5306567"/>
                  </a:lnTo>
                  <a:lnTo>
                    <a:pt x="0" y="0"/>
                  </a:lnTo>
                  <a:lnTo>
                    <a:pt x="9826751" y="0"/>
                  </a:lnTo>
                  <a:lnTo>
                    <a:pt x="9826751" y="5306567"/>
                  </a:lnTo>
                  <a:close/>
                </a:path>
              </a:pathLst>
            </a:custGeom>
            <a:solidFill>
              <a:srgbClr val="F4F4D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573500" y="4641913"/>
              <a:ext cx="9568815" cy="839469"/>
            </a:xfrm>
            <a:custGeom>
              <a:avLst/>
              <a:gdLst/>
              <a:ahLst/>
              <a:cxnLst/>
              <a:rect l="l" t="t" r="r" b="b"/>
              <a:pathLst>
                <a:path w="9568815" h="839470">
                  <a:moveTo>
                    <a:pt x="0" y="0"/>
                  </a:moveTo>
                  <a:lnTo>
                    <a:pt x="9568815" y="0"/>
                  </a:lnTo>
                  <a:lnTo>
                    <a:pt x="9568815" y="839343"/>
                  </a:lnTo>
                  <a:lnTo>
                    <a:pt x="0" y="839343"/>
                  </a:lnTo>
                  <a:lnTo>
                    <a:pt x="0" y="0"/>
                  </a:lnTo>
                  <a:close/>
                </a:path>
              </a:pathLst>
            </a:custGeom>
            <a:ln w="10677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/>
          <p:nvPr/>
        </p:nvSpPr>
        <p:spPr>
          <a:xfrm>
            <a:off x="443484" y="7202423"/>
            <a:ext cx="9827260" cy="1905"/>
          </a:xfrm>
          <a:custGeom>
            <a:avLst/>
            <a:gdLst/>
            <a:ahLst/>
            <a:cxnLst/>
            <a:rect l="l" t="t" r="r" b="b"/>
            <a:pathLst>
              <a:path w="9827260" h="1904">
                <a:moveTo>
                  <a:pt x="9826751" y="1524"/>
                </a:moveTo>
                <a:lnTo>
                  <a:pt x="0" y="1524"/>
                </a:lnTo>
                <a:lnTo>
                  <a:pt x="0" y="0"/>
                </a:lnTo>
                <a:lnTo>
                  <a:pt x="9826751" y="0"/>
                </a:lnTo>
                <a:lnTo>
                  <a:pt x="9826751" y="1524"/>
                </a:lnTo>
                <a:close/>
              </a:path>
            </a:pathLst>
          </a:custGeom>
          <a:solidFill>
            <a:srgbClr val="F4F4DB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6" name="object 6"/>
          <p:cNvGrpSpPr/>
          <p:nvPr/>
        </p:nvGrpSpPr>
        <p:grpSpPr>
          <a:xfrm>
            <a:off x="504825" y="466629"/>
            <a:ext cx="422909" cy="117475"/>
            <a:chOff x="504825" y="466629"/>
            <a:chExt cx="422909" cy="117475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04825" y="469677"/>
              <a:ext cx="85439" cy="111347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0076" y="494061"/>
              <a:ext cx="77819" cy="90011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710183" y="560832"/>
              <a:ext cx="18415" cy="21590"/>
            </a:xfrm>
            <a:custGeom>
              <a:avLst/>
              <a:gdLst/>
              <a:ahLst/>
              <a:cxnLst/>
              <a:rect l="l" t="t" r="r" b="b"/>
              <a:pathLst>
                <a:path w="18415" h="21590">
                  <a:moveTo>
                    <a:pt x="18288" y="21335"/>
                  </a:moveTo>
                  <a:lnTo>
                    <a:pt x="0" y="21335"/>
                  </a:lnTo>
                  <a:lnTo>
                    <a:pt x="0" y="0"/>
                  </a:lnTo>
                  <a:lnTo>
                    <a:pt x="18288" y="0"/>
                  </a:lnTo>
                  <a:lnTo>
                    <a:pt x="18288" y="2133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3427" y="466629"/>
              <a:ext cx="79343" cy="117443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52582" y="466629"/>
              <a:ext cx="74771" cy="114395"/>
            </a:xfrm>
            <a:prstGeom prst="rect">
              <a:avLst/>
            </a:prstGeom>
          </p:spPr>
        </p:pic>
      </p:grpSp>
      <p:grpSp>
        <p:nvGrpSpPr>
          <p:cNvPr id="12" name="object 12"/>
          <p:cNvGrpSpPr/>
          <p:nvPr/>
        </p:nvGrpSpPr>
        <p:grpSpPr>
          <a:xfrm>
            <a:off x="9080658" y="463581"/>
            <a:ext cx="581660" cy="149860"/>
            <a:chOff x="9080658" y="463581"/>
            <a:chExt cx="581660" cy="149860"/>
          </a:xfrm>
        </p:grpSpPr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080658" y="463581"/>
              <a:ext cx="265366" cy="120491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372028" y="472725"/>
              <a:ext cx="289750" cy="140398"/>
            </a:xfrm>
            <a:prstGeom prst="rect">
              <a:avLst/>
            </a:prstGeom>
          </p:spPr>
        </p:pic>
      </p:grpSp>
      <p:pic>
        <p:nvPicPr>
          <p:cNvPr id="15" name="object 15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9716737" y="454342"/>
            <a:ext cx="459105" cy="135826"/>
          </a:xfrm>
          <a:prstGeom prst="rect">
            <a:avLst/>
          </a:prstGeom>
        </p:spPr>
      </p:pic>
      <p:grpSp>
        <p:nvGrpSpPr>
          <p:cNvPr id="16" name="object 16"/>
          <p:cNvGrpSpPr/>
          <p:nvPr/>
        </p:nvGrpSpPr>
        <p:grpSpPr>
          <a:xfrm>
            <a:off x="2467255" y="876390"/>
            <a:ext cx="5792470" cy="3531870"/>
            <a:chOff x="2467255" y="876390"/>
            <a:chExt cx="5792470" cy="3531870"/>
          </a:xfrm>
        </p:grpSpPr>
        <p:sp>
          <p:nvSpPr>
            <p:cNvPr id="17" name="object 17"/>
            <p:cNvSpPr/>
            <p:nvPr/>
          </p:nvSpPr>
          <p:spPr>
            <a:xfrm>
              <a:off x="2472594" y="881729"/>
              <a:ext cx="5781675" cy="3521075"/>
            </a:xfrm>
            <a:custGeom>
              <a:avLst/>
              <a:gdLst/>
              <a:ahLst/>
              <a:cxnLst/>
              <a:rect l="l" t="t" r="r" b="b"/>
              <a:pathLst>
                <a:path w="5781675" h="3521075">
                  <a:moveTo>
                    <a:pt x="0" y="0"/>
                  </a:moveTo>
                  <a:lnTo>
                    <a:pt x="3146869" y="0"/>
                  </a:lnTo>
                  <a:lnTo>
                    <a:pt x="3146869" y="3215449"/>
                  </a:lnTo>
                  <a:lnTo>
                    <a:pt x="0" y="3215449"/>
                  </a:lnTo>
                  <a:lnTo>
                    <a:pt x="0" y="0"/>
                  </a:lnTo>
                  <a:close/>
                </a:path>
                <a:path w="5781675" h="3521075">
                  <a:moveTo>
                    <a:pt x="3157537" y="0"/>
                  </a:moveTo>
                  <a:lnTo>
                    <a:pt x="5781293" y="0"/>
                  </a:lnTo>
                  <a:lnTo>
                    <a:pt x="5781293" y="3215449"/>
                  </a:lnTo>
                  <a:lnTo>
                    <a:pt x="3157537" y="3215449"/>
                  </a:lnTo>
                  <a:lnTo>
                    <a:pt x="3157537" y="0"/>
                  </a:lnTo>
                  <a:close/>
                </a:path>
                <a:path w="5781675" h="3521075">
                  <a:moveTo>
                    <a:pt x="0" y="3226117"/>
                  </a:moveTo>
                  <a:lnTo>
                    <a:pt x="3146869" y="3226117"/>
                  </a:lnTo>
                  <a:lnTo>
                    <a:pt x="3146869" y="3482435"/>
                  </a:lnTo>
                  <a:lnTo>
                    <a:pt x="0" y="3482435"/>
                  </a:lnTo>
                  <a:lnTo>
                    <a:pt x="0" y="3226117"/>
                  </a:lnTo>
                  <a:close/>
                </a:path>
                <a:path w="5781675" h="3521075">
                  <a:moveTo>
                    <a:pt x="3157537" y="3226117"/>
                  </a:moveTo>
                  <a:lnTo>
                    <a:pt x="5781293" y="3226117"/>
                  </a:lnTo>
                  <a:lnTo>
                    <a:pt x="5781293" y="3482435"/>
                  </a:lnTo>
                  <a:lnTo>
                    <a:pt x="3157537" y="3482435"/>
                  </a:lnTo>
                  <a:lnTo>
                    <a:pt x="3157537" y="3226117"/>
                  </a:lnTo>
                  <a:close/>
                </a:path>
                <a:path w="5781675" h="3521075">
                  <a:moveTo>
                    <a:pt x="0" y="3493198"/>
                  </a:moveTo>
                  <a:lnTo>
                    <a:pt x="3146869" y="3493198"/>
                  </a:lnTo>
                  <a:lnTo>
                    <a:pt x="3146869" y="3520630"/>
                  </a:lnTo>
                  <a:lnTo>
                    <a:pt x="0" y="3520630"/>
                  </a:lnTo>
                  <a:lnTo>
                    <a:pt x="0" y="3493198"/>
                  </a:lnTo>
                  <a:close/>
                </a:path>
                <a:path w="5781675" h="3521075">
                  <a:moveTo>
                    <a:pt x="3157537" y="3493198"/>
                  </a:moveTo>
                  <a:lnTo>
                    <a:pt x="5781293" y="3493198"/>
                  </a:lnTo>
                  <a:lnTo>
                    <a:pt x="5781293" y="3520630"/>
                  </a:lnTo>
                  <a:lnTo>
                    <a:pt x="3157537" y="3520630"/>
                  </a:lnTo>
                  <a:lnTo>
                    <a:pt x="3157537" y="3493198"/>
                  </a:lnTo>
                  <a:close/>
                </a:path>
              </a:pathLst>
            </a:custGeom>
            <a:ln w="1067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8" name="object 1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795168" y="1055750"/>
              <a:ext cx="2341511" cy="2661495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640895" y="2067496"/>
              <a:ext cx="147923" cy="135826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5854446" y="2125503"/>
              <a:ext cx="27940" cy="27940"/>
            </a:xfrm>
            <a:custGeom>
              <a:avLst/>
              <a:gdLst/>
              <a:ahLst/>
              <a:cxnLst/>
              <a:rect l="l" t="t" r="r" b="b"/>
              <a:pathLst>
                <a:path w="27939" h="27939">
                  <a:moveTo>
                    <a:pt x="18288" y="27431"/>
                  </a:moveTo>
                  <a:lnTo>
                    <a:pt x="10668" y="27431"/>
                  </a:lnTo>
                  <a:lnTo>
                    <a:pt x="4572" y="24383"/>
                  </a:lnTo>
                  <a:lnTo>
                    <a:pt x="1524" y="21335"/>
                  </a:lnTo>
                  <a:lnTo>
                    <a:pt x="0" y="18287"/>
                  </a:lnTo>
                  <a:lnTo>
                    <a:pt x="0" y="13715"/>
                  </a:lnTo>
                  <a:lnTo>
                    <a:pt x="0" y="10667"/>
                  </a:lnTo>
                  <a:lnTo>
                    <a:pt x="1524" y="7619"/>
                  </a:lnTo>
                  <a:lnTo>
                    <a:pt x="7620" y="1523"/>
                  </a:lnTo>
                  <a:lnTo>
                    <a:pt x="10668" y="0"/>
                  </a:lnTo>
                  <a:lnTo>
                    <a:pt x="18288" y="0"/>
                  </a:lnTo>
                  <a:lnTo>
                    <a:pt x="21336" y="1523"/>
                  </a:lnTo>
                  <a:lnTo>
                    <a:pt x="24384" y="4571"/>
                  </a:lnTo>
                  <a:lnTo>
                    <a:pt x="27432" y="10667"/>
                  </a:lnTo>
                  <a:lnTo>
                    <a:pt x="27432" y="18287"/>
                  </a:lnTo>
                  <a:lnTo>
                    <a:pt x="24384" y="24383"/>
                  </a:lnTo>
                  <a:lnTo>
                    <a:pt x="18288" y="2743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1" name="object 2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952077" y="2067496"/>
              <a:ext cx="137255" cy="135826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6159531" y="2125503"/>
              <a:ext cx="27940" cy="27940"/>
            </a:xfrm>
            <a:custGeom>
              <a:avLst/>
              <a:gdLst/>
              <a:ahLst/>
              <a:cxnLst/>
              <a:rect l="l" t="t" r="r" b="b"/>
              <a:pathLst>
                <a:path w="27939" h="27939">
                  <a:moveTo>
                    <a:pt x="18288" y="27431"/>
                  </a:moveTo>
                  <a:lnTo>
                    <a:pt x="10668" y="27431"/>
                  </a:lnTo>
                  <a:lnTo>
                    <a:pt x="4572" y="24383"/>
                  </a:lnTo>
                  <a:lnTo>
                    <a:pt x="1524" y="21335"/>
                  </a:lnTo>
                  <a:lnTo>
                    <a:pt x="0" y="18287"/>
                  </a:lnTo>
                  <a:lnTo>
                    <a:pt x="0" y="13715"/>
                  </a:lnTo>
                  <a:lnTo>
                    <a:pt x="0" y="10667"/>
                  </a:lnTo>
                  <a:lnTo>
                    <a:pt x="1524" y="7619"/>
                  </a:lnTo>
                  <a:lnTo>
                    <a:pt x="7620" y="1523"/>
                  </a:lnTo>
                  <a:lnTo>
                    <a:pt x="10668" y="0"/>
                  </a:lnTo>
                  <a:lnTo>
                    <a:pt x="18288" y="0"/>
                  </a:lnTo>
                  <a:lnTo>
                    <a:pt x="21336" y="1523"/>
                  </a:lnTo>
                  <a:lnTo>
                    <a:pt x="24384" y="4571"/>
                  </a:lnTo>
                  <a:lnTo>
                    <a:pt x="27432" y="10667"/>
                  </a:lnTo>
                  <a:lnTo>
                    <a:pt x="27432" y="18287"/>
                  </a:lnTo>
                  <a:lnTo>
                    <a:pt x="24384" y="24383"/>
                  </a:lnTo>
                  <a:lnTo>
                    <a:pt x="18288" y="2743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3" name="object 2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250971" y="2069020"/>
              <a:ext cx="149542" cy="132778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6464522" y="2125503"/>
              <a:ext cx="27940" cy="27940"/>
            </a:xfrm>
            <a:custGeom>
              <a:avLst/>
              <a:gdLst/>
              <a:ahLst/>
              <a:cxnLst/>
              <a:rect l="l" t="t" r="r" b="b"/>
              <a:pathLst>
                <a:path w="27939" h="27939">
                  <a:moveTo>
                    <a:pt x="18383" y="27431"/>
                  </a:moveTo>
                  <a:lnTo>
                    <a:pt x="10763" y="27431"/>
                  </a:lnTo>
                  <a:lnTo>
                    <a:pt x="4667" y="24383"/>
                  </a:lnTo>
                  <a:lnTo>
                    <a:pt x="1524" y="21335"/>
                  </a:lnTo>
                  <a:lnTo>
                    <a:pt x="0" y="18287"/>
                  </a:lnTo>
                  <a:lnTo>
                    <a:pt x="0" y="13715"/>
                  </a:lnTo>
                  <a:lnTo>
                    <a:pt x="0" y="10667"/>
                  </a:lnTo>
                  <a:lnTo>
                    <a:pt x="1524" y="7619"/>
                  </a:lnTo>
                  <a:lnTo>
                    <a:pt x="4667" y="4571"/>
                  </a:lnTo>
                  <a:lnTo>
                    <a:pt x="7715" y="1523"/>
                  </a:lnTo>
                  <a:lnTo>
                    <a:pt x="10763" y="0"/>
                  </a:lnTo>
                  <a:lnTo>
                    <a:pt x="18383" y="0"/>
                  </a:lnTo>
                  <a:lnTo>
                    <a:pt x="21431" y="1523"/>
                  </a:lnTo>
                  <a:lnTo>
                    <a:pt x="27527" y="7619"/>
                  </a:lnTo>
                  <a:lnTo>
                    <a:pt x="27527" y="21335"/>
                  </a:lnTo>
                  <a:lnTo>
                    <a:pt x="24479" y="24383"/>
                  </a:lnTo>
                  <a:lnTo>
                    <a:pt x="18383" y="2743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5" name="object 2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559105" y="2067496"/>
              <a:ext cx="144970" cy="135826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6771132" y="2125503"/>
              <a:ext cx="27940" cy="27940"/>
            </a:xfrm>
            <a:custGeom>
              <a:avLst/>
              <a:gdLst/>
              <a:ahLst/>
              <a:cxnLst/>
              <a:rect l="l" t="t" r="r" b="b"/>
              <a:pathLst>
                <a:path w="27940" h="27939">
                  <a:moveTo>
                    <a:pt x="16859" y="27431"/>
                  </a:moveTo>
                  <a:lnTo>
                    <a:pt x="9239" y="27431"/>
                  </a:lnTo>
                  <a:lnTo>
                    <a:pt x="3048" y="24383"/>
                  </a:lnTo>
                  <a:lnTo>
                    <a:pt x="0" y="21335"/>
                  </a:lnTo>
                  <a:lnTo>
                    <a:pt x="0" y="13715"/>
                  </a:lnTo>
                  <a:lnTo>
                    <a:pt x="0" y="7619"/>
                  </a:lnTo>
                  <a:lnTo>
                    <a:pt x="6096" y="1523"/>
                  </a:lnTo>
                  <a:lnTo>
                    <a:pt x="9239" y="0"/>
                  </a:lnTo>
                  <a:lnTo>
                    <a:pt x="16859" y="0"/>
                  </a:lnTo>
                  <a:lnTo>
                    <a:pt x="19907" y="1523"/>
                  </a:lnTo>
                  <a:lnTo>
                    <a:pt x="26003" y="7619"/>
                  </a:lnTo>
                  <a:lnTo>
                    <a:pt x="27527" y="10667"/>
                  </a:lnTo>
                  <a:lnTo>
                    <a:pt x="27527" y="18287"/>
                  </a:lnTo>
                  <a:lnTo>
                    <a:pt x="26003" y="21335"/>
                  </a:lnTo>
                  <a:lnTo>
                    <a:pt x="22955" y="24383"/>
                  </a:lnTo>
                  <a:lnTo>
                    <a:pt x="16859" y="2743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7" name="object 2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862667" y="2067496"/>
              <a:ext cx="146494" cy="135826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7076217" y="2125503"/>
              <a:ext cx="27940" cy="27940"/>
            </a:xfrm>
            <a:custGeom>
              <a:avLst/>
              <a:gdLst/>
              <a:ahLst/>
              <a:cxnLst/>
              <a:rect l="l" t="t" r="r" b="b"/>
              <a:pathLst>
                <a:path w="27940" h="27939">
                  <a:moveTo>
                    <a:pt x="16859" y="27431"/>
                  </a:moveTo>
                  <a:lnTo>
                    <a:pt x="9144" y="27431"/>
                  </a:lnTo>
                  <a:lnTo>
                    <a:pt x="3048" y="24383"/>
                  </a:lnTo>
                  <a:lnTo>
                    <a:pt x="0" y="18287"/>
                  </a:lnTo>
                  <a:lnTo>
                    <a:pt x="0" y="13715"/>
                  </a:lnTo>
                  <a:lnTo>
                    <a:pt x="0" y="10667"/>
                  </a:lnTo>
                  <a:lnTo>
                    <a:pt x="3048" y="4571"/>
                  </a:lnTo>
                  <a:lnTo>
                    <a:pt x="6096" y="1523"/>
                  </a:lnTo>
                  <a:lnTo>
                    <a:pt x="9144" y="0"/>
                  </a:lnTo>
                  <a:lnTo>
                    <a:pt x="16859" y="0"/>
                  </a:lnTo>
                  <a:lnTo>
                    <a:pt x="19907" y="1523"/>
                  </a:lnTo>
                  <a:lnTo>
                    <a:pt x="26003" y="7619"/>
                  </a:lnTo>
                  <a:lnTo>
                    <a:pt x="27527" y="10667"/>
                  </a:lnTo>
                  <a:lnTo>
                    <a:pt x="27527" y="18287"/>
                  </a:lnTo>
                  <a:lnTo>
                    <a:pt x="26003" y="21335"/>
                  </a:lnTo>
                  <a:lnTo>
                    <a:pt x="22955" y="24383"/>
                  </a:lnTo>
                  <a:lnTo>
                    <a:pt x="16859" y="2743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9" name="object 29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167753" y="2067496"/>
              <a:ext cx="149542" cy="134302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5701843" y="2082837"/>
              <a:ext cx="1914525" cy="345440"/>
            </a:xfrm>
            <a:custGeom>
              <a:avLst/>
              <a:gdLst/>
              <a:ahLst/>
              <a:cxnLst/>
              <a:rect l="l" t="t" r="r" b="b"/>
              <a:pathLst>
                <a:path w="1914525" h="345439">
                  <a:moveTo>
                    <a:pt x="27432" y="282219"/>
                  </a:moveTo>
                  <a:lnTo>
                    <a:pt x="25908" y="279171"/>
                  </a:lnTo>
                  <a:lnTo>
                    <a:pt x="22860" y="276123"/>
                  </a:lnTo>
                  <a:lnTo>
                    <a:pt x="21336" y="273075"/>
                  </a:lnTo>
                  <a:lnTo>
                    <a:pt x="18288" y="271551"/>
                  </a:lnTo>
                  <a:lnTo>
                    <a:pt x="10668" y="271551"/>
                  </a:lnTo>
                  <a:lnTo>
                    <a:pt x="7620" y="273075"/>
                  </a:lnTo>
                  <a:lnTo>
                    <a:pt x="1524" y="279171"/>
                  </a:lnTo>
                  <a:lnTo>
                    <a:pt x="0" y="282219"/>
                  </a:lnTo>
                  <a:lnTo>
                    <a:pt x="0" y="285267"/>
                  </a:lnTo>
                  <a:lnTo>
                    <a:pt x="0" y="289839"/>
                  </a:lnTo>
                  <a:lnTo>
                    <a:pt x="1524" y="292887"/>
                  </a:lnTo>
                  <a:lnTo>
                    <a:pt x="4572" y="295935"/>
                  </a:lnTo>
                  <a:lnTo>
                    <a:pt x="10668" y="298983"/>
                  </a:lnTo>
                  <a:lnTo>
                    <a:pt x="18288" y="298983"/>
                  </a:lnTo>
                  <a:lnTo>
                    <a:pt x="21336" y="297459"/>
                  </a:lnTo>
                  <a:lnTo>
                    <a:pt x="25908" y="292887"/>
                  </a:lnTo>
                  <a:lnTo>
                    <a:pt x="27432" y="289839"/>
                  </a:lnTo>
                  <a:lnTo>
                    <a:pt x="27432" y="282219"/>
                  </a:lnTo>
                  <a:close/>
                </a:path>
                <a:path w="1914525" h="345439">
                  <a:moveTo>
                    <a:pt x="227279" y="234886"/>
                  </a:moveTo>
                  <a:lnTo>
                    <a:pt x="215087" y="234886"/>
                  </a:lnTo>
                  <a:lnTo>
                    <a:pt x="215087" y="323367"/>
                  </a:lnTo>
                  <a:lnTo>
                    <a:pt x="227279" y="323367"/>
                  </a:lnTo>
                  <a:lnTo>
                    <a:pt x="227279" y="234886"/>
                  </a:lnTo>
                  <a:close/>
                </a:path>
                <a:path w="1914525" h="345439">
                  <a:moveTo>
                    <a:pt x="227279" y="225933"/>
                  </a:moveTo>
                  <a:lnTo>
                    <a:pt x="105257" y="225933"/>
                  </a:lnTo>
                  <a:lnTo>
                    <a:pt x="105257" y="234823"/>
                  </a:lnTo>
                  <a:lnTo>
                    <a:pt x="105257" y="323723"/>
                  </a:lnTo>
                  <a:lnTo>
                    <a:pt x="105257" y="332613"/>
                  </a:lnTo>
                  <a:lnTo>
                    <a:pt x="105257" y="345313"/>
                  </a:lnTo>
                  <a:lnTo>
                    <a:pt x="117449" y="345313"/>
                  </a:lnTo>
                  <a:lnTo>
                    <a:pt x="117449" y="332613"/>
                  </a:lnTo>
                  <a:lnTo>
                    <a:pt x="215087" y="332613"/>
                  </a:lnTo>
                  <a:lnTo>
                    <a:pt x="215087" y="344805"/>
                  </a:lnTo>
                  <a:lnTo>
                    <a:pt x="227279" y="344805"/>
                  </a:lnTo>
                  <a:lnTo>
                    <a:pt x="227279" y="332613"/>
                  </a:lnTo>
                  <a:lnTo>
                    <a:pt x="227279" y="323723"/>
                  </a:lnTo>
                  <a:lnTo>
                    <a:pt x="117449" y="323723"/>
                  </a:lnTo>
                  <a:lnTo>
                    <a:pt x="117449" y="234823"/>
                  </a:lnTo>
                  <a:lnTo>
                    <a:pt x="227279" y="234823"/>
                  </a:lnTo>
                  <a:lnTo>
                    <a:pt x="227279" y="225933"/>
                  </a:lnTo>
                  <a:close/>
                </a:path>
                <a:path w="1914525" h="345439">
                  <a:moveTo>
                    <a:pt x="332524" y="282219"/>
                  </a:moveTo>
                  <a:lnTo>
                    <a:pt x="329476" y="276123"/>
                  </a:lnTo>
                  <a:lnTo>
                    <a:pt x="326428" y="273075"/>
                  </a:lnTo>
                  <a:lnTo>
                    <a:pt x="323380" y="271551"/>
                  </a:lnTo>
                  <a:lnTo>
                    <a:pt x="315760" y="271551"/>
                  </a:lnTo>
                  <a:lnTo>
                    <a:pt x="312712" y="273075"/>
                  </a:lnTo>
                  <a:lnTo>
                    <a:pt x="306616" y="279171"/>
                  </a:lnTo>
                  <a:lnTo>
                    <a:pt x="305092" y="282219"/>
                  </a:lnTo>
                  <a:lnTo>
                    <a:pt x="305092" y="285267"/>
                  </a:lnTo>
                  <a:lnTo>
                    <a:pt x="305092" y="289839"/>
                  </a:lnTo>
                  <a:lnTo>
                    <a:pt x="306616" y="292887"/>
                  </a:lnTo>
                  <a:lnTo>
                    <a:pt x="309664" y="295935"/>
                  </a:lnTo>
                  <a:lnTo>
                    <a:pt x="315760" y="298983"/>
                  </a:lnTo>
                  <a:lnTo>
                    <a:pt x="323380" y="298983"/>
                  </a:lnTo>
                  <a:lnTo>
                    <a:pt x="329476" y="295935"/>
                  </a:lnTo>
                  <a:lnTo>
                    <a:pt x="332524" y="289839"/>
                  </a:lnTo>
                  <a:lnTo>
                    <a:pt x="332524" y="282219"/>
                  </a:lnTo>
                  <a:close/>
                </a:path>
                <a:path w="1914525" h="345439">
                  <a:moveTo>
                    <a:pt x="1706981" y="53340"/>
                  </a:moveTo>
                  <a:lnTo>
                    <a:pt x="1705457" y="50292"/>
                  </a:lnTo>
                  <a:lnTo>
                    <a:pt x="1699361" y="44196"/>
                  </a:lnTo>
                  <a:lnTo>
                    <a:pt x="1696313" y="42672"/>
                  </a:lnTo>
                  <a:lnTo>
                    <a:pt x="1688604" y="42672"/>
                  </a:lnTo>
                  <a:lnTo>
                    <a:pt x="1685556" y="44196"/>
                  </a:lnTo>
                  <a:lnTo>
                    <a:pt x="1682508" y="47244"/>
                  </a:lnTo>
                  <a:lnTo>
                    <a:pt x="1679460" y="53340"/>
                  </a:lnTo>
                  <a:lnTo>
                    <a:pt x="1679460" y="56388"/>
                  </a:lnTo>
                  <a:lnTo>
                    <a:pt x="1679460" y="60960"/>
                  </a:lnTo>
                  <a:lnTo>
                    <a:pt x="1682508" y="67056"/>
                  </a:lnTo>
                  <a:lnTo>
                    <a:pt x="1688604" y="70104"/>
                  </a:lnTo>
                  <a:lnTo>
                    <a:pt x="1696313" y="70104"/>
                  </a:lnTo>
                  <a:lnTo>
                    <a:pt x="1702409" y="67056"/>
                  </a:lnTo>
                  <a:lnTo>
                    <a:pt x="1705457" y="64008"/>
                  </a:lnTo>
                  <a:lnTo>
                    <a:pt x="1706981" y="60960"/>
                  </a:lnTo>
                  <a:lnTo>
                    <a:pt x="1706981" y="53340"/>
                  </a:lnTo>
                  <a:close/>
                </a:path>
                <a:path w="1914525" h="345439">
                  <a:moveTo>
                    <a:pt x="1914436" y="105410"/>
                  </a:moveTo>
                  <a:lnTo>
                    <a:pt x="1850339" y="105410"/>
                  </a:lnTo>
                  <a:lnTo>
                    <a:pt x="1850339" y="8890"/>
                  </a:lnTo>
                  <a:lnTo>
                    <a:pt x="1908340" y="8890"/>
                  </a:lnTo>
                  <a:lnTo>
                    <a:pt x="1908340" y="0"/>
                  </a:lnTo>
                  <a:lnTo>
                    <a:pt x="1781657" y="0"/>
                  </a:lnTo>
                  <a:lnTo>
                    <a:pt x="1781657" y="8890"/>
                  </a:lnTo>
                  <a:lnTo>
                    <a:pt x="1838147" y="8890"/>
                  </a:lnTo>
                  <a:lnTo>
                    <a:pt x="1838147" y="105410"/>
                  </a:lnTo>
                  <a:lnTo>
                    <a:pt x="1775561" y="105410"/>
                  </a:lnTo>
                  <a:lnTo>
                    <a:pt x="1775561" y="114300"/>
                  </a:lnTo>
                  <a:lnTo>
                    <a:pt x="1914436" y="114300"/>
                  </a:lnTo>
                  <a:lnTo>
                    <a:pt x="1914436" y="10541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1" name="object 31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098476" y="2297906"/>
              <a:ext cx="146399" cy="134302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6312027" y="2354389"/>
              <a:ext cx="27940" cy="27940"/>
            </a:xfrm>
            <a:custGeom>
              <a:avLst/>
              <a:gdLst/>
              <a:ahLst/>
              <a:cxnLst/>
              <a:rect l="l" t="t" r="r" b="b"/>
              <a:pathLst>
                <a:path w="27939" h="27939">
                  <a:moveTo>
                    <a:pt x="18288" y="27431"/>
                  </a:moveTo>
                  <a:lnTo>
                    <a:pt x="10668" y="27431"/>
                  </a:lnTo>
                  <a:lnTo>
                    <a:pt x="4572" y="24383"/>
                  </a:lnTo>
                  <a:lnTo>
                    <a:pt x="1524" y="21335"/>
                  </a:lnTo>
                  <a:lnTo>
                    <a:pt x="0" y="18287"/>
                  </a:lnTo>
                  <a:lnTo>
                    <a:pt x="0" y="13715"/>
                  </a:lnTo>
                  <a:lnTo>
                    <a:pt x="0" y="10667"/>
                  </a:lnTo>
                  <a:lnTo>
                    <a:pt x="1524" y="7619"/>
                  </a:lnTo>
                  <a:lnTo>
                    <a:pt x="7620" y="1523"/>
                  </a:lnTo>
                  <a:lnTo>
                    <a:pt x="10668" y="0"/>
                  </a:lnTo>
                  <a:lnTo>
                    <a:pt x="18288" y="0"/>
                  </a:lnTo>
                  <a:lnTo>
                    <a:pt x="21336" y="1523"/>
                  </a:lnTo>
                  <a:lnTo>
                    <a:pt x="24384" y="4571"/>
                  </a:lnTo>
                  <a:lnTo>
                    <a:pt x="27432" y="10667"/>
                  </a:lnTo>
                  <a:lnTo>
                    <a:pt x="27432" y="18287"/>
                  </a:lnTo>
                  <a:lnTo>
                    <a:pt x="24384" y="24383"/>
                  </a:lnTo>
                  <a:lnTo>
                    <a:pt x="18288" y="2743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3" name="object 33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408134" y="2297906"/>
              <a:ext cx="140303" cy="132778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6618636" y="2354389"/>
              <a:ext cx="26034" cy="27940"/>
            </a:xfrm>
            <a:custGeom>
              <a:avLst/>
              <a:gdLst/>
              <a:ahLst/>
              <a:cxnLst/>
              <a:rect l="l" t="t" r="r" b="b"/>
              <a:pathLst>
                <a:path w="26034" h="27939">
                  <a:moveTo>
                    <a:pt x="16764" y="27431"/>
                  </a:moveTo>
                  <a:lnTo>
                    <a:pt x="9144" y="27431"/>
                  </a:lnTo>
                  <a:lnTo>
                    <a:pt x="3048" y="24383"/>
                  </a:lnTo>
                  <a:lnTo>
                    <a:pt x="0" y="21335"/>
                  </a:lnTo>
                  <a:lnTo>
                    <a:pt x="0" y="13715"/>
                  </a:lnTo>
                  <a:lnTo>
                    <a:pt x="0" y="7619"/>
                  </a:lnTo>
                  <a:lnTo>
                    <a:pt x="6096" y="1523"/>
                  </a:lnTo>
                  <a:lnTo>
                    <a:pt x="9144" y="0"/>
                  </a:lnTo>
                  <a:lnTo>
                    <a:pt x="16764" y="0"/>
                  </a:lnTo>
                  <a:lnTo>
                    <a:pt x="19812" y="1523"/>
                  </a:lnTo>
                  <a:lnTo>
                    <a:pt x="25908" y="7619"/>
                  </a:lnTo>
                  <a:lnTo>
                    <a:pt x="25908" y="21335"/>
                  </a:lnTo>
                  <a:lnTo>
                    <a:pt x="22859" y="24383"/>
                  </a:lnTo>
                  <a:lnTo>
                    <a:pt x="16764" y="2743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5" name="object 35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708647" y="2297906"/>
              <a:ext cx="143351" cy="132778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6923722" y="2354389"/>
              <a:ext cx="27940" cy="27940"/>
            </a:xfrm>
            <a:custGeom>
              <a:avLst/>
              <a:gdLst/>
              <a:ahLst/>
              <a:cxnLst/>
              <a:rect l="l" t="t" r="r" b="b"/>
              <a:pathLst>
                <a:path w="27940" h="27939">
                  <a:moveTo>
                    <a:pt x="16859" y="27431"/>
                  </a:moveTo>
                  <a:lnTo>
                    <a:pt x="9144" y="27431"/>
                  </a:lnTo>
                  <a:lnTo>
                    <a:pt x="3048" y="24383"/>
                  </a:lnTo>
                  <a:lnTo>
                    <a:pt x="0" y="18287"/>
                  </a:lnTo>
                  <a:lnTo>
                    <a:pt x="0" y="13715"/>
                  </a:lnTo>
                  <a:lnTo>
                    <a:pt x="0" y="10667"/>
                  </a:lnTo>
                  <a:lnTo>
                    <a:pt x="3048" y="4571"/>
                  </a:lnTo>
                  <a:lnTo>
                    <a:pt x="6096" y="1523"/>
                  </a:lnTo>
                  <a:lnTo>
                    <a:pt x="9144" y="0"/>
                  </a:lnTo>
                  <a:lnTo>
                    <a:pt x="16859" y="0"/>
                  </a:lnTo>
                  <a:lnTo>
                    <a:pt x="19907" y="1523"/>
                  </a:lnTo>
                  <a:lnTo>
                    <a:pt x="26003" y="7619"/>
                  </a:lnTo>
                  <a:lnTo>
                    <a:pt x="27527" y="10667"/>
                  </a:lnTo>
                  <a:lnTo>
                    <a:pt x="27527" y="18287"/>
                  </a:lnTo>
                  <a:lnTo>
                    <a:pt x="26003" y="21335"/>
                  </a:lnTo>
                  <a:lnTo>
                    <a:pt x="22955" y="24383"/>
                  </a:lnTo>
                  <a:lnTo>
                    <a:pt x="16859" y="2743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7" name="object 37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013733" y="2296382"/>
              <a:ext cx="147923" cy="135826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7228808" y="2354389"/>
              <a:ext cx="27940" cy="27940"/>
            </a:xfrm>
            <a:custGeom>
              <a:avLst/>
              <a:gdLst/>
              <a:ahLst/>
              <a:cxnLst/>
              <a:rect l="l" t="t" r="r" b="b"/>
              <a:pathLst>
                <a:path w="27940" h="27939">
                  <a:moveTo>
                    <a:pt x="16859" y="27431"/>
                  </a:moveTo>
                  <a:lnTo>
                    <a:pt x="9144" y="27431"/>
                  </a:lnTo>
                  <a:lnTo>
                    <a:pt x="3048" y="24383"/>
                  </a:lnTo>
                  <a:lnTo>
                    <a:pt x="0" y="18287"/>
                  </a:lnTo>
                  <a:lnTo>
                    <a:pt x="0" y="13715"/>
                  </a:lnTo>
                  <a:lnTo>
                    <a:pt x="0" y="10667"/>
                  </a:lnTo>
                  <a:lnTo>
                    <a:pt x="3048" y="4571"/>
                  </a:lnTo>
                  <a:lnTo>
                    <a:pt x="6096" y="1523"/>
                  </a:lnTo>
                  <a:lnTo>
                    <a:pt x="9144" y="0"/>
                  </a:lnTo>
                  <a:lnTo>
                    <a:pt x="16859" y="0"/>
                  </a:lnTo>
                  <a:lnTo>
                    <a:pt x="19907" y="1523"/>
                  </a:lnTo>
                  <a:lnTo>
                    <a:pt x="26003" y="7619"/>
                  </a:lnTo>
                  <a:lnTo>
                    <a:pt x="27527" y="10667"/>
                  </a:lnTo>
                  <a:lnTo>
                    <a:pt x="27527" y="18287"/>
                  </a:lnTo>
                  <a:lnTo>
                    <a:pt x="26003" y="21335"/>
                  </a:lnTo>
                  <a:lnTo>
                    <a:pt x="22955" y="24383"/>
                  </a:lnTo>
                  <a:lnTo>
                    <a:pt x="16859" y="2743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9" name="object 39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321867" y="2296382"/>
              <a:ext cx="138779" cy="135826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7533894" y="2354389"/>
              <a:ext cx="27940" cy="27940"/>
            </a:xfrm>
            <a:custGeom>
              <a:avLst/>
              <a:gdLst/>
              <a:ahLst/>
              <a:cxnLst/>
              <a:rect l="l" t="t" r="r" b="b"/>
              <a:pathLst>
                <a:path w="27940" h="27939">
                  <a:moveTo>
                    <a:pt x="16764" y="27431"/>
                  </a:moveTo>
                  <a:lnTo>
                    <a:pt x="9144" y="27431"/>
                  </a:lnTo>
                  <a:lnTo>
                    <a:pt x="6096" y="25907"/>
                  </a:lnTo>
                  <a:lnTo>
                    <a:pt x="1524" y="21335"/>
                  </a:lnTo>
                  <a:lnTo>
                    <a:pt x="0" y="18287"/>
                  </a:lnTo>
                  <a:lnTo>
                    <a:pt x="0" y="13715"/>
                  </a:lnTo>
                  <a:lnTo>
                    <a:pt x="0" y="10667"/>
                  </a:lnTo>
                  <a:lnTo>
                    <a:pt x="1524" y="7619"/>
                  </a:lnTo>
                  <a:lnTo>
                    <a:pt x="4572" y="4571"/>
                  </a:lnTo>
                  <a:lnTo>
                    <a:pt x="6096" y="1523"/>
                  </a:lnTo>
                  <a:lnTo>
                    <a:pt x="9144" y="0"/>
                  </a:lnTo>
                  <a:lnTo>
                    <a:pt x="16764" y="0"/>
                  </a:lnTo>
                  <a:lnTo>
                    <a:pt x="19812" y="1523"/>
                  </a:lnTo>
                  <a:lnTo>
                    <a:pt x="25908" y="7619"/>
                  </a:lnTo>
                  <a:lnTo>
                    <a:pt x="27432" y="10667"/>
                  </a:lnTo>
                  <a:lnTo>
                    <a:pt x="27432" y="18287"/>
                  </a:lnTo>
                  <a:lnTo>
                    <a:pt x="25908" y="21335"/>
                  </a:lnTo>
                  <a:lnTo>
                    <a:pt x="22859" y="24383"/>
                  </a:lnTo>
                  <a:lnTo>
                    <a:pt x="16764" y="2743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1" name="object 41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630001" y="2297906"/>
              <a:ext cx="137255" cy="134302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7838979" y="2354389"/>
              <a:ext cx="27940" cy="27940"/>
            </a:xfrm>
            <a:custGeom>
              <a:avLst/>
              <a:gdLst/>
              <a:ahLst/>
              <a:cxnLst/>
              <a:rect l="l" t="t" r="r" b="b"/>
              <a:pathLst>
                <a:path w="27940" h="27939">
                  <a:moveTo>
                    <a:pt x="18288" y="27431"/>
                  </a:moveTo>
                  <a:lnTo>
                    <a:pt x="10668" y="27431"/>
                  </a:lnTo>
                  <a:lnTo>
                    <a:pt x="6096" y="25907"/>
                  </a:lnTo>
                  <a:lnTo>
                    <a:pt x="1524" y="21335"/>
                  </a:lnTo>
                  <a:lnTo>
                    <a:pt x="0" y="18287"/>
                  </a:lnTo>
                  <a:lnTo>
                    <a:pt x="0" y="13715"/>
                  </a:lnTo>
                  <a:lnTo>
                    <a:pt x="0" y="10667"/>
                  </a:lnTo>
                  <a:lnTo>
                    <a:pt x="1524" y="7619"/>
                  </a:lnTo>
                  <a:lnTo>
                    <a:pt x="4572" y="4571"/>
                  </a:lnTo>
                  <a:lnTo>
                    <a:pt x="6096" y="1523"/>
                  </a:lnTo>
                  <a:lnTo>
                    <a:pt x="10668" y="0"/>
                  </a:lnTo>
                  <a:lnTo>
                    <a:pt x="16764" y="0"/>
                  </a:lnTo>
                  <a:lnTo>
                    <a:pt x="21336" y="1523"/>
                  </a:lnTo>
                  <a:lnTo>
                    <a:pt x="22859" y="4571"/>
                  </a:lnTo>
                  <a:lnTo>
                    <a:pt x="25908" y="7619"/>
                  </a:lnTo>
                  <a:lnTo>
                    <a:pt x="27432" y="10667"/>
                  </a:lnTo>
                  <a:lnTo>
                    <a:pt x="27432" y="18287"/>
                  </a:lnTo>
                  <a:lnTo>
                    <a:pt x="25908" y="21335"/>
                  </a:lnTo>
                  <a:lnTo>
                    <a:pt x="21336" y="25907"/>
                  </a:lnTo>
                  <a:lnTo>
                    <a:pt x="18288" y="2743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3" name="object 43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7935087" y="2296382"/>
              <a:ext cx="138779" cy="135826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8144065" y="2354389"/>
              <a:ext cx="27940" cy="27940"/>
            </a:xfrm>
            <a:custGeom>
              <a:avLst/>
              <a:gdLst/>
              <a:ahLst/>
              <a:cxnLst/>
              <a:rect l="l" t="t" r="r" b="b"/>
              <a:pathLst>
                <a:path w="27940" h="27939">
                  <a:moveTo>
                    <a:pt x="18288" y="27431"/>
                  </a:moveTo>
                  <a:lnTo>
                    <a:pt x="10668" y="27431"/>
                  </a:lnTo>
                  <a:lnTo>
                    <a:pt x="4572" y="24383"/>
                  </a:lnTo>
                  <a:lnTo>
                    <a:pt x="1524" y="21335"/>
                  </a:lnTo>
                  <a:lnTo>
                    <a:pt x="0" y="18287"/>
                  </a:lnTo>
                  <a:lnTo>
                    <a:pt x="0" y="13715"/>
                  </a:lnTo>
                  <a:lnTo>
                    <a:pt x="0" y="10667"/>
                  </a:lnTo>
                  <a:lnTo>
                    <a:pt x="1524" y="7619"/>
                  </a:lnTo>
                  <a:lnTo>
                    <a:pt x="7620" y="1523"/>
                  </a:lnTo>
                  <a:lnTo>
                    <a:pt x="10668" y="0"/>
                  </a:lnTo>
                  <a:lnTo>
                    <a:pt x="18288" y="0"/>
                  </a:lnTo>
                  <a:lnTo>
                    <a:pt x="21336" y="1523"/>
                  </a:lnTo>
                  <a:lnTo>
                    <a:pt x="22859" y="4571"/>
                  </a:lnTo>
                  <a:lnTo>
                    <a:pt x="25908" y="7619"/>
                  </a:lnTo>
                  <a:lnTo>
                    <a:pt x="27432" y="10667"/>
                  </a:lnTo>
                  <a:lnTo>
                    <a:pt x="27432" y="18287"/>
                  </a:lnTo>
                  <a:lnTo>
                    <a:pt x="25908" y="21335"/>
                  </a:lnTo>
                  <a:lnTo>
                    <a:pt x="21336" y="25907"/>
                  </a:lnTo>
                  <a:lnTo>
                    <a:pt x="18288" y="2743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5" name="object 45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5645467" y="2525267"/>
              <a:ext cx="140303" cy="135826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5854446" y="2583275"/>
              <a:ext cx="27940" cy="27940"/>
            </a:xfrm>
            <a:custGeom>
              <a:avLst/>
              <a:gdLst/>
              <a:ahLst/>
              <a:cxnLst/>
              <a:rect l="l" t="t" r="r" b="b"/>
              <a:pathLst>
                <a:path w="27939" h="27939">
                  <a:moveTo>
                    <a:pt x="18288" y="27431"/>
                  </a:moveTo>
                  <a:lnTo>
                    <a:pt x="10668" y="27431"/>
                  </a:lnTo>
                  <a:lnTo>
                    <a:pt x="4572" y="24383"/>
                  </a:lnTo>
                  <a:lnTo>
                    <a:pt x="1524" y="21335"/>
                  </a:lnTo>
                  <a:lnTo>
                    <a:pt x="0" y="18287"/>
                  </a:lnTo>
                  <a:lnTo>
                    <a:pt x="0" y="13715"/>
                  </a:lnTo>
                  <a:lnTo>
                    <a:pt x="0" y="10667"/>
                  </a:lnTo>
                  <a:lnTo>
                    <a:pt x="1524" y="7619"/>
                  </a:lnTo>
                  <a:lnTo>
                    <a:pt x="7620" y="1523"/>
                  </a:lnTo>
                  <a:lnTo>
                    <a:pt x="10668" y="0"/>
                  </a:lnTo>
                  <a:lnTo>
                    <a:pt x="18288" y="0"/>
                  </a:lnTo>
                  <a:lnTo>
                    <a:pt x="21336" y="1523"/>
                  </a:lnTo>
                  <a:lnTo>
                    <a:pt x="24384" y="4571"/>
                  </a:lnTo>
                  <a:lnTo>
                    <a:pt x="27432" y="10667"/>
                  </a:lnTo>
                  <a:lnTo>
                    <a:pt x="27432" y="18287"/>
                  </a:lnTo>
                  <a:lnTo>
                    <a:pt x="24384" y="24383"/>
                  </a:lnTo>
                  <a:lnTo>
                    <a:pt x="18288" y="2743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7" name="object 47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5947409" y="2525268"/>
              <a:ext cx="144970" cy="135826"/>
            </a:xfrm>
            <a:prstGeom prst="rect">
              <a:avLst/>
            </a:prstGeom>
          </p:spPr>
        </p:pic>
        <p:sp>
          <p:nvSpPr>
            <p:cNvPr id="48" name="object 48"/>
            <p:cNvSpPr/>
            <p:nvPr/>
          </p:nvSpPr>
          <p:spPr>
            <a:xfrm>
              <a:off x="6159531" y="2583275"/>
              <a:ext cx="27940" cy="27940"/>
            </a:xfrm>
            <a:custGeom>
              <a:avLst/>
              <a:gdLst/>
              <a:ahLst/>
              <a:cxnLst/>
              <a:rect l="l" t="t" r="r" b="b"/>
              <a:pathLst>
                <a:path w="27939" h="27939">
                  <a:moveTo>
                    <a:pt x="18288" y="27431"/>
                  </a:moveTo>
                  <a:lnTo>
                    <a:pt x="10668" y="27431"/>
                  </a:lnTo>
                  <a:lnTo>
                    <a:pt x="4572" y="24383"/>
                  </a:lnTo>
                  <a:lnTo>
                    <a:pt x="1524" y="21335"/>
                  </a:lnTo>
                  <a:lnTo>
                    <a:pt x="0" y="18287"/>
                  </a:lnTo>
                  <a:lnTo>
                    <a:pt x="0" y="13715"/>
                  </a:lnTo>
                  <a:lnTo>
                    <a:pt x="0" y="10667"/>
                  </a:lnTo>
                  <a:lnTo>
                    <a:pt x="1524" y="7619"/>
                  </a:lnTo>
                  <a:lnTo>
                    <a:pt x="7620" y="1523"/>
                  </a:lnTo>
                  <a:lnTo>
                    <a:pt x="10668" y="0"/>
                  </a:lnTo>
                  <a:lnTo>
                    <a:pt x="18288" y="0"/>
                  </a:lnTo>
                  <a:lnTo>
                    <a:pt x="21336" y="1523"/>
                  </a:lnTo>
                  <a:lnTo>
                    <a:pt x="24384" y="4571"/>
                  </a:lnTo>
                  <a:lnTo>
                    <a:pt x="27432" y="10667"/>
                  </a:lnTo>
                  <a:lnTo>
                    <a:pt x="27432" y="18287"/>
                  </a:lnTo>
                  <a:lnTo>
                    <a:pt x="24384" y="24383"/>
                  </a:lnTo>
                  <a:lnTo>
                    <a:pt x="18288" y="2743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9" name="object 49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6255543" y="2525268"/>
              <a:ext cx="141922" cy="135826"/>
            </a:xfrm>
            <a:prstGeom prst="rect">
              <a:avLst/>
            </a:prstGeom>
          </p:spPr>
        </p:pic>
        <p:sp>
          <p:nvSpPr>
            <p:cNvPr id="50" name="object 50"/>
            <p:cNvSpPr/>
            <p:nvPr/>
          </p:nvSpPr>
          <p:spPr>
            <a:xfrm>
              <a:off x="6464522" y="2583275"/>
              <a:ext cx="27940" cy="27940"/>
            </a:xfrm>
            <a:custGeom>
              <a:avLst/>
              <a:gdLst/>
              <a:ahLst/>
              <a:cxnLst/>
              <a:rect l="l" t="t" r="r" b="b"/>
              <a:pathLst>
                <a:path w="27939" h="27939">
                  <a:moveTo>
                    <a:pt x="18383" y="27431"/>
                  </a:moveTo>
                  <a:lnTo>
                    <a:pt x="10763" y="27431"/>
                  </a:lnTo>
                  <a:lnTo>
                    <a:pt x="4667" y="24383"/>
                  </a:lnTo>
                  <a:lnTo>
                    <a:pt x="1524" y="21335"/>
                  </a:lnTo>
                  <a:lnTo>
                    <a:pt x="0" y="18287"/>
                  </a:lnTo>
                  <a:lnTo>
                    <a:pt x="0" y="13715"/>
                  </a:lnTo>
                  <a:lnTo>
                    <a:pt x="0" y="10667"/>
                  </a:lnTo>
                  <a:lnTo>
                    <a:pt x="1524" y="7619"/>
                  </a:lnTo>
                  <a:lnTo>
                    <a:pt x="4667" y="4571"/>
                  </a:lnTo>
                  <a:lnTo>
                    <a:pt x="7715" y="1523"/>
                  </a:lnTo>
                  <a:lnTo>
                    <a:pt x="10763" y="0"/>
                  </a:lnTo>
                  <a:lnTo>
                    <a:pt x="18383" y="0"/>
                  </a:lnTo>
                  <a:lnTo>
                    <a:pt x="21431" y="1523"/>
                  </a:lnTo>
                  <a:lnTo>
                    <a:pt x="27527" y="7619"/>
                  </a:lnTo>
                  <a:lnTo>
                    <a:pt x="27527" y="21335"/>
                  </a:lnTo>
                  <a:lnTo>
                    <a:pt x="24479" y="24383"/>
                  </a:lnTo>
                  <a:lnTo>
                    <a:pt x="18383" y="2743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1" name="object 51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6557581" y="2525268"/>
              <a:ext cx="140398" cy="135826"/>
            </a:xfrm>
            <a:prstGeom prst="rect">
              <a:avLst/>
            </a:prstGeom>
          </p:spPr>
        </p:pic>
        <p:sp>
          <p:nvSpPr>
            <p:cNvPr id="52" name="object 52"/>
            <p:cNvSpPr/>
            <p:nvPr/>
          </p:nvSpPr>
          <p:spPr>
            <a:xfrm>
              <a:off x="6771132" y="2583275"/>
              <a:ext cx="27940" cy="27940"/>
            </a:xfrm>
            <a:custGeom>
              <a:avLst/>
              <a:gdLst/>
              <a:ahLst/>
              <a:cxnLst/>
              <a:rect l="l" t="t" r="r" b="b"/>
              <a:pathLst>
                <a:path w="27940" h="27939">
                  <a:moveTo>
                    <a:pt x="16859" y="27431"/>
                  </a:moveTo>
                  <a:lnTo>
                    <a:pt x="9239" y="27431"/>
                  </a:lnTo>
                  <a:lnTo>
                    <a:pt x="3048" y="24383"/>
                  </a:lnTo>
                  <a:lnTo>
                    <a:pt x="0" y="21335"/>
                  </a:lnTo>
                  <a:lnTo>
                    <a:pt x="0" y="13715"/>
                  </a:lnTo>
                  <a:lnTo>
                    <a:pt x="0" y="7619"/>
                  </a:lnTo>
                  <a:lnTo>
                    <a:pt x="6096" y="1523"/>
                  </a:lnTo>
                  <a:lnTo>
                    <a:pt x="9239" y="0"/>
                  </a:lnTo>
                  <a:lnTo>
                    <a:pt x="16859" y="0"/>
                  </a:lnTo>
                  <a:lnTo>
                    <a:pt x="19907" y="1523"/>
                  </a:lnTo>
                  <a:lnTo>
                    <a:pt x="26003" y="7619"/>
                  </a:lnTo>
                  <a:lnTo>
                    <a:pt x="27527" y="10667"/>
                  </a:lnTo>
                  <a:lnTo>
                    <a:pt x="27527" y="18287"/>
                  </a:lnTo>
                  <a:lnTo>
                    <a:pt x="26003" y="21335"/>
                  </a:lnTo>
                  <a:lnTo>
                    <a:pt x="22955" y="24383"/>
                  </a:lnTo>
                  <a:lnTo>
                    <a:pt x="16859" y="2743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3" name="object 53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6871811" y="2525267"/>
              <a:ext cx="129730" cy="134302"/>
            </a:xfrm>
            <a:prstGeom prst="rect">
              <a:avLst/>
            </a:prstGeom>
          </p:spPr>
        </p:pic>
        <p:sp>
          <p:nvSpPr>
            <p:cNvPr id="54" name="object 54"/>
            <p:cNvSpPr/>
            <p:nvPr/>
          </p:nvSpPr>
          <p:spPr>
            <a:xfrm>
              <a:off x="7076217" y="2583275"/>
              <a:ext cx="27940" cy="27940"/>
            </a:xfrm>
            <a:custGeom>
              <a:avLst/>
              <a:gdLst/>
              <a:ahLst/>
              <a:cxnLst/>
              <a:rect l="l" t="t" r="r" b="b"/>
              <a:pathLst>
                <a:path w="27940" h="27939">
                  <a:moveTo>
                    <a:pt x="16859" y="27431"/>
                  </a:moveTo>
                  <a:lnTo>
                    <a:pt x="9144" y="27431"/>
                  </a:lnTo>
                  <a:lnTo>
                    <a:pt x="3048" y="24383"/>
                  </a:lnTo>
                  <a:lnTo>
                    <a:pt x="0" y="18287"/>
                  </a:lnTo>
                  <a:lnTo>
                    <a:pt x="0" y="13715"/>
                  </a:lnTo>
                  <a:lnTo>
                    <a:pt x="0" y="10667"/>
                  </a:lnTo>
                  <a:lnTo>
                    <a:pt x="3048" y="4571"/>
                  </a:lnTo>
                  <a:lnTo>
                    <a:pt x="6096" y="1523"/>
                  </a:lnTo>
                  <a:lnTo>
                    <a:pt x="9144" y="0"/>
                  </a:lnTo>
                  <a:lnTo>
                    <a:pt x="16859" y="0"/>
                  </a:lnTo>
                  <a:lnTo>
                    <a:pt x="19907" y="1523"/>
                  </a:lnTo>
                  <a:lnTo>
                    <a:pt x="26003" y="7619"/>
                  </a:lnTo>
                  <a:lnTo>
                    <a:pt x="27527" y="10667"/>
                  </a:lnTo>
                  <a:lnTo>
                    <a:pt x="27527" y="18287"/>
                  </a:lnTo>
                  <a:lnTo>
                    <a:pt x="26003" y="21335"/>
                  </a:lnTo>
                  <a:lnTo>
                    <a:pt x="22955" y="24383"/>
                  </a:lnTo>
                  <a:lnTo>
                    <a:pt x="16859" y="2743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5" name="object 55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7169277" y="2525268"/>
              <a:ext cx="138874" cy="135826"/>
            </a:xfrm>
            <a:prstGeom prst="rect">
              <a:avLst/>
            </a:prstGeom>
          </p:spPr>
        </p:pic>
        <p:sp>
          <p:nvSpPr>
            <p:cNvPr id="56" name="object 56"/>
            <p:cNvSpPr/>
            <p:nvPr/>
          </p:nvSpPr>
          <p:spPr>
            <a:xfrm>
              <a:off x="7381303" y="2583275"/>
              <a:ext cx="27940" cy="27940"/>
            </a:xfrm>
            <a:custGeom>
              <a:avLst/>
              <a:gdLst/>
              <a:ahLst/>
              <a:cxnLst/>
              <a:rect l="l" t="t" r="r" b="b"/>
              <a:pathLst>
                <a:path w="27940" h="27939">
                  <a:moveTo>
                    <a:pt x="16859" y="27431"/>
                  </a:moveTo>
                  <a:lnTo>
                    <a:pt x="9144" y="27431"/>
                  </a:lnTo>
                  <a:lnTo>
                    <a:pt x="3048" y="24383"/>
                  </a:lnTo>
                  <a:lnTo>
                    <a:pt x="0" y="18287"/>
                  </a:lnTo>
                  <a:lnTo>
                    <a:pt x="0" y="13715"/>
                  </a:lnTo>
                  <a:lnTo>
                    <a:pt x="0" y="10667"/>
                  </a:lnTo>
                  <a:lnTo>
                    <a:pt x="3048" y="4571"/>
                  </a:lnTo>
                  <a:lnTo>
                    <a:pt x="6096" y="1523"/>
                  </a:lnTo>
                  <a:lnTo>
                    <a:pt x="9144" y="0"/>
                  </a:lnTo>
                  <a:lnTo>
                    <a:pt x="16859" y="0"/>
                  </a:lnTo>
                  <a:lnTo>
                    <a:pt x="19907" y="1523"/>
                  </a:lnTo>
                  <a:lnTo>
                    <a:pt x="26003" y="7619"/>
                  </a:lnTo>
                  <a:lnTo>
                    <a:pt x="27527" y="10667"/>
                  </a:lnTo>
                  <a:lnTo>
                    <a:pt x="27527" y="18287"/>
                  </a:lnTo>
                  <a:lnTo>
                    <a:pt x="26003" y="21335"/>
                  </a:lnTo>
                  <a:lnTo>
                    <a:pt x="22955" y="24383"/>
                  </a:lnTo>
                  <a:lnTo>
                    <a:pt x="16859" y="2743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7" name="object 57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7472838" y="2525267"/>
              <a:ext cx="148018" cy="137350"/>
            </a:xfrm>
            <a:prstGeom prst="rect">
              <a:avLst/>
            </a:prstGeom>
          </p:spPr>
        </p:pic>
        <p:sp>
          <p:nvSpPr>
            <p:cNvPr id="58" name="object 58"/>
            <p:cNvSpPr/>
            <p:nvPr/>
          </p:nvSpPr>
          <p:spPr>
            <a:xfrm>
              <a:off x="7686388" y="2583275"/>
              <a:ext cx="27940" cy="27940"/>
            </a:xfrm>
            <a:custGeom>
              <a:avLst/>
              <a:gdLst/>
              <a:ahLst/>
              <a:cxnLst/>
              <a:rect l="l" t="t" r="r" b="b"/>
              <a:pathLst>
                <a:path w="27940" h="27939">
                  <a:moveTo>
                    <a:pt x="16764" y="27431"/>
                  </a:moveTo>
                  <a:lnTo>
                    <a:pt x="9144" y="27431"/>
                  </a:lnTo>
                  <a:lnTo>
                    <a:pt x="6096" y="25907"/>
                  </a:lnTo>
                  <a:lnTo>
                    <a:pt x="1524" y="21335"/>
                  </a:lnTo>
                  <a:lnTo>
                    <a:pt x="0" y="18287"/>
                  </a:lnTo>
                  <a:lnTo>
                    <a:pt x="0" y="13715"/>
                  </a:lnTo>
                  <a:lnTo>
                    <a:pt x="0" y="10667"/>
                  </a:lnTo>
                  <a:lnTo>
                    <a:pt x="1524" y="7619"/>
                  </a:lnTo>
                  <a:lnTo>
                    <a:pt x="4572" y="4571"/>
                  </a:lnTo>
                  <a:lnTo>
                    <a:pt x="6096" y="1523"/>
                  </a:lnTo>
                  <a:lnTo>
                    <a:pt x="9144" y="0"/>
                  </a:lnTo>
                  <a:lnTo>
                    <a:pt x="16764" y="0"/>
                  </a:lnTo>
                  <a:lnTo>
                    <a:pt x="21336" y="1523"/>
                  </a:lnTo>
                  <a:lnTo>
                    <a:pt x="22859" y="4571"/>
                  </a:lnTo>
                  <a:lnTo>
                    <a:pt x="26003" y="7619"/>
                  </a:lnTo>
                  <a:lnTo>
                    <a:pt x="27527" y="10667"/>
                  </a:lnTo>
                  <a:lnTo>
                    <a:pt x="27527" y="18287"/>
                  </a:lnTo>
                  <a:lnTo>
                    <a:pt x="26003" y="21335"/>
                  </a:lnTo>
                  <a:lnTo>
                    <a:pt x="21336" y="25907"/>
                  </a:lnTo>
                  <a:lnTo>
                    <a:pt x="16764" y="2743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9" name="object 59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7777924" y="2531364"/>
              <a:ext cx="149542" cy="129730"/>
            </a:xfrm>
            <a:prstGeom prst="rect">
              <a:avLst/>
            </a:prstGeom>
          </p:spPr>
        </p:pic>
        <p:sp>
          <p:nvSpPr>
            <p:cNvPr id="60" name="object 60"/>
            <p:cNvSpPr/>
            <p:nvPr/>
          </p:nvSpPr>
          <p:spPr>
            <a:xfrm>
              <a:off x="7991475" y="2583275"/>
              <a:ext cx="27940" cy="27940"/>
            </a:xfrm>
            <a:custGeom>
              <a:avLst/>
              <a:gdLst/>
              <a:ahLst/>
              <a:cxnLst/>
              <a:rect l="l" t="t" r="r" b="b"/>
              <a:pathLst>
                <a:path w="27940" h="27939">
                  <a:moveTo>
                    <a:pt x="18288" y="27431"/>
                  </a:moveTo>
                  <a:lnTo>
                    <a:pt x="10668" y="27431"/>
                  </a:lnTo>
                  <a:lnTo>
                    <a:pt x="6096" y="25907"/>
                  </a:lnTo>
                  <a:lnTo>
                    <a:pt x="1524" y="21335"/>
                  </a:lnTo>
                  <a:lnTo>
                    <a:pt x="0" y="18287"/>
                  </a:lnTo>
                  <a:lnTo>
                    <a:pt x="0" y="13715"/>
                  </a:lnTo>
                  <a:lnTo>
                    <a:pt x="0" y="10667"/>
                  </a:lnTo>
                  <a:lnTo>
                    <a:pt x="1524" y="7619"/>
                  </a:lnTo>
                  <a:lnTo>
                    <a:pt x="4572" y="4571"/>
                  </a:lnTo>
                  <a:lnTo>
                    <a:pt x="6096" y="1523"/>
                  </a:lnTo>
                  <a:lnTo>
                    <a:pt x="10668" y="0"/>
                  </a:lnTo>
                  <a:lnTo>
                    <a:pt x="18288" y="0"/>
                  </a:lnTo>
                  <a:lnTo>
                    <a:pt x="21336" y="1523"/>
                  </a:lnTo>
                  <a:lnTo>
                    <a:pt x="22859" y="4571"/>
                  </a:lnTo>
                  <a:lnTo>
                    <a:pt x="25908" y="7619"/>
                  </a:lnTo>
                  <a:lnTo>
                    <a:pt x="27432" y="10667"/>
                  </a:lnTo>
                  <a:lnTo>
                    <a:pt x="27432" y="18287"/>
                  </a:lnTo>
                  <a:lnTo>
                    <a:pt x="25908" y="21335"/>
                  </a:lnTo>
                  <a:lnTo>
                    <a:pt x="21336" y="25907"/>
                  </a:lnTo>
                  <a:lnTo>
                    <a:pt x="18288" y="2743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1" name="object 61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5640895" y="2752629"/>
              <a:ext cx="147923" cy="137350"/>
            </a:xfrm>
            <a:prstGeom prst="rect">
              <a:avLst/>
            </a:prstGeom>
          </p:spPr>
        </p:pic>
        <p:sp>
          <p:nvSpPr>
            <p:cNvPr id="62" name="object 62"/>
            <p:cNvSpPr/>
            <p:nvPr/>
          </p:nvSpPr>
          <p:spPr>
            <a:xfrm>
              <a:off x="5854446" y="2812160"/>
              <a:ext cx="27940" cy="27940"/>
            </a:xfrm>
            <a:custGeom>
              <a:avLst/>
              <a:gdLst/>
              <a:ahLst/>
              <a:cxnLst/>
              <a:rect l="l" t="t" r="r" b="b"/>
              <a:pathLst>
                <a:path w="27939" h="27939">
                  <a:moveTo>
                    <a:pt x="18288" y="27431"/>
                  </a:moveTo>
                  <a:lnTo>
                    <a:pt x="10668" y="27431"/>
                  </a:lnTo>
                  <a:lnTo>
                    <a:pt x="4572" y="24383"/>
                  </a:lnTo>
                  <a:lnTo>
                    <a:pt x="1524" y="21335"/>
                  </a:lnTo>
                  <a:lnTo>
                    <a:pt x="0" y="18287"/>
                  </a:lnTo>
                  <a:lnTo>
                    <a:pt x="0" y="13715"/>
                  </a:lnTo>
                  <a:lnTo>
                    <a:pt x="0" y="10667"/>
                  </a:lnTo>
                  <a:lnTo>
                    <a:pt x="1524" y="7619"/>
                  </a:lnTo>
                  <a:lnTo>
                    <a:pt x="7620" y="1523"/>
                  </a:lnTo>
                  <a:lnTo>
                    <a:pt x="10668" y="0"/>
                  </a:lnTo>
                  <a:lnTo>
                    <a:pt x="18288" y="0"/>
                  </a:lnTo>
                  <a:lnTo>
                    <a:pt x="21336" y="1523"/>
                  </a:lnTo>
                  <a:lnTo>
                    <a:pt x="24384" y="4571"/>
                  </a:lnTo>
                  <a:lnTo>
                    <a:pt x="27432" y="10667"/>
                  </a:lnTo>
                  <a:lnTo>
                    <a:pt x="27432" y="18287"/>
                  </a:lnTo>
                  <a:lnTo>
                    <a:pt x="24384" y="24383"/>
                  </a:lnTo>
                  <a:lnTo>
                    <a:pt x="18288" y="2743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3" name="object 63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5950457" y="2758725"/>
              <a:ext cx="140398" cy="131254"/>
            </a:xfrm>
            <a:prstGeom prst="rect">
              <a:avLst/>
            </a:prstGeom>
          </p:spPr>
        </p:pic>
        <p:sp>
          <p:nvSpPr>
            <p:cNvPr id="64" name="object 64"/>
            <p:cNvSpPr/>
            <p:nvPr/>
          </p:nvSpPr>
          <p:spPr>
            <a:xfrm>
              <a:off x="6159531" y="2812160"/>
              <a:ext cx="27940" cy="27940"/>
            </a:xfrm>
            <a:custGeom>
              <a:avLst/>
              <a:gdLst/>
              <a:ahLst/>
              <a:cxnLst/>
              <a:rect l="l" t="t" r="r" b="b"/>
              <a:pathLst>
                <a:path w="27939" h="27939">
                  <a:moveTo>
                    <a:pt x="18288" y="27431"/>
                  </a:moveTo>
                  <a:lnTo>
                    <a:pt x="10668" y="27431"/>
                  </a:lnTo>
                  <a:lnTo>
                    <a:pt x="4572" y="24383"/>
                  </a:lnTo>
                  <a:lnTo>
                    <a:pt x="1524" y="21335"/>
                  </a:lnTo>
                  <a:lnTo>
                    <a:pt x="0" y="18287"/>
                  </a:lnTo>
                  <a:lnTo>
                    <a:pt x="0" y="13715"/>
                  </a:lnTo>
                  <a:lnTo>
                    <a:pt x="0" y="10667"/>
                  </a:lnTo>
                  <a:lnTo>
                    <a:pt x="1524" y="7619"/>
                  </a:lnTo>
                  <a:lnTo>
                    <a:pt x="7620" y="1523"/>
                  </a:lnTo>
                  <a:lnTo>
                    <a:pt x="10668" y="0"/>
                  </a:lnTo>
                  <a:lnTo>
                    <a:pt x="18288" y="0"/>
                  </a:lnTo>
                  <a:lnTo>
                    <a:pt x="21336" y="1523"/>
                  </a:lnTo>
                  <a:lnTo>
                    <a:pt x="24384" y="4571"/>
                  </a:lnTo>
                  <a:lnTo>
                    <a:pt x="27432" y="10667"/>
                  </a:lnTo>
                  <a:lnTo>
                    <a:pt x="27432" y="18287"/>
                  </a:lnTo>
                  <a:lnTo>
                    <a:pt x="24384" y="24383"/>
                  </a:lnTo>
                  <a:lnTo>
                    <a:pt x="18288" y="2743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5" name="object 65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6250971" y="2754153"/>
              <a:ext cx="143446" cy="135826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3840861" y="4171949"/>
              <a:ext cx="408813" cy="114395"/>
            </a:xfrm>
            <a:prstGeom prst="rect">
              <a:avLst/>
            </a:prstGeom>
          </p:spPr>
        </p:pic>
        <p:sp>
          <p:nvSpPr>
            <p:cNvPr id="67" name="object 67"/>
            <p:cNvSpPr/>
            <p:nvPr/>
          </p:nvSpPr>
          <p:spPr>
            <a:xfrm>
              <a:off x="5653087" y="4176623"/>
              <a:ext cx="117475" cy="106680"/>
            </a:xfrm>
            <a:custGeom>
              <a:avLst/>
              <a:gdLst/>
              <a:ahLst/>
              <a:cxnLst/>
              <a:rect l="l" t="t" r="r" b="b"/>
              <a:pathLst>
                <a:path w="117475" h="106679">
                  <a:moveTo>
                    <a:pt x="117436" y="0"/>
                  </a:moveTo>
                  <a:lnTo>
                    <a:pt x="1524" y="0"/>
                  </a:lnTo>
                  <a:lnTo>
                    <a:pt x="1524" y="10160"/>
                  </a:lnTo>
                  <a:lnTo>
                    <a:pt x="105244" y="10160"/>
                  </a:lnTo>
                  <a:lnTo>
                    <a:pt x="105244" y="96520"/>
                  </a:lnTo>
                  <a:lnTo>
                    <a:pt x="0" y="96520"/>
                  </a:lnTo>
                  <a:lnTo>
                    <a:pt x="0" y="106680"/>
                  </a:lnTo>
                  <a:lnTo>
                    <a:pt x="117436" y="106680"/>
                  </a:lnTo>
                  <a:lnTo>
                    <a:pt x="117436" y="96520"/>
                  </a:lnTo>
                  <a:lnTo>
                    <a:pt x="117436" y="10160"/>
                  </a:lnTo>
                  <a:lnTo>
                    <a:pt x="11743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8" name="object 68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5807106" y="4161282"/>
              <a:ext cx="123539" cy="129635"/>
            </a:xfrm>
            <a:prstGeom prst="rect">
              <a:avLst/>
            </a:prstGeom>
          </p:spPr>
        </p:pic>
      </p:grpSp>
      <p:sp>
        <p:nvSpPr>
          <p:cNvPr id="69" name="object 69"/>
          <p:cNvSpPr/>
          <p:nvPr/>
        </p:nvSpPr>
        <p:spPr>
          <a:xfrm>
            <a:off x="577595" y="4951476"/>
            <a:ext cx="1432560" cy="10795"/>
          </a:xfrm>
          <a:custGeom>
            <a:avLst/>
            <a:gdLst/>
            <a:ahLst/>
            <a:cxnLst/>
            <a:rect l="l" t="t" r="r" b="b"/>
            <a:pathLst>
              <a:path w="1432560" h="10795">
                <a:moveTo>
                  <a:pt x="1432559" y="10667"/>
                </a:moveTo>
                <a:lnTo>
                  <a:pt x="0" y="10667"/>
                </a:lnTo>
                <a:lnTo>
                  <a:pt x="0" y="0"/>
                </a:lnTo>
                <a:lnTo>
                  <a:pt x="1432559" y="0"/>
                </a:lnTo>
                <a:lnTo>
                  <a:pt x="1432559" y="1066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70" name="object 70"/>
          <p:cNvPicPr/>
          <p:nvPr/>
        </p:nvPicPr>
        <p:blipFill>
          <a:blip r:embed="rId36" cstate="print"/>
          <a:stretch>
            <a:fillRect/>
          </a:stretch>
        </p:blipFill>
        <p:spPr>
          <a:xfrm>
            <a:off x="1040225" y="4690776"/>
            <a:ext cx="501872" cy="120586"/>
          </a:xfrm>
          <a:prstGeom prst="rect">
            <a:avLst/>
          </a:prstGeom>
        </p:spPr>
      </p:pic>
      <p:pic>
        <p:nvPicPr>
          <p:cNvPr id="71" name="object 71"/>
          <p:cNvPicPr/>
          <p:nvPr/>
        </p:nvPicPr>
        <p:blipFill>
          <a:blip r:embed="rId37" cstate="print"/>
          <a:stretch>
            <a:fillRect/>
          </a:stretch>
        </p:blipFill>
        <p:spPr>
          <a:xfrm>
            <a:off x="1064609" y="5025009"/>
            <a:ext cx="442436" cy="135826"/>
          </a:xfrm>
          <a:prstGeom prst="rect">
            <a:avLst/>
          </a:prstGeom>
        </p:spPr>
      </p:pic>
      <p:grpSp>
        <p:nvGrpSpPr>
          <p:cNvPr id="72" name="object 72"/>
          <p:cNvGrpSpPr/>
          <p:nvPr/>
        </p:nvGrpSpPr>
        <p:grpSpPr>
          <a:xfrm>
            <a:off x="2008632" y="4646676"/>
            <a:ext cx="8129270" cy="830580"/>
            <a:chOff x="2008632" y="4646676"/>
            <a:chExt cx="8129270" cy="830580"/>
          </a:xfrm>
        </p:grpSpPr>
        <p:sp>
          <p:nvSpPr>
            <p:cNvPr id="73" name="object 73"/>
            <p:cNvSpPr/>
            <p:nvPr/>
          </p:nvSpPr>
          <p:spPr>
            <a:xfrm>
              <a:off x="2008632" y="4646676"/>
              <a:ext cx="3350260" cy="830580"/>
            </a:xfrm>
            <a:custGeom>
              <a:avLst/>
              <a:gdLst/>
              <a:ahLst/>
              <a:cxnLst/>
              <a:rect l="l" t="t" r="r" b="b"/>
              <a:pathLst>
                <a:path w="3350260" h="830579">
                  <a:moveTo>
                    <a:pt x="1363980" y="120408"/>
                  </a:moveTo>
                  <a:lnTo>
                    <a:pt x="1357884" y="108216"/>
                  </a:lnTo>
                  <a:lnTo>
                    <a:pt x="1353210" y="103644"/>
                  </a:lnTo>
                  <a:lnTo>
                    <a:pt x="1350162" y="102120"/>
                  </a:lnTo>
                  <a:lnTo>
                    <a:pt x="1345590" y="99072"/>
                  </a:lnTo>
                  <a:lnTo>
                    <a:pt x="1341018" y="97548"/>
                  </a:lnTo>
                  <a:lnTo>
                    <a:pt x="1333398" y="96024"/>
                  </a:lnTo>
                  <a:lnTo>
                    <a:pt x="1327302" y="94500"/>
                  </a:lnTo>
                  <a:lnTo>
                    <a:pt x="1319682" y="92976"/>
                  </a:lnTo>
                  <a:lnTo>
                    <a:pt x="1315110" y="91452"/>
                  </a:lnTo>
                  <a:lnTo>
                    <a:pt x="1309014" y="91452"/>
                  </a:lnTo>
                  <a:lnTo>
                    <a:pt x="1304442" y="88404"/>
                  </a:lnTo>
                  <a:lnTo>
                    <a:pt x="1302918" y="86880"/>
                  </a:lnTo>
                  <a:lnTo>
                    <a:pt x="1299870" y="85356"/>
                  </a:lnTo>
                  <a:lnTo>
                    <a:pt x="1298346" y="82308"/>
                  </a:lnTo>
                  <a:lnTo>
                    <a:pt x="1298346" y="74688"/>
                  </a:lnTo>
                  <a:lnTo>
                    <a:pt x="1301394" y="71640"/>
                  </a:lnTo>
                  <a:lnTo>
                    <a:pt x="1305966" y="68491"/>
                  </a:lnTo>
                  <a:lnTo>
                    <a:pt x="1309014" y="66967"/>
                  </a:lnTo>
                  <a:lnTo>
                    <a:pt x="1315110" y="65443"/>
                  </a:lnTo>
                  <a:lnTo>
                    <a:pt x="1321206" y="65443"/>
                  </a:lnTo>
                  <a:lnTo>
                    <a:pt x="1331188" y="66294"/>
                  </a:lnTo>
                  <a:lnTo>
                    <a:pt x="1340459" y="68732"/>
                  </a:lnTo>
                  <a:lnTo>
                    <a:pt x="1348892" y="72593"/>
                  </a:lnTo>
                  <a:lnTo>
                    <a:pt x="1356360" y="77736"/>
                  </a:lnTo>
                  <a:lnTo>
                    <a:pt x="1359408" y="77736"/>
                  </a:lnTo>
                  <a:lnTo>
                    <a:pt x="1359408" y="54775"/>
                  </a:lnTo>
                  <a:lnTo>
                    <a:pt x="1350149" y="51650"/>
                  </a:lnTo>
                  <a:lnTo>
                    <a:pt x="1340650" y="49250"/>
                  </a:lnTo>
                  <a:lnTo>
                    <a:pt x="1330591" y="47701"/>
                  </a:lnTo>
                  <a:lnTo>
                    <a:pt x="1319682" y="47155"/>
                  </a:lnTo>
                  <a:lnTo>
                    <a:pt x="1309941" y="47726"/>
                  </a:lnTo>
                  <a:lnTo>
                    <a:pt x="1277200" y="68160"/>
                  </a:lnTo>
                  <a:lnTo>
                    <a:pt x="1273962" y="82308"/>
                  </a:lnTo>
                  <a:lnTo>
                    <a:pt x="1273962" y="89928"/>
                  </a:lnTo>
                  <a:lnTo>
                    <a:pt x="1302918" y="114312"/>
                  </a:lnTo>
                  <a:lnTo>
                    <a:pt x="1313586" y="117360"/>
                  </a:lnTo>
                  <a:lnTo>
                    <a:pt x="1319682" y="118884"/>
                  </a:lnTo>
                  <a:lnTo>
                    <a:pt x="1324254" y="118884"/>
                  </a:lnTo>
                  <a:lnTo>
                    <a:pt x="1330350" y="120408"/>
                  </a:lnTo>
                  <a:lnTo>
                    <a:pt x="1333398" y="121932"/>
                  </a:lnTo>
                  <a:lnTo>
                    <a:pt x="1337970" y="126504"/>
                  </a:lnTo>
                  <a:lnTo>
                    <a:pt x="1337970" y="137172"/>
                  </a:lnTo>
                  <a:lnTo>
                    <a:pt x="1336446" y="140309"/>
                  </a:lnTo>
                  <a:lnTo>
                    <a:pt x="1331874" y="141833"/>
                  </a:lnTo>
                  <a:lnTo>
                    <a:pt x="1327302" y="144881"/>
                  </a:lnTo>
                  <a:lnTo>
                    <a:pt x="1322730" y="146405"/>
                  </a:lnTo>
                  <a:lnTo>
                    <a:pt x="1309014" y="146405"/>
                  </a:lnTo>
                  <a:lnTo>
                    <a:pt x="1301394" y="144881"/>
                  </a:lnTo>
                  <a:lnTo>
                    <a:pt x="1295298" y="141833"/>
                  </a:lnTo>
                  <a:lnTo>
                    <a:pt x="1287678" y="140309"/>
                  </a:lnTo>
                  <a:lnTo>
                    <a:pt x="1275486" y="131076"/>
                  </a:lnTo>
                  <a:lnTo>
                    <a:pt x="1272438" y="131076"/>
                  </a:lnTo>
                  <a:lnTo>
                    <a:pt x="1272438" y="155549"/>
                  </a:lnTo>
                  <a:lnTo>
                    <a:pt x="1282966" y="159308"/>
                  </a:lnTo>
                  <a:lnTo>
                    <a:pt x="1293774" y="161645"/>
                  </a:lnTo>
                  <a:lnTo>
                    <a:pt x="1304582" y="162839"/>
                  </a:lnTo>
                  <a:lnTo>
                    <a:pt x="1315110" y="163169"/>
                  </a:lnTo>
                  <a:lnTo>
                    <a:pt x="1325727" y="162598"/>
                  </a:lnTo>
                  <a:lnTo>
                    <a:pt x="1360538" y="142735"/>
                  </a:lnTo>
                  <a:lnTo>
                    <a:pt x="1363980" y="128028"/>
                  </a:lnTo>
                  <a:lnTo>
                    <a:pt x="1363980" y="120408"/>
                  </a:lnTo>
                  <a:close/>
                </a:path>
                <a:path w="3350260" h="830579">
                  <a:moveTo>
                    <a:pt x="1458556" y="114312"/>
                  </a:moveTo>
                  <a:lnTo>
                    <a:pt x="1435976" y="75641"/>
                  </a:lnTo>
                  <a:lnTo>
                    <a:pt x="1435608" y="75590"/>
                  </a:lnTo>
                  <a:lnTo>
                    <a:pt x="1435608" y="109639"/>
                  </a:lnTo>
                  <a:lnTo>
                    <a:pt x="1397508" y="109639"/>
                  </a:lnTo>
                  <a:lnTo>
                    <a:pt x="1398879" y="99644"/>
                  </a:lnTo>
                  <a:lnTo>
                    <a:pt x="1402842" y="92494"/>
                  </a:lnTo>
                  <a:lnTo>
                    <a:pt x="1409077" y="88214"/>
                  </a:lnTo>
                  <a:lnTo>
                    <a:pt x="1417320" y="86779"/>
                  </a:lnTo>
                  <a:lnTo>
                    <a:pt x="1425321" y="88214"/>
                  </a:lnTo>
                  <a:lnTo>
                    <a:pt x="1431036" y="92494"/>
                  </a:lnTo>
                  <a:lnTo>
                    <a:pt x="1434465" y="99644"/>
                  </a:lnTo>
                  <a:lnTo>
                    <a:pt x="1435608" y="109639"/>
                  </a:lnTo>
                  <a:lnTo>
                    <a:pt x="1435608" y="75590"/>
                  </a:lnTo>
                  <a:lnTo>
                    <a:pt x="1418844" y="73063"/>
                  </a:lnTo>
                  <a:lnTo>
                    <a:pt x="1409128" y="73901"/>
                  </a:lnTo>
                  <a:lnTo>
                    <a:pt x="1400556" y="76301"/>
                  </a:lnTo>
                  <a:lnTo>
                    <a:pt x="1375257" y="108864"/>
                  </a:lnTo>
                  <a:lnTo>
                    <a:pt x="1374648" y="118884"/>
                  </a:lnTo>
                  <a:lnTo>
                    <a:pt x="1375257" y="129476"/>
                  </a:lnTo>
                  <a:lnTo>
                    <a:pt x="1402842" y="161366"/>
                  </a:lnTo>
                  <a:lnTo>
                    <a:pt x="1423416" y="164604"/>
                  </a:lnTo>
                  <a:lnTo>
                    <a:pt x="1431429" y="164045"/>
                  </a:lnTo>
                  <a:lnTo>
                    <a:pt x="1439608" y="162509"/>
                  </a:lnTo>
                  <a:lnTo>
                    <a:pt x="1448054" y="160096"/>
                  </a:lnTo>
                  <a:lnTo>
                    <a:pt x="1456944" y="156984"/>
                  </a:lnTo>
                  <a:lnTo>
                    <a:pt x="1456944" y="147840"/>
                  </a:lnTo>
                  <a:lnTo>
                    <a:pt x="1456944" y="137172"/>
                  </a:lnTo>
                  <a:lnTo>
                    <a:pt x="1455420" y="137172"/>
                  </a:lnTo>
                  <a:lnTo>
                    <a:pt x="1448536" y="142049"/>
                  </a:lnTo>
                  <a:lnTo>
                    <a:pt x="1441513" y="145364"/>
                  </a:lnTo>
                  <a:lnTo>
                    <a:pt x="1434198" y="147243"/>
                  </a:lnTo>
                  <a:lnTo>
                    <a:pt x="1426464" y="147840"/>
                  </a:lnTo>
                  <a:lnTo>
                    <a:pt x="1414221" y="146354"/>
                  </a:lnTo>
                  <a:lnTo>
                    <a:pt x="1405128" y="141744"/>
                  </a:lnTo>
                  <a:lnTo>
                    <a:pt x="1399451" y="133692"/>
                  </a:lnTo>
                  <a:lnTo>
                    <a:pt x="1397508" y="121932"/>
                  </a:lnTo>
                  <a:lnTo>
                    <a:pt x="1458556" y="121932"/>
                  </a:lnTo>
                  <a:lnTo>
                    <a:pt x="1458556" y="114312"/>
                  </a:lnTo>
                  <a:close/>
                </a:path>
                <a:path w="3350260" h="830579">
                  <a:moveTo>
                    <a:pt x="1556092" y="105156"/>
                  </a:moveTo>
                  <a:lnTo>
                    <a:pt x="1554378" y="91160"/>
                  </a:lnTo>
                  <a:lnTo>
                    <a:pt x="1549234" y="81153"/>
                  </a:lnTo>
                  <a:lnTo>
                    <a:pt x="1540662" y="75158"/>
                  </a:lnTo>
                  <a:lnTo>
                    <a:pt x="1528660" y="73152"/>
                  </a:lnTo>
                  <a:lnTo>
                    <a:pt x="1524088" y="73152"/>
                  </a:lnTo>
                  <a:lnTo>
                    <a:pt x="1510372" y="77724"/>
                  </a:lnTo>
                  <a:lnTo>
                    <a:pt x="1505800" y="82296"/>
                  </a:lnTo>
                  <a:lnTo>
                    <a:pt x="1498180" y="86868"/>
                  </a:lnTo>
                  <a:lnTo>
                    <a:pt x="1498180" y="76200"/>
                  </a:lnTo>
                  <a:lnTo>
                    <a:pt x="1475320" y="76200"/>
                  </a:lnTo>
                  <a:lnTo>
                    <a:pt x="1475320" y="161645"/>
                  </a:lnTo>
                  <a:lnTo>
                    <a:pt x="1498180" y="161645"/>
                  </a:lnTo>
                  <a:lnTo>
                    <a:pt x="1498180" y="99060"/>
                  </a:lnTo>
                  <a:lnTo>
                    <a:pt x="1505800" y="94488"/>
                  </a:lnTo>
                  <a:lnTo>
                    <a:pt x="1511896" y="91440"/>
                  </a:lnTo>
                  <a:lnTo>
                    <a:pt x="1522564" y="91440"/>
                  </a:lnTo>
                  <a:lnTo>
                    <a:pt x="1527136" y="92964"/>
                  </a:lnTo>
                  <a:lnTo>
                    <a:pt x="1528660" y="96012"/>
                  </a:lnTo>
                  <a:lnTo>
                    <a:pt x="1531708" y="99060"/>
                  </a:lnTo>
                  <a:lnTo>
                    <a:pt x="1533232" y="106680"/>
                  </a:lnTo>
                  <a:lnTo>
                    <a:pt x="1533232" y="161645"/>
                  </a:lnTo>
                  <a:lnTo>
                    <a:pt x="1556092" y="161645"/>
                  </a:lnTo>
                  <a:lnTo>
                    <a:pt x="1556092" y="105156"/>
                  </a:lnTo>
                  <a:close/>
                </a:path>
                <a:path w="3350260" h="830579">
                  <a:moveTo>
                    <a:pt x="1629346" y="76200"/>
                  </a:moveTo>
                  <a:lnTo>
                    <a:pt x="1603438" y="76200"/>
                  </a:lnTo>
                  <a:lnTo>
                    <a:pt x="1603438" y="51727"/>
                  </a:lnTo>
                  <a:lnTo>
                    <a:pt x="1580578" y="51727"/>
                  </a:lnTo>
                  <a:lnTo>
                    <a:pt x="1580578" y="76200"/>
                  </a:lnTo>
                  <a:lnTo>
                    <a:pt x="1569910" y="76200"/>
                  </a:lnTo>
                  <a:lnTo>
                    <a:pt x="1569910" y="89916"/>
                  </a:lnTo>
                  <a:lnTo>
                    <a:pt x="1580578" y="89916"/>
                  </a:lnTo>
                  <a:lnTo>
                    <a:pt x="1580578" y="144881"/>
                  </a:lnTo>
                  <a:lnTo>
                    <a:pt x="1583626" y="152501"/>
                  </a:lnTo>
                  <a:lnTo>
                    <a:pt x="1592770" y="161645"/>
                  </a:lnTo>
                  <a:lnTo>
                    <a:pt x="1600390" y="163169"/>
                  </a:lnTo>
                  <a:lnTo>
                    <a:pt x="1623250" y="163169"/>
                  </a:lnTo>
                  <a:lnTo>
                    <a:pt x="1629346" y="161645"/>
                  </a:lnTo>
                  <a:lnTo>
                    <a:pt x="1629346" y="146405"/>
                  </a:lnTo>
                  <a:lnTo>
                    <a:pt x="1626298" y="147929"/>
                  </a:lnTo>
                  <a:lnTo>
                    <a:pt x="1614106" y="147929"/>
                  </a:lnTo>
                  <a:lnTo>
                    <a:pt x="1609534" y="146405"/>
                  </a:lnTo>
                  <a:lnTo>
                    <a:pt x="1606486" y="144881"/>
                  </a:lnTo>
                  <a:lnTo>
                    <a:pt x="1604962" y="141833"/>
                  </a:lnTo>
                  <a:lnTo>
                    <a:pt x="1603438" y="135636"/>
                  </a:lnTo>
                  <a:lnTo>
                    <a:pt x="1603438" y="89916"/>
                  </a:lnTo>
                  <a:lnTo>
                    <a:pt x="1629346" y="89916"/>
                  </a:lnTo>
                  <a:lnTo>
                    <a:pt x="1629346" y="76200"/>
                  </a:lnTo>
                  <a:close/>
                </a:path>
                <a:path w="3350260" h="830579">
                  <a:moveTo>
                    <a:pt x="1720875" y="114312"/>
                  </a:moveTo>
                  <a:lnTo>
                    <a:pt x="1699653" y="75641"/>
                  </a:lnTo>
                  <a:lnTo>
                    <a:pt x="1698015" y="75399"/>
                  </a:lnTo>
                  <a:lnTo>
                    <a:pt x="1698015" y="109639"/>
                  </a:lnTo>
                  <a:lnTo>
                    <a:pt x="1659813" y="109639"/>
                  </a:lnTo>
                  <a:lnTo>
                    <a:pt x="1661858" y="99644"/>
                  </a:lnTo>
                  <a:lnTo>
                    <a:pt x="1665770" y="92494"/>
                  </a:lnTo>
                  <a:lnTo>
                    <a:pt x="1671688" y="88214"/>
                  </a:lnTo>
                  <a:lnTo>
                    <a:pt x="1679727" y="86779"/>
                  </a:lnTo>
                  <a:lnTo>
                    <a:pt x="1687728" y="88214"/>
                  </a:lnTo>
                  <a:lnTo>
                    <a:pt x="1693443" y="92494"/>
                  </a:lnTo>
                  <a:lnTo>
                    <a:pt x="1696872" y="99644"/>
                  </a:lnTo>
                  <a:lnTo>
                    <a:pt x="1698015" y="109639"/>
                  </a:lnTo>
                  <a:lnTo>
                    <a:pt x="1698015" y="75399"/>
                  </a:lnTo>
                  <a:lnTo>
                    <a:pt x="1682775" y="73063"/>
                  </a:lnTo>
                  <a:lnTo>
                    <a:pt x="1672805" y="73901"/>
                  </a:lnTo>
                  <a:lnTo>
                    <a:pt x="1663674" y="76301"/>
                  </a:lnTo>
                  <a:lnTo>
                    <a:pt x="1637792" y="108864"/>
                  </a:lnTo>
                  <a:lnTo>
                    <a:pt x="1636953" y="118884"/>
                  </a:lnTo>
                  <a:lnTo>
                    <a:pt x="1637792" y="129476"/>
                  </a:lnTo>
                  <a:lnTo>
                    <a:pt x="1665389" y="161366"/>
                  </a:lnTo>
                  <a:lnTo>
                    <a:pt x="1687347" y="164604"/>
                  </a:lnTo>
                  <a:lnTo>
                    <a:pt x="1694700" y="164045"/>
                  </a:lnTo>
                  <a:lnTo>
                    <a:pt x="1702777" y="162509"/>
                  </a:lnTo>
                  <a:lnTo>
                    <a:pt x="1711134" y="160096"/>
                  </a:lnTo>
                  <a:lnTo>
                    <a:pt x="1719351" y="156984"/>
                  </a:lnTo>
                  <a:lnTo>
                    <a:pt x="1719351" y="147840"/>
                  </a:lnTo>
                  <a:lnTo>
                    <a:pt x="1719351" y="137172"/>
                  </a:lnTo>
                  <a:lnTo>
                    <a:pt x="1711617" y="142049"/>
                  </a:lnTo>
                  <a:lnTo>
                    <a:pt x="1704301" y="145364"/>
                  </a:lnTo>
                  <a:lnTo>
                    <a:pt x="1697278" y="147243"/>
                  </a:lnTo>
                  <a:lnTo>
                    <a:pt x="1690395" y="147840"/>
                  </a:lnTo>
                  <a:lnTo>
                    <a:pt x="1677479" y="146354"/>
                  </a:lnTo>
                  <a:lnTo>
                    <a:pt x="1668246" y="141744"/>
                  </a:lnTo>
                  <a:lnTo>
                    <a:pt x="1662455" y="133692"/>
                  </a:lnTo>
                  <a:lnTo>
                    <a:pt x="1659813" y="121932"/>
                  </a:lnTo>
                  <a:lnTo>
                    <a:pt x="1720875" y="121932"/>
                  </a:lnTo>
                  <a:lnTo>
                    <a:pt x="1720875" y="114312"/>
                  </a:lnTo>
                  <a:close/>
                </a:path>
                <a:path w="3350260" h="830579">
                  <a:moveTo>
                    <a:pt x="1818500" y="105156"/>
                  </a:moveTo>
                  <a:lnTo>
                    <a:pt x="1816785" y="91160"/>
                  </a:lnTo>
                  <a:lnTo>
                    <a:pt x="1811642" y="81153"/>
                  </a:lnTo>
                  <a:lnTo>
                    <a:pt x="1803069" y="75158"/>
                  </a:lnTo>
                  <a:lnTo>
                    <a:pt x="1791068" y="73152"/>
                  </a:lnTo>
                  <a:lnTo>
                    <a:pt x="1786496" y="73152"/>
                  </a:lnTo>
                  <a:lnTo>
                    <a:pt x="1781924" y="74676"/>
                  </a:lnTo>
                  <a:lnTo>
                    <a:pt x="1778876" y="76200"/>
                  </a:lnTo>
                  <a:lnTo>
                    <a:pt x="1774304" y="77724"/>
                  </a:lnTo>
                  <a:lnTo>
                    <a:pt x="1768119" y="82296"/>
                  </a:lnTo>
                  <a:lnTo>
                    <a:pt x="1760499" y="86868"/>
                  </a:lnTo>
                  <a:lnTo>
                    <a:pt x="1760499" y="76200"/>
                  </a:lnTo>
                  <a:lnTo>
                    <a:pt x="1737639" y="76200"/>
                  </a:lnTo>
                  <a:lnTo>
                    <a:pt x="1737639" y="161645"/>
                  </a:lnTo>
                  <a:lnTo>
                    <a:pt x="1760499" y="161645"/>
                  </a:lnTo>
                  <a:lnTo>
                    <a:pt x="1760499" y="99060"/>
                  </a:lnTo>
                  <a:lnTo>
                    <a:pt x="1768119" y="94488"/>
                  </a:lnTo>
                  <a:lnTo>
                    <a:pt x="1774304" y="91440"/>
                  </a:lnTo>
                  <a:lnTo>
                    <a:pt x="1784972" y="91440"/>
                  </a:lnTo>
                  <a:lnTo>
                    <a:pt x="1789544" y="92964"/>
                  </a:lnTo>
                  <a:lnTo>
                    <a:pt x="1792592" y="96012"/>
                  </a:lnTo>
                  <a:lnTo>
                    <a:pt x="1794116" y="99060"/>
                  </a:lnTo>
                  <a:lnTo>
                    <a:pt x="1795640" y="106680"/>
                  </a:lnTo>
                  <a:lnTo>
                    <a:pt x="1795640" y="161645"/>
                  </a:lnTo>
                  <a:lnTo>
                    <a:pt x="1818500" y="161645"/>
                  </a:lnTo>
                  <a:lnTo>
                    <a:pt x="1818500" y="105156"/>
                  </a:lnTo>
                  <a:close/>
                </a:path>
                <a:path w="3350260" h="830579">
                  <a:moveTo>
                    <a:pt x="1910041" y="79248"/>
                  </a:moveTo>
                  <a:lnTo>
                    <a:pt x="1903183" y="76377"/>
                  </a:lnTo>
                  <a:lnTo>
                    <a:pt x="1896325" y="74485"/>
                  </a:lnTo>
                  <a:lnTo>
                    <a:pt x="1889467" y="73469"/>
                  </a:lnTo>
                  <a:lnTo>
                    <a:pt x="1882609" y="73152"/>
                  </a:lnTo>
                  <a:lnTo>
                    <a:pt x="1872602" y="73990"/>
                  </a:lnTo>
                  <a:lnTo>
                    <a:pt x="1838706" y="99822"/>
                  </a:lnTo>
                  <a:lnTo>
                    <a:pt x="1835277" y="118872"/>
                  </a:lnTo>
                  <a:lnTo>
                    <a:pt x="1836102" y="129489"/>
                  </a:lnTo>
                  <a:lnTo>
                    <a:pt x="1863471" y="161455"/>
                  </a:lnTo>
                  <a:lnTo>
                    <a:pt x="1884133" y="164693"/>
                  </a:lnTo>
                  <a:lnTo>
                    <a:pt x="1889899" y="164147"/>
                  </a:lnTo>
                  <a:lnTo>
                    <a:pt x="1895944" y="162598"/>
                  </a:lnTo>
                  <a:lnTo>
                    <a:pt x="1902561" y="160197"/>
                  </a:lnTo>
                  <a:lnTo>
                    <a:pt x="1910041" y="157073"/>
                  </a:lnTo>
                  <a:lnTo>
                    <a:pt x="1910041" y="137160"/>
                  </a:lnTo>
                  <a:lnTo>
                    <a:pt x="1908517" y="137160"/>
                  </a:lnTo>
                  <a:lnTo>
                    <a:pt x="1902561" y="141465"/>
                  </a:lnTo>
                  <a:lnTo>
                    <a:pt x="1896325" y="144868"/>
                  </a:lnTo>
                  <a:lnTo>
                    <a:pt x="1890090" y="147116"/>
                  </a:lnTo>
                  <a:lnTo>
                    <a:pt x="1884133" y="147929"/>
                  </a:lnTo>
                  <a:lnTo>
                    <a:pt x="1876513" y="147929"/>
                  </a:lnTo>
                  <a:lnTo>
                    <a:pt x="1870329" y="144881"/>
                  </a:lnTo>
                  <a:lnTo>
                    <a:pt x="1861185" y="135636"/>
                  </a:lnTo>
                  <a:lnTo>
                    <a:pt x="1859661" y="128016"/>
                  </a:lnTo>
                  <a:lnTo>
                    <a:pt x="1859661" y="109728"/>
                  </a:lnTo>
                  <a:lnTo>
                    <a:pt x="1861185" y="102108"/>
                  </a:lnTo>
                  <a:lnTo>
                    <a:pt x="1865757" y="97536"/>
                  </a:lnTo>
                  <a:lnTo>
                    <a:pt x="1870329" y="91440"/>
                  </a:lnTo>
                  <a:lnTo>
                    <a:pt x="1876513" y="89916"/>
                  </a:lnTo>
                  <a:lnTo>
                    <a:pt x="1884133" y="89916"/>
                  </a:lnTo>
                  <a:lnTo>
                    <a:pt x="1889874" y="90512"/>
                  </a:lnTo>
                  <a:lnTo>
                    <a:pt x="1895754" y="92392"/>
                  </a:lnTo>
                  <a:lnTo>
                    <a:pt x="1901926" y="95707"/>
                  </a:lnTo>
                  <a:lnTo>
                    <a:pt x="1908517" y="100584"/>
                  </a:lnTo>
                  <a:lnTo>
                    <a:pt x="1910041" y="100584"/>
                  </a:lnTo>
                  <a:lnTo>
                    <a:pt x="1910041" y="79248"/>
                  </a:lnTo>
                  <a:close/>
                </a:path>
                <a:path w="3350260" h="830579">
                  <a:moveTo>
                    <a:pt x="2003094" y="114312"/>
                  </a:moveTo>
                  <a:lnTo>
                    <a:pt x="2002497" y="109639"/>
                  </a:lnTo>
                  <a:lnTo>
                    <a:pt x="2000796" y="96253"/>
                  </a:lnTo>
                  <a:lnTo>
                    <a:pt x="1995614" y="86779"/>
                  </a:lnTo>
                  <a:lnTo>
                    <a:pt x="1993760" y="83362"/>
                  </a:lnTo>
                  <a:lnTo>
                    <a:pt x="1981847" y="75641"/>
                  </a:lnTo>
                  <a:lnTo>
                    <a:pt x="1980234" y="75399"/>
                  </a:lnTo>
                  <a:lnTo>
                    <a:pt x="1980234" y="109639"/>
                  </a:lnTo>
                  <a:lnTo>
                    <a:pt x="1942045" y="109639"/>
                  </a:lnTo>
                  <a:lnTo>
                    <a:pt x="1943430" y="99644"/>
                  </a:lnTo>
                  <a:lnTo>
                    <a:pt x="1947379" y="92494"/>
                  </a:lnTo>
                  <a:lnTo>
                    <a:pt x="1953615" y="88214"/>
                  </a:lnTo>
                  <a:lnTo>
                    <a:pt x="1961857" y="86779"/>
                  </a:lnTo>
                  <a:lnTo>
                    <a:pt x="1969871" y="88214"/>
                  </a:lnTo>
                  <a:lnTo>
                    <a:pt x="1975624" y="92494"/>
                  </a:lnTo>
                  <a:lnTo>
                    <a:pt x="1979079" y="99644"/>
                  </a:lnTo>
                  <a:lnTo>
                    <a:pt x="1980234" y="109639"/>
                  </a:lnTo>
                  <a:lnTo>
                    <a:pt x="1980234" y="75399"/>
                  </a:lnTo>
                  <a:lnTo>
                    <a:pt x="1964905" y="73063"/>
                  </a:lnTo>
                  <a:lnTo>
                    <a:pt x="1954314" y="73901"/>
                  </a:lnTo>
                  <a:lnTo>
                    <a:pt x="1945284" y="76301"/>
                  </a:lnTo>
                  <a:lnTo>
                    <a:pt x="1919808" y="108864"/>
                  </a:lnTo>
                  <a:lnTo>
                    <a:pt x="1919185" y="118884"/>
                  </a:lnTo>
                  <a:lnTo>
                    <a:pt x="1920024" y="129476"/>
                  </a:lnTo>
                  <a:lnTo>
                    <a:pt x="1947379" y="161366"/>
                  </a:lnTo>
                  <a:lnTo>
                    <a:pt x="1967953" y="164604"/>
                  </a:lnTo>
                  <a:lnTo>
                    <a:pt x="1976031" y="164045"/>
                  </a:lnTo>
                  <a:lnTo>
                    <a:pt x="1984235" y="162509"/>
                  </a:lnTo>
                  <a:lnTo>
                    <a:pt x="1992693" y="160096"/>
                  </a:lnTo>
                  <a:lnTo>
                    <a:pt x="2001570" y="156984"/>
                  </a:lnTo>
                  <a:lnTo>
                    <a:pt x="2001570" y="147840"/>
                  </a:lnTo>
                  <a:lnTo>
                    <a:pt x="2001570" y="137172"/>
                  </a:lnTo>
                  <a:lnTo>
                    <a:pt x="2000046" y="137172"/>
                  </a:lnTo>
                  <a:lnTo>
                    <a:pt x="1993176" y="142049"/>
                  </a:lnTo>
                  <a:lnTo>
                    <a:pt x="1986140" y="145364"/>
                  </a:lnTo>
                  <a:lnTo>
                    <a:pt x="1978799" y="147243"/>
                  </a:lnTo>
                  <a:lnTo>
                    <a:pt x="1971001" y="147840"/>
                  </a:lnTo>
                  <a:lnTo>
                    <a:pt x="1958975" y="146354"/>
                  </a:lnTo>
                  <a:lnTo>
                    <a:pt x="1950237" y="141744"/>
                  </a:lnTo>
                  <a:lnTo>
                    <a:pt x="1944636" y="133692"/>
                  </a:lnTo>
                  <a:lnTo>
                    <a:pt x="1942045" y="121932"/>
                  </a:lnTo>
                  <a:lnTo>
                    <a:pt x="2003094" y="121932"/>
                  </a:lnTo>
                  <a:lnTo>
                    <a:pt x="2003094" y="114312"/>
                  </a:lnTo>
                  <a:close/>
                </a:path>
                <a:path w="3350260" h="830579">
                  <a:moveTo>
                    <a:pt x="2088540" y="129540"/>
                  </a:moveTo>
                  <a:lnTo>
                    <a:pt x="2087016" y="123444"/>
                  </a:lnTo>
                  <a:lnTo>
                    <a:pt x="2082444" y="120396"/>
                  </a:lnTo>
                  <a:lnTo>
                    <a:pt x="2079396" y="115824"/>
                  </a:lnTo>
                  <a:lnTo>
                    <a:pt x="2074722" y="112776"/>
                  </a:lnTo>
                  <a:lnTo>
                    <a:pt x="2062530" y="109728"/>
                  </a:lnTo>
                  <a:lnTo>
                    <a:pt x="2056434" y="109728"/>
                  </a:lnTo>
                  <a:lnTo>
                    <a:pt x="2050338" y="108204"/>
                  </a:lnTo>
                  <a:lnTo>
                    <a:pt x="2045766" y="106680"/>
                  </a:lnTo>
                  <a:lnTo>
                    <a:pt x="2042718" y="105156"/>
                  </a:lnTo>
                  <a:lnTo>
                    <a:pt x="2041194" y="103632"/>
                  </a:lnTo>
                  <a:lnTo>
                    <a:pt x="2038146" y="103632"/>
                  </a:lnTo>
                  <a:lnTo>
                    <a:pt x="2038146" y="94488"/>
                  </a:lnTo>
                  <a:lnTo>
                    <a:pt x="2039670" y="92964"/>
                  </a:lnTo>
                  <a:lnTo>
                    <a:pt x="2045766" y="89916"/>
                  </a:lnTo>
                  <a:lnTo>
                    <a:pt x="2050338" y="88392"/>
                  </a:lnTo>
                  <a:lnTo>
                    <a:pt x="2054910" y="88392"/>
                  </a:lnTo>
                  <a:lnTo>
                    <a:pt x="2061794" y="88988"/>
                  </a:lnTo>
                  <a:lnTo>
                    <a:pt x="2068830" y="90868"/>
                  </a:lnTo>
                  <a:lnTo>
                    <a:pt x="2076170" y="94183"/>
                  </a:lnTo>
                  <a:lnTo>
                    <a:pt x="2083968" y="99060"/>
                  </a:lnTo>
                  <a:lnTo>
                    <a:pt x="2083968" y="88392"/>
                  </a:lnTo>
                  <a:lnTo>
                    <a:pt x="2083968" y="79248"/>
                  </a:lnTo>
                  <a:lnTo>
                    <a:pt x="2077669" y="76377"/>
                  </a:lnTo>
                  <a:lnTo>
                    <a:pt x="2070544" y="74485"/>
                  </a:lnTo>
                  <a:lnTo>
                    <a:pt x="2062873" y="73469"/>
                  </a:lnTo>
                  <a:lnTo>
                    <a:pt x="2054910" y="73152"/>
                  </a:lnTo>
                  <a:lnTo>
                    <a:pt x="2046325" y="73710"/>
                  </a:lnTo>
                  <a:lnTo>
                    <a:pt x="2015286" y="92964"/>
                  </a:lnTo>
                  <a:lnTo>
                    <a:pt x="2015286" y="109728"/>
                  </a:lnTo>
                  <a:lnTo>
                    <a:pt x="2018334" y="115824"/>
                  </a:lnTo>
                  <a:lnTo>
                    <a:pt x="2024430" y="121920"/>
                  </a:lnTo>
                  <a:lnTo>
                    <a:pt x="2027478" y="123444"/>
                  </a:lnTo>
                  <a:lnTo>
                    <a:pt x="2032050" y="126492"/>
                  </a:lnTo>
                  <a:lnTo>
                    <a:pt x="2038146" y="128016"/>
                  </a:lnTo>
                  <a:lnTo>
                    <a:pt x="2044242" y="128016"/>
                  </a:lnTo>
                  <a:lnTo>
                    <a:pt x="2048814" y="129540"/>
                  </a:lnTo>
                  <a:lnTo>
                    <a:pt x="2051862" y="129540"/>
                  </a:lnTo>
                  <a:lnTo>
                    <a:pt x="2061006" y="132588"/>
                  </a:lnTo>
                  <a:lnTo>
                    <a:pt x="2064054" y="135636"/>
                  </a:lnTo>
                  <a:lnTo>
                    <a:pt x="2064054" y="146405"/>
                  </a:lnTo>
                  <a:lnTo>
                    <a:pt x="2059482" y="149453"/>
                  </a:lnTo>
                  <a:lnTo>
                    <a:pt x="2047290" y="149453"/>
                  </a:lnTo>
                  <a:lnTo>
                    <a:pt x="2039289" y="148615"/>
                  </a:lnTo>
                  <a:lnTo>
                    <a:pt x="2031288" y="146202"/>
                  </a:lnTo>
                  <a:lnTo>
                    <a:pt x="2023287" y="142341"/>
                  </a:lnTo>
                  <a:lnTo>
                    <a:pt x="2015286" y="137160"/>
                  </a:lnTo>
                  <a:lnTo>
                    <a:pt x="2013762" y="137160"/>
                  </a:lnTo>
                  <a:lnTo>
                    <a:pt x="2013762" y="157073"/>
                  </a:lnTo>
                  <a:lnTo>
                    <a:pt x="2021154" y="160197"/>
                  </a:lnTo>
                  <a:lnTo>
                    <a:pt x="2029383" y="162598"/>
                  </a:lnTo>
                  <a:lnTo>
                    <a:pt x="2038197" y="164147"/>
                  </a:lnTo>
                  <a:lnTo>
                    <a:pt x="2047290" y="164693"/>
                  </a:lnTo>
                  <a:lnTo>
                    <a:pt x="2056130" y="164147"/>
                  </a:lnTo>
                  <a:lnTo>
                    <a:pt x="2084882" y="149453"/>
                  </a:lnTo>
                  <a:lnTo>
                    <a:pt x="2088540" y="143357"/>
                  </a:lnTo>
                  <a:lnTo>
                    <a:pt x="2088540" y="129540"/>
                  </a:lnTo>
                  <a:close/>
                </a:path>
                <a:path w="3350260" h="830579">
                  <a:moveTo>
                    <a:pt x="3349739" y="304812"/>
                  </a:moveTo>
                  <a:lnTo>
                    <a:pt x="10668" y="304812"/>
                  </a:lnTo>
                  <a:lnTo>
                    <a:pt x="10668" y="0"/>
                  </a:lnTo>
                  <a:lnTo>
                    <a:pt x="0" y="0"/>
                  </a:lnTo>
                  <a:lnTo>
                    <a:pt x="0" y="830580"/>
                  </a:lnTo>
                  <a:lnTo>
                    <a:pt x="10668" y="830580"/>
                  </a:lnTo>
                  <a:lnTo>
                    <a:pt x="10668" y="315480"/>
                  </a:lnTo>
                  <a:lnTo>
                    <a:pt x="3349739" y="315480"/>
                  </a:lnTo>
                  <a:lnTo>
                    <a:pt x="3349739" y="30481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4" name="object 74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2047017" y="5023485"/>
              <a:ext cx="1571148" cy="138874"/>
            </a:xfrm>
            <a:prstGeom prst="rect">
              <a:avLst/>
            </a:prstGeom>
          </p:spPr>
        </p:pic>
        <p:pic>
          <p:nvPicPr>
            <p:cNvPr id="75" name="object 75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3726465" y="5026532"/>
              <a:ext cx="289845" cy="135826"/>
            </a:xfrm>
            <a:prstGeom prst="rect">
              <a:avLst/>
            </a:prstGeom>
          </p:spPr>
        </p:pic>
        <p:sp>
          <p:nvSpPr>
            <p:cNvPr id="76" name="object 76"/>
            <p:cNvSpPr/>
            <p:nvPr/>
          </p:nvSpPr>
          <p:spPr>
            <a:xfrm>
              <a:off x="4037634" y="5034597"/>
              <a:ext cx="137795" cy="123189"/>
            </a:xfrm>
            <a:custGeom>
              <a:avLst/>
              <a:gdLst/>
              <a:ahLst/>
              <a:cxnLst/>
              <a:rect l="l" t="t" r="r" b="b"/>
              <a:pathLst>
                <a:path w="137795" h="123189">
                  <a:moveTo>
                    <a:pt x="137261" y="113030"/>
                  </a:moveTo>
                  <a:lnTo>
                    <a:pt x="79349" y="113030"/>
                  </a:lnTo>
                  <a:lnTo>
                    <a:pt x="79349" y="62230"/>
                  </a:lnTo>
                  <a:lnTo>
                    <a:pt x="126593" y="62230"/>
                  </a:lnTo>
                  <a:lnTo>
                    <a:pt x="126593" y="52070"/>
                  </a:lnTo>
                  <a:lnTo>
                    <a:pt x="79349" y="52070"/>
                  </a:lnTo>
                  <a:lnTo>
                    <a:pt x="79349" y="34290"/>
                  </a:lnTo>
                  <a:lnTo>
                    <a:pt x="79349" y="8890"/>
                  </a:lnTo>
                  <a:lnTo>
                    <a:pt x="134213" y="8890"/>
                  </a:lnTo>
                  <a:lnTo>
                    <a:pt x="134213" y="0"/>
                  </a:lnTo>
                  <a:lnTo>
                    <a:pt x="4572" y="0"/>
                  </a:lnTo>
                  <a:lnTo>
                    <a:pt x="4572" y="8890"/>
                  </a:lnTo>
                  <a:lnTo>
                    <a:pt x="68681" y="8890"/>
                  </a:lnTo>
                  <a:lnTo>
                    <a:pt x="68681" y="34290"/>
                  </a:lnTo>
                  <a:lnTo>
                    <a:pt x="68681" y="52070"/>
                  </a:lnTo>
                  <a:lnTo>
                    <a:pt x="68681" y="62230"/>
                  </a:lnTo>
                  <a:lnTo>
                    <a:pt x="68681" y="113030"/>
                  </a:lnTo>
                  <a:lnTo>
                    <a:pt x="33528" y="113030"/>
                  </a:lnTo>
                  <a:lnTo>
                    <a:pt x="33528" y="62230"/>
                  </a:lnTo>
                  <a:lnTo>
                    <a:pt x="33528" y="52070"/>
                  </a:lnTo>
                  <a:lnTo>
                    <a:pt x="33528" y="34290"/>
                  </a:lnTo>
                  <a:lnTo>
                    <a:pt x="21336" y="34290"/>
                  </a:lnTo>
                  <a:lnTo>
                    <a:pt x="21336" y="52070"/>
                  </a:lnTo>
                  <a:lnTo>
                    <a:pt x="21336" y="62230"/>
                  </a:lnTo>
                  <a:lnTo>
                    <a:pt x="21336" y="113030"/>
                  </a:lnTo>
                  <a:lnTo>
                    <a:pt x="0" y="113030"/>
                  </a:lnTo>
                  <a:lnTo>
                    <a:pt x="0" y="123190"/>
                  </a:lnTo>
                  <a:lnTo>
                    <a:pt x="137261" y="123190"/>
                  </a:lnTo>
                  <a:lnTo>
                    <a:pt x="137261" y="11303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7" name="object 77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4211574" y="5035676"/>
              <a:ext cx="112871" cy="122110"/>
            </a:xfrm>
            <a:prstGeom prst="rect">
              <a:avLst/>
            </a:prstGeom>
          </p:spPr>
        </p:pic>
        <p:sp>
          <p:nvSpPr>
            <p:cNvPr id="78" name="object 78"/>
            <p:cNvSpPr/>
            <p:nvPr/>
          </p:nvSpPr>
          <p:spPr>
            <a:xfrm>
              <a:off x="4348823" y="5025009"/>
              <a:ext cx="582930" cy="135890"/>
            </a:xfrm>
            <a:custGeom>
              <a:avLst/>
              <a:gdLst/>
              <a:ahLst/>
              <a:cxnLst/>
              <a:rect l="l" t="t" r="r" b="b"/>
              <a:pathLst>
                <a:path w="582929" h="135889">
                  <a:moveTo>
                    <a:pt x="62585" y="86969"/>
                  </a:moveTo>
                  <a:lnTo>
                    <a:pt x="53441" y="82397"/>
                  </a:lnTo>
                  <a:lnTo>
                    <a:pt x="50190" y="88963"/>
                  </a:lnTo>
                  <a:lnTo>
                    <a:pt x="47256" y="94970"/>
                  </a:lnTo>
                  <a:lnTo>
                    <a:pt x="44335" y="100393"/>
                  </a:lnTo>
                  <a:lnTo>
                    <a:pt x="41148" y="105257"/>
                  </a:lnTo>
                  <a:lnTo>
                    <a:pt x="36576" y="112966"/>
                  </a:lnTo>
                  <a:lnTo>
                    <a:pt x="33528" y="116014"/>
                  </a:lnTo>
                  <a:lnTo>
                    <a:pt x="28956" y="116014"/>
                  </a:lnTo>
                  <a:lnTo>
                    <a:pt x="25908" y="114490"/>
                  </a:lnTo>
                  <a:lnTo>
                    <a:pt x="22860" y="108305"/>
                  </a:lnTo>
                  <a:lnTo>
                    <a:pt x="19812" y="103733"/>
                  </a:lnTo>
                  <a:lnTo>
                    <a:pt x="16764" y="97637"/>
                  </a:lnTo>
                  <a:lnTo>
                    <a:pt x="15240" y="91541"/>
                  </a:lnTo>
                  <a:lnTo>
                    <a:pt x="12192" y="76301"/>
                  </a:lnTo>
                  <a:lnTo>
                    <a:pt x="12192" y="62585"/>
                  </a:lnTo>
                  <a:lnTo>
                    <a:pt x="13716" y="54965"/>
                  </a:lnTo>
                  <a:lnTo>
                    <a:pt x="13716" y="44297"/>
                  </a:lnTo>
                  <a:lnTo>
                    <a:pt x="15240" y="33528"/>
                  </a:lnTo>
                  <a:lnTo>
                    <a:pt x="16764" y="25908"/>
                  </a:lnTo>
                  <a:lnTo>
                    <a:pt x="16764" y="21336"/>
                  </a:lnTo>
                  <a:lnTo>
                    <a:pt x="4572" y="21336"/>
                  </a:lnTo>
                  <a:lnTo>
                    <a:pt x="4572" y="25908"/>
                  </a:lnTo>
                  <a:lnTo>
                    <a:pt x="3048" y="33528"/>
                  </a:lnTo>
                  <a:lnTo>
                    <a:pt x="3048" y="44297"/>
                  </a:lnTo>
                  <a:lnTo>
                    <a:pt x="1524" y="54965"/>
                  </a:lnTo>
                  <a:lnTo>
                    <a:pt x="0" y="62585"/>
                  </a:lnTo>
                  <a:lnTo>
                    <a:pt x="0" y="74777"/>
                  </a:lnTo>
                  <a:lnTo>
                    <a:pt x="3048" y="86969"/>
                  </a:lnTo>
                  <a:lnTo>
                    <a:pt x="3048" y="93065"/>
                  </a:lnTo>
                  <a:lnTo>
                    <a:pt x="6096" y="100685"/>
                  </a:lnTo>
                  <a:lnTo>
                    <a:pt x="22860" y="125158"/>
                  </a:lnTo>
                  <a:lnTo>
                    <a:pt x="25908" y="128206"/>
                  </a:lnTo>
                  <a:lnTo>
                    <a:pt x="35052" y="128206"/>
                  </a:lnTo>
                  <a:lnTo>
                    <a:pt x="39624" y="126682"/>
                  </a:lnTo>
                  <a:lnTo>
                    <a:pt x="42672" y="122110"/>
                  </a:lnTo>
                  <a:lnTo>
                    <a:pt x="47244" y="117538"/>
                  </a:lnTo>
                  <a:lnTo>
                    <a:pt x="48031" y="116014"/>
                  </a:lnTo>
                  <a:lnTo>
                    <a:pt x="50393" y="111442"/>
                  </a:lnTo>
                  <a:lnTo>
                    <a:pt x="53441" y="105257"/>
                  </a:lnTo>
                  <a:lnTo>
                    <a:pt x="58013" y="97637"/>
                  </a:lnTo>
                  <a:lnTo>
                    <a:pt x="61061" y="93065"/>
                  </a:lnTo>
                  <a:lnTo>
                    <a:pt x="62585" y="86969"/>
                  </a:lnTo>
                  <a:close/>
                </a:path>
                <a:path w="582929" h="135889">
                  <a:moveTo>
                    <a:pt x="129641" y="109829"/>
                  </a:moveTo>
                  <a:lnTo>
                    <a:pt x="127660" y="84683"/>
                  </a:lnTo>
                  <a:lnTo>
                    <a:pt x="121831" y="61810"/>
                  </a:lnTo>
                  <a:lnTo>
                    <a:pt x="112280" y="41211"/>
                  </a:lnTo>
                  <a:lnTo>
                    <a:pt x="99161" y="22860"/>
                  </a:lnTo>
                  <a:lnTo>
                    <a:pt x="90017" y="28956"/>
                  </a:lnTo>
                  <a:lnTo>
                    <a:pt x="96342" y="37261"/>
                  </a:lnTo>
                  <a:lnTo>
                    <a:pt x="101828" y="46151"/>
                  </a:lnTo>
                  <a:lnTo>
                    <a:pt x="116116" y="86969"/>
                  </a:lnTo>
                  <a:lnTo>
                    <a:pt x="117449" y="108305"/>
                  </a:lnTo>
                  <a:lnTo>
                    <a:pt x="117449" y="109829"/>
                  </a:lnTo>
                  <a:lnTo>
                    <a:pt x="129641" y="109829"/>
                  </a:lnTo>
                  <a:close/>
                </a:path>
                <a:path w="582929" h="135889">
                  <a:moveTo>
                    <a:pt x="181546" y="1524"/>
                  </a:moveTo>
                  <a:lnTo>
                    <a:pt x="170878" y="1524"/>
                  </a:lnTo>
                  <a:lnTo>
                    <a:pt x="169189" y="9169"/>
                  </a:lnTo>
                  <a:lnTo>
                    <a:pt x="166497" y="18097"/>
                  </a:lnTo>
                  <a:lnTo>
                    <a:pt x="149453" y="58000"/>
                  </a:lnTo>
                  <a:lnTo>
                    <a:pt x="140309" y="73253"/>
                  </a:lnTo>
                  <a:lnTo>
                    <a:pt x="147929" y="80873"/>
                  </a:lnTo>
                  <a:lnTo>
                    <a:pt x="151142" y="76301"/>
                  </a:lnTo>
                  <a:lnTo>
                    <a:pt x="154635" y="70586"/>
                  </a:lnTo>
                  <a:lnTo>
                    <a:pt x="157645" y="64579"/>
                  </a:lnTo>
                  <a:lnTo>
                    <a:pt x="160210" y="58013"/>
                  </a:lnTo>
                  <a:lnTo>
                    <a:pt x="160210" y="135826"/>
                  </a:lnTo>
                  <a:lnTo>
                    <a:pt x="172402" y="135826"/>
                  </a:lnTo>
                  <a:lnTo>
                    <a:pt x="172402" y="58013"/>
                  </a:lnTo>
                  <a:lnTo>
                    <a:pt x="172402" y="44297"/>
                  </a:lnTo>
                  <a:lnTo>
                    <a:pt x="167830" y="44297"/>
                  </a:lnTo>
                  <a:lnTo>
                    <a:pt x="172974" y="32219"/>
                  </a:lnTo>
                  <a:lnTo>
                    <a:pt x="176974" y="21158"/>
                  </a:lnTo>
                  <a:lnTo>
                    <a:pt x="179832" y="10985"/>
                  </a:lnTo>
                  <a:lnTo>
                    <a:pt x="181546" y="1524"/>
                  </a:lnTo>
                  <a:close/>
                </a:path>
                <a:path w="582929" h="135889">
                  <a:moveTo>
                    <a:pt x="288328" y="123634"/>
                  </a:moveTo>
                  <a:lnTo>
                    <a:pt x="243281" y="123444"/>
                  </a:lnTo>
                  <a:lnTo>
                    <a:pt x="227266" y="120586"/>
                  </a:lnTo>
                  <a:lnTo>
                    <a:pt x="221170" y="119062"/>
                  </a:lnTo>
                  <a:lnTo>
                    <a:pt x="212026" y="112966"/>
                  </a:lnTo>
                  <a:lnTo>
                    <a:pt x="207454" y="108305"/>
                  </a:lnTo>
                  <a:lnTo>
                    <a:pt x="204406" y="103733"/>
                  </a:lnTo>
                  <a:lnTo>
                    <a:pt x="207695" y="94589"/>
                  </a:lnTo>
                  <a:lnTo>
                    <a:pt x="208648" y="91973"/>
                  </a:lnTo>
                  <a:lnTo>
                    <a:pt x="212026" y="79349"/>
                  </a:lnTo>
                  <a:lnTo>
                    <a:pt x="214261" y="65582"/>
                  </a:lnTo>
                  <a:lnTo>
                    <a:pt x="215074" y="50393"/>
                  </a:lnTo>
                  <a:lnTo>
                    <a:pt x="195262" y="50393"/>
                  </a:lnTo>
                  <a:lnTo>
                    <a:pt x="212026" y="10668"/>
                  </a:lnTo>
                  <a:lnTo>
                    <a:pt x="210502" y="7620"/>
                  </a:lnTo>
                  <a:lnTo>
                    <a:pt x="184594" y="7620"/>
                  </a:lnTo>
                  <a:lnTo>
                    <a:pt x="184594" y="16764"/>
                  </a:lnTo>
                  <a:lnTo>
                    <a:pt x="198310" y="16764"/>
                  </a:lnTo>
                  <a:lnTo>
                    <a:pt x="181546" y="56489"/>
                  </a:lnTo>
                  <a:lnTo>
                    <a:pt x="183057" y="58000"/>
                  </a:lnTo>
                  <a:lnTo>
                    <a:pt x="204406" y="58013"/>
                  </a:lnTo>
                  <a:lnTo>
                    <a:pt x="203885" y="67157"/>
                  </a:lnTo>
                  <a:lnTo>
                    <a:pt x="202501" y="76301"/>
                  </a:lnTo>
                  <a:lnTo>
                    <a:pt x="200545" y="85445"/>
                  </a:lnTo>
                  <a:lnTo>
                    <a:pt x="198310" y="94589"/>
                  </a:lnTo>
                  <a:lnTo>
                    <a:pt x="195173" y="88823"/>
                  </a:lnTo>
                  <a:lnTo>
                    <a:pt x="192595" y="82778"/>
                  </a:lnTo>
                  <a:lnTo>
                    <a:pt x="190639" y="76301"/>
                  </a:lnTo>
                  <a:lnTo>
                    <a:pt x="190563" y="76009"/>
                  </a:lnTo>
                  <a:lnTo>
                    <a:pt x="189166" y="68681"/>
                  </a:lnTo>
                  <a:lnTo>
                    <a:pt x="180022" y="73253"/>
                  </a:lnTo>
                  <a:lnTo>
                    <a:pt x="182600" y="82105"/>
                  </a:lnTo>
                  <a:lnTo>
                    <a:pt x="185737" y="90398"/>
                  </a:lnTo>
                  <a:lnTo>
                    <a:pt x="189458" y="98107"/>
                  </a:lnTo>
                  <a:lnTo>
                    <a:pt x="193738" y="105257"/>
                  </a:lnTo>
                  <a:lnTo>
                    <a:pt x="190042" y="112763"/>
                  </a:lnTo>
                  <a:lnTo>
                    <a:pt x="185928" y="119253"/>
                  </a:lnTo>
                  <a:lnTo>
                    <a:pt x="181521" y="124853"/>
                  </a:lnTo>
                  <a:lnTo>
                    <a:pt x="176974" y="129730"/>
                  </a:lnTo>
                  <a:lnTo>
                    <a:pt x="181546" y="135826"/>
                  </a:lnTo>
                  <a:lnTo>
                    <a:pt x="186982" y="130975"/>
                  </a:lnTo>
                  <a:lnTo>
                    <a:pt x="191833" y="125539"/>
                  </a:lnTo>
                  <a:lnTo>
                    <a:pt x="196126" y="119545"/>
                  </a:lnTo>
                  <a:lnTo>
                    <a:pt x="199834" y="112966"/>
                  </a:lnTo>
                  <a:lnTo>
                    <a:pt x="202882" y="117538"/>
                  </a:lnTo>
                  <a:lnTo>
                    <a:pt x="205930" y="120586"/>
                  </a:lnTo>
                  <a:lnTo>
                    <a:pt x="210502" y="122110"/>
                  </a:lnTo>
                  <a:lnTo>
                    <a:pt x="213550" y="125158"/>
                  </a:lnTo>
                  <a:lnTo>
                    <a:pt x="216598" y="126682"/>
                  </a:lnTo>
                  <a:lnTo>
                    <a:pt x="221170" y="128206"/>
                  </a:lnTo>
                  <a:lnTo>
                    <a:pt x="227266" y="131254"/>
                  </a:lnTo>
                  <a:lnTo>
                    <a:pt x="231838" y="131254"/>
                  </a:lnTo>
                  <a:lnTo>
                    <a:pt x="234886" y="132778"/>
                  </a:lnTo>
                  <a:lnTo>
                    <a:pt x="285280" y="132778"/>
                  </a:lnTo>
                  <a:lnTo>
                    <a:pt x="288328" y="123634"/>
                  </a:lnTo>
                  <a:close/>
                </a:path>
                <a:path w="582929" h="135889">
                  <a:moveTo>
                    <a:pt x="288328" y="30480"/>
                  </a:moveTo>
                  <a:lnTo>
                    <a:pt x="280708" y="30480"/>
                  </a:lnTo>
                  <a:lnTo>
                    <a:pt x="280708" y="10668"/>
                  </a:lnTo>
                  <a:lnTo>
                    <a:pt x="270040" y="10668"/>
                  </a:lnTo>
                  <a:lnTo>
                    <a:pt x="270040" y="18288"/>
                  </a:lnTo>
                  <a:lnTo>
                    <a:pt x="270040" y="30480"/>
                  </a:lnTo>
                  <a:lnTo>
                    <a:pt x="270040" y="39624"/>
                  </a:lnTo>
                  <a:lnTo>
                    <a:pt x="270040" y="50393"/>
                  </a:lnTo>
                  <a:lnTo>
                    <a:pt x="254698" y="50393"/>
                  </a:lnTo>
                  <a:lnTo>
                    <a:pt x="254698" y="39624"/>
                  </a:lnTo>
                  <a:lnTo>
                    <a:pt x="270040" y="39624"/>
                  </a:lnTo>
                  <a:lnTo>
                    <a:pt x="270040" y="30480"/>
                  </a:lnTo>
                  <a:lnTo>
                    <a:pt x="254698" y="30480"/>
                  </a:lnTo>
                  <a:lnTo>
                    <a:pt x="254698" y="18288"/>
                  </a:lnTo>
                  <a:lnTo>
                    <a:pt x="270040" y="18288"/>
                  </a:lnTo>
                  <a:lnTo>
                    <a:pt x="270040" y="10668"/>
                  </a:lnTo>
                  <a:lnTo>
                    <a:pt x="254698" y="10668"/>
                  </a:lnTo>
                  <a:lnTo>
                    <a:pt x="254698" y="1524"/>
                  </a:lnTo>
                  <a:lnTo>
                    <a:pt x="244030" y="1524"/>
                  </a:lnTo>
                  <a:lnTo>
                    <a:pt x="244030" y="10668"/>
                  </a:lnTo>
                  <a:lnTo>
                    <a:pt x="222694" y="10668"/>
                  </a:lnTo>
                  <a:lnTo>
                    <a:pt x="222694" y="18288"/>
                  </a:lnTo>
                  <a:lnTo>
                    <a:pt x="244030" y="18288"/>
                  </a:lnTo>
                  <a:lnTo>
                    <a:pt x="244030" y="30480"/>
                  </a:lnTo>
                  <a:lnTo>
                    <a:pt x="216598" y="30480"/>
                  </a:lnTo>
                  <a:lnTo>
                    <a:pt x="216598" y="39624"/>
                  </a:lnTo>
                  <a:lnTo>
                    <a:pt x="244030" y="39624"/>
                  </a:lnTo>
                  <a:lnTo>
                    <a:pt x="244030" y="50393"/>
                  </a:lnTo>
                  <a:lnTo>
                    <a:pt x="222694" y="50393"/>
                  </a:lnTo>
                  <a:lnTo>
                    <a:pt x="222694" y="59537"/>
                  </a:lnTo>
                  <a:lnTo>
                    <a:pt x="244030" y="59537"/>
                  </a:lnTo>
                  <a:lnTo>
                    <a:pt x="244030" y="71729"/>
                  </a:lnTo>
                  <a:lnTo>
                    <a:pt x="219646" y="71729"/>
                  </a:lnTo>
                  <a:lnTo>
                    <a:pt x="219646" y="79349"/>
                  </a:lnTo>
                  <a:lnTo>
                    <a:pt x="244030" y="79349"/>
                  </a:lnTo>
                  <a:lnTo>
                    <a:pt x="244030" y="91541"/>
                  </a:lnTo>
                  <a:lnTo>
                    <a:pt x="215074" y="91541"/>
                  </a:lnTo>
                  <a:lnTo>
                    <a:pt x="215074" y="100685"/>
                  </a:lnTo>
                  <a:lnTo>
                    <a:pt x="244030" y="100685"/>
                  </a:lnTo>
                  <a:lnTo>
                    <a:pt x="244030" y="117538"/>
                  </a:lnTo>
                  <a:lnTo>
                    <a:pt x="254698" y="117538"/>
                  </a:lnTo>
                  <a:lnTo>
                    <a:pt x="254698" y="100685"/>
                  </a:lnTo>
                  <a:lnTo>
                    <a:pt x="285280" y="100685"/>
                  </a:lnTo>
                  <a:lnTo>
                    <a:pt x="285280" y="91541"/>
                  </a:lnTo>
                  <a:lnTo>
                    <a:pt x="254698" y="91541"/>
                  </a:lnTo>
                  <a:lnTo>
                    <a:pt x="254698" y="79349"/>
                  </a:lnTo>
                  <a:lnTo>
                    <a:pt x="283756" y="79349"/>
                  </a:lnTo>
                  <a:lnTo>
                    <a:pt x="283756" y="71729"/>
                  </a:lnTo>
                  <a:lnTo>
                    <a:pt x="254698" y="71729"/>
                  </a:lnTo>
                  <a:lnTo>
                    <a:pt x="254698" y="59537"/>
                  </a:lnTo>
                  <a:lnTo>
                    <a:pt x="280708" y="59537"/>
                  </a:lnTo>
                  <a:lnTo>
                    <a:pt x="280708" y="39624"/>
                  </a:lnTo>
                  <a:lnTo>
                    <a:pt x="288328" y="39624"/>
                  </a:lnTo>
                  <a:lnTo>
                    <a:pt x="288328" y="30480"/>
                  </a:lnTo>
                  <a:close/>
                </a:path>
                <a:path w="582929" h="135889">
                  <a:moveTo>
                    <a:pt x="353860" y="97637"/>
                  </a:moveTo>
                  <a:lnTo>
                    <a:pt x="349288" y="93065"/>
                  </a:lnTo>
                  <a:lnTo>
                    <a:pt x="340144" y="80873"/>
                  </a:lnTo>
                  <a:lnTo>
                    <a:pt x="331000" y="85445"/>
                  </a:lnTo>
                  <a:lnTo>
                    <a:pt x="335572" y="91541"/>
                  </a:lnTo>
                  <a:lnTo>
                    <a:pt x="340144" y="96113"/>
                  </a:lnTo>
                  <a:lnTo>
                    <a:pt x="344716" y="102209"/>
                  </a:lnTo>
                  <a:lnTo>
                    <a:pt x="353860" y="97637"/>
                  </a:lnTo>
                  <a:close/>
                </a:path>
                <a:path w="582929" h="135889">
                  <a:moveTo>
                    <a:pt x="367665" y="109829"/>
                  </a:moveTo>
                  <a:lnTo>
                    <a:pt x="364617" y="102209"/>
                  </a:lnTo>
                  <a:lnTo>
                    <a:pt x="352247" y="107657"/>
                  </a:lnTo>
                  <a:lnTo>
                    <a:pt x="340334" y="112547"/>
                  </a:lnTo>
                  <a:lnTo>
                    <a:pt x="328739" y="116865"/>
                  </a:lnTo>
                  <a:lnTo>
                    <a:pt x="317284" y="120599"/>
                  </a:lnTo>
                  <a:lnTo>
                    <a:pt x="320332" y="129743"/>
                  </a:lnTo>
                  <a:lnTo>
                    <a:pt x="332143" y="124980"/>
                  </a:lnTo>
                  <a:lnTo>
                    <a:pt x="346240" y="119075"/>
                  </a:lnTo>
                  <a:lnTo>
                    <a:pt x="356908" y="116027"/>
                  </a:lnTo>
                  <a:lnTo>
                    <a:pt x="363093" y="112979"/>
                  </a:lnTo>
                  <a:lnTo>
                    <a:pt x="367665" y="109829"/>
                  </a:lnTo>
                  <a:close/>
                </a:path>
                <a:path w="582929" h="135889">
                  <a:moveTo>
                    <a:pt x="439293" y="10680"/>
                  </a:moveTo>
                  <a:lnTo>
                    <a:pt x="378333" y="10680"/>
                  </a:lnTo>
                  <a:lnTo>
                    <a:pt x="378333" y="12"/>
                  </a:lnTo>
                  <a:lnTo>
                    <a:pt x="366141" y="12"/>
                  </a:lnTo>
                  <a:lnTo>
                    <a:pt x="366141" y="10680"/>
                  </a:lnTo>
                  <a:lnTo>
                    <a:pt x="308140" y="10680"/>
                  </a:lnTo>
                  <a:lnTo>
                    <a:pt x="308140" y="58013"/>
                  </a:lnTo>
                  <a:lnTo>
                    <a:pt x="305092" y="97637"/>
                  </a:lnTo>
                  <a:lnTo>
                    <a:pt x="292900" y="129743"/>
                  </a:lnTo>
                  <a:lnTo>
                    <a:pt x="300520" y="135839"/>
                  </a:lnTo>
                  <a:lnTo>
                    <a:pt x="316471" y="90754"/>
                  </a:lnTo>
                  <a:lnTo>
                    <a:pt x="320332" y="54965"/>
                  </a:lnTo>
                  <a:lnTo>
                    <a:pt x="320332" y="19824"/>
                  </a:lnTo>
                  <a:lnTo>
                    <a:pt x="439293" y="19824"/>
                  </a:lnTo>
                  <a:lnTo>
                    <a:pt x="439293" y="10680"/>
                  </a:lnTo>
                  <a:close/>
                </a:path>
                <a:path w="582929" h="135889">
                  <a:moveTo>
                    <a:pt x="440817" y="90017"/>
                  </a:moveTo>
                  <a:lnTo>
                    <a:pt x="431673" y="83921"/>
                  </a:lnTo>
                  <a:lnTo>
                    <a:pt x="425691" y="88468"/>
                  </a:lnTo>
                  <a:lnTo>
                    <a:pt x="419290" y="92875"/>
                  </a:lnTo>
                  <a:lnTo>
                    <a:pt x="412597" y="96989"/>
                  </a:lnTo>
                  <a:lnTo>
                    <a:pt x="405765" y="100685"/>
                  </a:lnTo>
                  <a:lnTo>
                    <a:pt x="399211" y="94970"/>
                  </a:lnTo>
                  <a:lnTo>
                    <a:pt x="395719" y="91541"/>
                  </a:lnTo>
                  <a:lnTo>
                    <a:pt x="393382" y="89255"/>
                  </a:lnTo>
                  <a:lnTo>
                    <a:pt x="388404" y="83540"/>
                  </a:lnTo>
                  <a:lnTo>
                    <a:pt x="384429" y="77825"/>
                  </a:lnTo>
                  <a:lnTo>
                    <a:pt x="425577" y="77825"/>
                  </a:lnTo>
                  <a:lnTo>
                    <a:pt x="425577" y="58013"/>
                  </a:lnTo>
                  <a:lnTo>
                    <a:pt x="439293" y="58013"/>
                  </a:lnTo>
                  <a:lnTo>
                    <a:pt x="439293" y="50393"/>
                  </a:lnTo>
                  <a:lnTo>
                    <a:pt x="425577" y="50393"/>
                  </a:lnTo>
                  <a:lnTo>
                    <a:pt x="425577" y="30492"/>
                  </a:lnTo>
                  <a:lnTo>
                    <a:pt x="414909" y="30492"/>
                  </a:lnTo>
                  <a:lnTo>
                    <a:pt x="414909" y="38112"/>
                  </a:lnTo>
                  <a:lnTo>
                    <a:pt x="414909" y="50393"/>
                  </a:lnTo>
                  <a:lnTo>
                    <a:pt x="414909" y="58013"/>
                  </a:lnTo>
                  <a:lnTo>
                    <a:pt x="414909" y="70205"/>
                  </a:lnTo>
                  <a:lnTo>
                    <a:pt x="384429" y="70205"/>
                  </a:lnTo>
                  <a:lnTo>
                    <a:pt x="384429" y="58013"/>
                  </a:lnTo>
                  <a:lnTo>
                    <a:pt x="414909" y="58013"/>
                  </a:lnTo>
                  <a:lnTo>
                    <a:pt x="414909" y="50393"/>
                  </a:lnTo>
                  <a:lnTo>
                    <a:pt x="384429" y="50393"/>
                  </a:lnTo>
                  <a:lnTo>
                    <a:pt x="384429" y="38112"/>
                  </a:lnTo>
                  <a:lnTo>
                    <a:pt x="414909" y="38112"/>
                  </a:lnTo>
                  <a:lnTo>
                    <a:pt x="414909" y="30492"/>
                  </a:lnTo>
                  <a:lnTo>
                    <a:pt x="384429" y="30492"/>
                  </a:lnTo>
                  <a:lnTo>
                    <a:pt x="384429" y="24396"/>
                  </a:lnTo>
                  <a:lnTo>
                    <a:pt x="372237" y="24396"/>
                  </a:lnTo>
                  <a:lnTo>
                    <a:pt x="372237" y="30492"/>
                  </a:lnTo>
                  <a:lnTo>
                    <a:pt x="334048" y="30492"/>
                  </a:lnTo>
                  <a:lnTo>
                    <a:pt x="334048" y="38112"/>
                  </a:lnTo>
                  <a:lnTo>
                    <a:pt x="372237" y="38112"/>
                  </a:lnTo>
                  <a:lnTo>
                    <a:pt x="372237" y="50393"/>
                  </a:lnTo>
                  <a:lnTo>
                    <a:pt x="327952" y="50393"/>
                  </a:lnTo>
                  <a:lnTo>
                    <a:pt x="327952" y="58013"/>
                  </a:lnTo>
                  <a:lnTo>
                    <a:pt x="372237" y="58013"/>
                  </a:lnTo>
                  <a:lnTo>
                    <a:pt x="372237" y="70205"/>
                  </a:lnTo>
                  <a:lnTo>
                    <a:pt x="332524" y="70205"/>
                  </a:lnTo>
                  <a:lnTo>
                    <a:pt x="332524" y="77825"/>
                  </a:lnTo>
                  <a:lnTo>
                    <a:pt x="372237" y="77825"/>
                  </a:lnTo>
                  <a:lnTo>
                    <a:pt x="372237" y="125171"/>
                  </a:lnTo>
                  <a:lnTo>
                    <a:pt x="370713" y="126695"/>
                  </a:lnTo>
                  <a:lnTo>
                    <a:pt x="352336" y="126695"/>
                  </a:lnTo>
                  <a:lnTo>
                    <a:pt x="353860" y="135839"/>
                  </a:lnTo>
                  <a:lnTo>
                    <a:pt x="378333" y="135839"/>
                  </a:lnTo>
                  <a:lnTo>
                    <a:pt x="382905" y="131267"/>
                  </a:lnTo>
                  <a:lnTo>
                    <a:pt x="384429" y="128219"/>
                  </a:lnTo>
                  <a:lnTo>
                    <a:pt x="384429" y="91541"/>
                  </a:lnTo>
                  <a:lnTo>
                    <a:pt x="393573" y="102704"/>
                  </a:lnTo>
                  <a:lnTo>
                    <a:pt x="405003" y="113309"/>
                  </a:lnTo>
                  <a:lnTo>
                    <a:pt x="418719" y="123342"/>
                  </a:lnTo>
                  <a:lnTo>
                    <a:pt x="434721" y="132791"/>
                  </a:lnTo>
                  <a:lnTo>
                    <a:pt x="440817" y="125171"/>
                  </a:lnTo>
                  <a:lnTo>
                    <a:pt x="433959" y="121450"/>
                  </a:lnTo>
                  <a:lnTo>
                    <a:pt x="427101" y="117157"/>
                  </a:lnTo>
                  <a:lnTo>
                    <a:pt x="420243" y="112268"/>
                  </a:lnTo>
                  <a:lnTo>
                    <a:pt x="413385" y="106781"/>
                  </a:lnTo>
                  <a:lnTo>
                    <a:pt x="419392" y="103949"/>
                  </a:lnTo>
                  <a:lnTo>
                    <a:pt x="424980" y="100685"/>
                  </a:lnTo>
                  <a:lnTo>
                    <a:pt x="425958" y="100114"/>
                  </a:lnTo>
                  <a:lnTo>
                    <a:pt x="433108" y="95427"/>
                  </a:lnTo>
                  <a:lnTo>
                    <a:pt x="440817" y="90017"/>
                  </a:lnTo>
                  <a:close/>
                </a:path>
                <a:path w="582929" h="135889">
                  <a:moveTo>
                    <a:pt x="504913" y="24384"/>
                  </a:moveTo>
                  <a:lnTo>
                    <a:pt x="494245" y="24384"/>
                  </a:lnTo>
                  <a:lnTo>
                    <a:pt x="494245" y="33528"/>
                  </a:lnTo>
                  <a:lnTo>
                    <a:pt x="494245" y="64109"/>
                  </a:lnTo>
                  <a:lnTo>
                    <a:pt x="494245" y="73253"/>
                  </a:lnTo>
                  <a:lnTo>
                    <a:pt x="494245" y="108305"/>
                  </a:lnTo>
                  <a:lnTo>
                    <a:pt x="466813" y="108305"/>
                  </a:lnTo>
                  <a:lnTo>
                    <a:pt x="466813" y="73253"/>
                  </a:lnTo>
                  <a:lnTo>
                    <a:pt x="494245" y="73253"/>
                  </a:lnTo>
                  <a:lnTo>
                    <a:pt x="494245" y="64109"/>
                  </a:lnTo>
                  <a:lnTo>
                    <a:pt x="466813" y="64109"/>
                  </a:lnTo>
                  <a:lnTo>
                    <a:pt x="466813" y="33528"/>
                  </a:lnTo>
                  <a:lnTo>
                    <a:pt x="494245" y="33528"/>
                  </a:lnTo>
                  <a:lnTo>
                    <a:pt x="494245" y="24384"/>
                  </a:lnTo>
                  <a:lnTo>
                    <a:pt x="483577" y="24384"/>
                  </a:lnTo>
                  <a:lnTo>
                    <a:pt x="492721" y="3048"/>
                  </a:lnTo>
                  <a:lnTo>
                    <a:pt x="480529" y="1524"/>
                  </a:lnTo>
                  <a:lnTo>
                    <a:pt x="472909" y="24384"/>
                  </a:lnTo>
                  <a:lnTo>
                    <a:pt x="456057" y="24384"/>
                  </a:lnTo>
                  <a:lnTo>
                    <a:pt x="456057" y="126682"/>
                  </a:lnTo>
                  <a:lnTo>
                    <a:pt x="466813" y="126682"/>
                  </a:lnTo>
                  <a:lnTo>
                    <a:pt x="466813" y="117538"/>
                  </a:lnTo>
                  <a:lnTo>
                    <a:pt x="504913" y="117538"/>
                  </a:lnTo>
                  <a:lnTo>
                    <a:pt x="504913" y="108305"/>
                  </a:lnTo>
                  <a:lnTo>
                    <a:pt x="504913" y="73253"/>
                  </a:lnTo>
                  <a:lnTo>
                    <a:pt x="504913" y="64109"/>
                  </a:lnTo>
                  <a:lnTo>
                    <a:pt x="504913" y="33528"/>
                  </a:lnTo>
                  <a:lnTo>
                    <a:pt x="504913" y="24384"/>
                  </a:lnTo>
                  <a:close/>
                </a:path>
                <a:path w="582929" h="135889">
                  <a:moveTo>
                    <a:pt x="555205" y="88493"/>
                  </a:moveTo>
                  <a:lnTo>
                    <a:pt x="551256" y="79375"/>
                  </a:lnTo>
                  <a:lnTo>
                    <a:pt x="546442" y="70396"/>
                  </a:lnTo>
                  <a:lnTo>
                    <a:pt x="541070" y="61709"/>
                  </a:lnTo>
                  <a:lnTo>
                    <a:pt x="535393" y="53441"/>
                  </a:lnTo>
                  <a:lnTo>
                    <a:pt x="526249" y="58013"/>
                  </a:lnTo>
                  <a:lnTo>
                    <a:pt x="530821" y="64566"/>
                  </a:lnTo>
                  <a:lnTo>
                    <a:pt x="535393" y="72682"/>
                  </a:lnTo>
                  <a:lnTo>
                    <a:pt x="539965" y="82232"/>
                  </a:lnTo>
                  <a:lnTo>
                    <a:pt x="544537" y="93065"/>
                  </a:lnTo>
                  <a:lnTo>
                    <a:pt x="555205" y="88493"/>
                  </a:lnTo>
                  <a:close/>
                </a:path>
                <a:path w="582929" h="135889">
                  <a:moveTo>
                    <a:pt x="582739" y="19812"/>
                  </a:moveTo>
                  <a:lnTo>
                    <a:pt x="535393" y="19812"/>
                  </a:lnTo>
                  <a:lnTo>
                    <a:pt x="536917" y="12192"/>
                  </a:lnTo>
                  <a:lnTo>
                    <a:pt x="539965" y="6096"/>
                  </a:lnTo>
                  <a:lnTo>
                    <a:pt x="539965" y="1524"/>
                  </a:lnTo>
                  <a:lnTo>
                    <a:pt x="529297" y="0"/>
                  </a:lnTo>
                  <a:lnTo>
                    <a:pt x="525538" y="14554"/>
                  </a:lnTo>
                  <a:lnTo>
                    <a:pt x="520915" y="28397"/>
                  </a:lnTo>
                  <a:lnTo>
                    <a:pt x="515162" y="41414"/>
                  </a:lnTo>
                  <a:lnTo>
                    <a:pt x="507961" y="53441"/>
                  </a:lnTo>
                  <a:lnTo>
                    <a:pt x="517105" y="58013"/>
                  </a:lnTo>
                  <a:lnTo>
                    <a:pt x="521423" y="51117"/>
                  </a:lnTo>
                  <a:lnTo>
                    <a:pt x="525297" y="44056"/>
                  </a:lnTo>
                  <a:lnTo>
                    <a:pt x="528904" y="36715"/>
                  </a:lnTo>
                  <a:lnTo>
                    <a:pt x="532345" y="28956"/>
                  </a:lnTo>
                  <a:lnTo>
                    <a:pt x="570547" y="28956"/>
                  </a:lnTo>
                  <a:lnTo>
                    <a:pt x="570547" y="103746"/>
                  </a:lnTo>
                  <a:lnTo>
                    <a:pt x="569023" y="111442"/>
                  </a:lnTo>
                  <a:lnTo>
                    <a:pt x="567499" y="114490"/>
                  </a:lnTo>
                  <a:lnTo>
                    <a:pt x="567499" y="117538"/>
                  </a:lnTo>
                  <a:lnTo>
                    <a:pt x="565873" y="120586"/>
                  </a:lnTo>
                  <a:lnTo>
                    <a:pt x="562825" y="122110"/>
                  </a:lnTo>
                  <a:lnTo>
                    <a:pt x="561301" y="123634"/>
                  </a:lnTo>
                  <a:lnTo>
                    <a:pt x="558253" y="125158"/>
                  </a:lnTo>
                  <a:lnTo>
                    <a:pt x="539965" y="125158"/>
                  </a:lnTo>
                  <a:lnTo>
                    <a:pt x="541489" y="135826"/>
                  </a:lnTo>
                  <a:lnTo>
                    <a:pt x="555205" y="134302"/>
                  </a:lnTo>
                  <a:lnTo>
                    <a:pt x="567499" y="134302"/>
                  </a:lnTo>
                  <a:lnTo>
                    <a:pt x="570547" y="132778"/>
                  </a:lnTo>
                  <a:lnTo>
                    <a:pt x="576643" y="126682"/>
                  </a:lnTo>
                  <a:lnTo>
                    <a:pt x="578167" y="123634"/>
                  </a:lnTo>
                  <a:lnTo>
                    <a:pt x="578167" y="120586"/>
                  </a:lnTo>
                  <a:lnTo>
                    <a:pt x="579691" y="116014"/>
                  </a:lnTo>
                  <a:lnTo>
                    <a:pt x="580593" y="110578"/>
                  </a:lnTo>
                  <a:lnTo>
                    <a:pt x="581215" y="103746"/>
                  </a:lnTo>
                  <a:lnTo>
                    <a:pt x="581837" y="95783"/>
                  </a:lnTo>
                  <a:lnTo>
                    <a:pt x="582739" y="86969"/>
                  </a:lnTo>
                  <a:lnTo>
                    <a:pt x="582739" y="28956"/>
                  </a:lnTo>
                  <a:lnTo>
                    <a:pt x="582739" y="1981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9" name="object 79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4952904" y="5026533"/>
              <a:ext cx="291369" cy="132778"/>
            </a:xfrm>
            <a:prstGeom prst="rect">
              <a:avLst/>
            </a:prstGeom>
          </p:spPr>
        </p:pic>
        <p:pic>
          <p:nvPicPr>
            <p:cNvPr id="80" name="object 80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2051589" y="5255418"/>
              <a:ext cx="1116615" cy="134302"/>
            </a:xfrm>
            <a:prstGeom prst="rect">
              <a:avLst/>
            </a:prstGeom>
          </p:spPr>
        </p:pic>
        <p:sp>
          <p:nvSpPr>
            <p:cNvPr id="81" name="object 81"/>
            <p:cNvSpPr/>
            <p:nvPr/>
          </p:nvSpPr>
          <p:spPr>
            <a:xfrm>
              <a:off x="5356860" y="4646676"/>
              <a:ext cx="4780915" cy="830580"/>
            </a:xfrm>
            <a:custGeom>
              <a:avLst/>
              <a:gdLst/>
              <a:ahLst/>
              <a:cxnLst/>
              <a:rect l="l" t="t" r="r" b="b"/>
              <a:pathLst>
                <a:path w="4780915" h="830579">
                  <a:moveTo>
                    <a:pt x="2175497" y="83820"/>
                  </a:moveTo>
                  <a:lnTo>
                    <a:pt x="2174671" y="76123"/>
                  </a:lnTo>
                  <a:lnTo>
                    <a:pt x="2172258" y="69113"/>
                  </a:lnTo>
                  <a:lnTo>
                    <a:pt x="2170925" y="66967"/>
                  </a:lnTo>
                  <a:lnTo>
                    <a:pt x="2168436" y="62953"/>
                  </a:lnTo>
                  <a:lnTo>
                    <a:pt x="2163305" y="57823"/>
                  </a:lnTo>
                  <a:lnTo>
                    <a:pt x="2157006" y="54063"/>
                  </a:lnTo>
                  <a:lnTo>
                    <a:pt x="2149589" y="51739"/>
                  </a:lnTo>
                  <a:lnTo>
                    <a:pt x="2149589" y="79248"/>
                  </a:lnTo>
                  <a:lnTo>
                    <a:pt x="2149589" y="91440"/>
                  </a:lnTo>
                  <a:lnTo>
                    <a:pt x="2148065" y="97536"/>
                  </a:lnTo>
                  <a:lnTo>
                    <a:pt x="2143404" y="100584"/>
                  </a:lnTo>
                  <a:lnTo>
                    <a:pt x="2140356" y="103632"/>
                  </a:lnTo>
                  <a:lnTo>
                    <a:pt x="2131212" y="105156"/>
                  </a:lnTo>
                  <a:lnTo>
                    <a:pt x="2112924" y="105156"/>
                  </a:lnTo>
                  <a:lnTo>
                    <a:pt x="2112924" y="66967"/>
                  </a:lnTo>
                  <a:lnTo>
                    <a:pt x="2132736" y="66967"/>
                  </a:lnTo>
                  <a:lnTo>
                    <a:pt x="2140356" y="68491"/>
                  </a:lnTo>
                  <a:lnTo>
                    <a:pt x="2143404" y="71628"/>
                  </a:lnTo>
                  <a:lnTo>
                    <a:pt x="2148065" y="74676"/>
                  </a:lnTo>
                  <a:lnTo>
                    <a:pt x="2149589" y="79248"/>
                  </a:lnTo>
                  <a:lnTo>
                    <a:pt x="2149589" y="51739"/>
                  </a:lnTo>
                  <a:lnTo>
                    <a:pt x="2140940" y="50533"/>
                  </a:lnTo>
                  <a:lnTo>
                    <a:pt x="2131212" y="50203"/>
                  </a:lnTo>
                  <a:lnTo>
                    <a:pt x="2088540" y="50203"/>
                  </a:lnTo>
                  <a:lnTo>
                    <a:pt x="2088540" y="161645"/>
                  </a:lnTo>
                  <a:lnTo>
                    <a:pt x="2112924" y="161645"/>
                  </a:lnTo>
                  <a:lnTo>
                    <a:pt x="2112924" y="123444"/>
                  </a:lnTo>
                  <a:lnTo>
                    <a:pt x="2129688" y="123444"/>
                  </a:lnTo>
                  <a:lnTo>
                    <a:pt x="2168436" y="106756"/>
                  </a:lnTo>
                  <a:lnTo>
                    <a:pt x="2169337" y="105156"/>
                  </a:lnTo>
                  <a:lnTo>
                    <a:pt x="2172258" y="100012"/>
                  </a:lnTo>
                  <a:lnTo>
                    <a:pt x="2174671" y="92417"/>
                  </a:lnTo>
                  <a:lnTo>
                    <a:pt x="2175497" y="83820"/>
                  </a:lnTo>
                  <a:close/>
                </a:path>
                <a:path w="4780915" h="830579">
                  <a:moveTo>
                    <a:pt x="2248649" y="74676"/>
                  </a:moveTo>
                  <a:lnTo>
                    <a:pt x="2239505" y="74676"/>
                  </a:lnTo>
                  <a:lnTo>
                    <a:pt x="2230361" y="77724"/>
                  </a:lnTo>
                  <a:lnTo>
                    <a:pt x="2225789" y="80772"/>
                  </a:lnTo>
                  <a:lnTo>
                    <a:pt x="2221217" y="85344"/>
                  </a:lnTo>
                  <a:lnTo>
                    <a:pt x="2213597" y="91440"/>
                  </a:lnTo>
                  <a:lnTo>
                    <a:pt x="2213597" y="76200"/>
                  </a:lnTo>
                  <a:lnTo>
                    <a:pt x="2190737" y="76200"/>
                  </a:lnTo>
                  <a:lnTo>
                    <a:pt x="2190737" y="161645"/>
                  </a:lnTo>
                  <a:lnTo>
                    <a:pt x="2213597" y="161645"/>
                  </a:lnTo>
                  <a:lnTo>
                    <a:pt x="2213597" y="102108"/>
                  </a:lnTo>
                  <a:lnTo>
                    <a:pt x="2221217" y="99060"/>
                  </a:lnTo>
                  <a:lnTo>
                    <a:pt x="2227313" y="97536"/>
                  </a:lnTo>
                  <a:lnTo>
                    <a:pt x="2245601" y="97536"/>
                  </a:lnTo>
                  <a:lnTo>
                    <a:pt x="2248649" y="99060"/>
                  </a:lnTo>
                  <a:lnTo>
                    <a:pt x="2248649" y="74676"/>
                  </a:lnTo>
                  <a:close/>
                </a:path>
                <a:path w="4780915" h="830579">
                  <a:moveTo>
                    <a:pt x="2334095" y="118872"/>
                  </a:moveTo>
                  <a:lnTo>
                    <a:pt x="2334069" y="92900"/>
                  </a:lnTo>
                  <a:lnTo>
                    <a:pt x="2332266" y="88392"/>
                  </a:lnTo>
                  <a:lnTo>
                    <a:pt x="2331047" y="85344"/>
                  </a:lnTo>
                  <a:lnTo>
                    <a:pt x="2323427" y="80772"/>
                  </a:lnTo>
                  <a:lnTo>
                    <a:pt x="2318016" y="77012"/>
                  </a:lnTo>
                  <a:lnTo>
                    <a:pt x="2311044" y="74676"/>
                  </a:lnTo>
                  <a:lnTo>
                    <a:pt x="2302637" y="73494"/>
                  </a:lnTo>
                  <a:lnTo>
                    <a:pt x="2292947" y="73152"/>
                  </a:lnTo>
                  <a:lnTo>
                    <a:pt x="2285161" y="73444"/>
                  </a:lnTo>
                  <a:lnTo>
                    <a:pt x="2277516" y="74295"/>
                  </a:lnTo>
                  <a:lnTo>
                    <a:pt x="2269591" y="75730"/>
                  </a:lnTo>
                  <a:lnTo>
                    <a:pt x="2260943" y="77724"/>
                  </a:lnTo>
                  <a:lnTo>
                    <a:pt x="2260943" y="96012"/>
                  </a:lnTo>
                  <a:lnTo>
                    <a:pt x="2262467" y="96012"/>
                  </a:lnTo>
                  <a:lnTo>
                    <a:pt x="2269921" y="92900"/>
                  </a:lnTo>
                  <a:lnTo>
                    <a:pt x="2276373" y="90487"/>
                  </a:lnTo>
                  <a:lnTo>
                    <a:pt x="2281974" y="88950"/>
                  </a:lnTo>
                  <a:lnTo>
                    <a:pt x="2286851" y="88392"/>
                  </a:lnTo>
                  <a:lnTo>
                    <a:pt x="2295995" y="88392"/>
                  </a:lnTo>
                  <a:lnTo>
                    <a:pt x="2302091" y="89916"/>
                  </a:lnTo>
                  <a:lnTo>
                    <a:pt x="2305139" y="92964"/>
                  </a:lnTo>
                  <a:lnTo>
                    <a:pt x="2309711" y="94488"/>
                  </a:lnTo>
                  <a:lnTo>
                    <a:pt x="2311235" y="99060"/>
                  </a:lnTo>
                  <a:lnTo>
                    <a:pt x="2311235" y="106680"/>
                  </a:lnTo>
                  <a:lnTo>
                    <a:pt x="2311235" y="118872"/>
                  </a:lnTo>
                  <a:lnTo>
                    <a:pt x="2311235" y="140309"/>
                  </a:lnTo>
                  <a:lnTo>
                    <a:pt x="2305139" y="146405"/>
                  </a:lnTo>
                  <a:lnTo>
                    <a:pt x="2299043" y="149453"/>
                  </a:lnTo>
                  <a:lnTo>
                    <a:pt x="2288375" y="149453"/>
                  </a:lnTo>
                  <a:lnTo>
                    <a:pt x="2283803" y="147929"/>
                  </a:lnTo>
                  <a:lnTo>
                    <a:pt x="2280755" y="146405"/>
                  </a:lnTo>
                  <a:lnTo>
                    <a:pt x="2277707" y="143357"/>
                  </a:lnTo>
                  <a:lnTo>
                    <a:pt x="2277707" y="131064"/>
                  </a:lnTo>
                  <a:lnTo>
                    <a:pt x="2311235" y="118872"/>
                  </a:lnTo>
                  <a:lnTo>
                    <a:pt x="2311235" y="106680"/>
                  </a:lnTo>
                  <a:lnTo>
                    <a:pt x="2271801" y="112687"/>
                  </a:lnTo>
                  <a:lnTo>
                    <a:pt x="2253323" y="128016"/>
                  </a:lnTo>
                  <a:lnTo>
                    <a:pt x="2253323" y="146405"/>
                  </a:lnTo>
                  <a:lnTo>
                    <a:pt x="2256371" y="152501"/>
                  </a:lnTo>
                  <a:lnTo>
                    <a:pt x="2265515" y="161645"/>
                  </a:lnTo>
                  <a:lnTo>
                    <a:pt x="2273135" y="164693"/>
                  </a:lnTo>
                  <a:lnTo>
                    <a:pt x="2285327" y="164693"/>
                  </a:lnTo>
                  <a:lnTo>
                    <a:pt x="2294471" y="161645"/>
                  </a:lnTo>
                  <a:lnTo>
                    <a:pt x="2303615" y="157073"/>
                  </a:lnTo>
                  <a:lnTo>
                    <a:pt x="2311235" y="150977"/>
                  </a:lnTo>
                  <a:lnTo>
                    <a:pt x="2311235" y="161645"/>
                  </a:lnTo>
                  <a:lnTo>
                    <a:pt x="2334095" y="161645"/>
                  </a:lnTo>
                  <a:lnTo>
                    <a:pt x="2334095" y="150977"/>
                  </a:lnTo>
                  <a:lnTo>
                    <a:pt x="2334095" y="149453"/>
                  </a:lnTo>
                  <a:lnTo>
                    <a:pt x="2334095" y="118872"/>
                  </a:lnTo>
                  <a:close/>
                </a:path>
                <a:path w="4780915" h="830579">
                  <a:moveTo>
                    <a:pt x="2424112" y="79248"/>
                  </a:moveTo>
                  <a:lnTo>
                    <a:pt x="2417254" y="76377"/>
                  </a:lnTo>
                  <a:lnTo>
                    <a:pt x="2410396" y="74485"/>
                  </a:lnTo>
                  <a:lnTo>
                    <a:pt x="2403538" y="73469"/>
                  </a:lnTo>
                  <a:lnTo>
                    <a:pt x="2396680" y="73152"/>
                  </a:lnTo>
                  <a:lnTo>
                    <a:pt x="2386723" y="73990"/>
                  </a:lnTo>
                  <a:lnTo>
                    <a:pt x="2352814" y="99822"/>
                  </a:lnTo>
                  <a:lnTo>
                    <a:pt x="2349335" y="118872"/>
                  </a:lnTo>
                  <a:lnTo>
                    <a:pt x="2350211" y="129489"/>
                  </a:lnTo>
                  <a:lnTo>
                    <a:pt x="2377821" y="161455"/>
                  </a:lnTo>
                  <a:lnTo>
                    <a:pt x="2398204" y="164693"/>
                  </a:lnTo>
                  <a:lnTo>
                    <a:pt x="2404173" y="164147"/>
                  </a:lnTo>
                  <a:lnTo>
                    <a:pt x="2410587" y="162598"/>
                  </a:lnTo>
                  <a:lnTo>
                    <a:pt x="2417267" y="160197"/>
                  </a:lnTo>
                  <a:lnTo>
                    <a:pt x="2424112" y="157073"/>
                  </a:lnTo>
                  <a:lnTo>
                    <a:pt x="2424112" y="137160"/>
                  </a:lnTo>
                  <a:lnTo>
                    <a:pt x="2422588" y="137160"/>
                  </a:lnTo>
                  <a:lnTo>
                    <a:pt x="2416632" y="141465"/>
                  </a:lnTo>
                  <a:lnTo>
                    <a:pt x="2410396" y="144868"/>
                  </a:lnTo>
                  <a:lnTo>
                    <a:pt x="2404148" y="147116"/>
                  </a:lnTo>
                  <a:lnTo>
                    <a:pt x="2398204" y="147929"/>
                  </a:lnTo>
                  <a:lnTo>
                    <a:pt x="2390584" y="147929"/>
                  </a:lnTo>
                  <a:lnTo>
                    <a:pt x="2384488" y="144881"/>
                  </a:lnTo>
                  <a:lnTo>
                    <a:pt x="2375344" y="135636"/>
                  </a:lnTo>
                  <a:lnTo>
                    <a:pt x="2373820" y="128016"/>
                  </a:lnTo>
                  <a:lnTo>
                    <a:pt x="2373820" y="109728"/>
                  </a:lnTo>
                  <a:lnTo>
                    <a:pt x="2375344" y="102108"/>
                  </a:lnTo>
                  <a:lnTo>
                    <a:pt x="2379916" y="97536"/>
                  </a:lnTo>
                  <a:lnTo>
                    <a:pt x="2384488" y="91440"/>
                  </a:lnTo>
                  <a:lnTo>
                    <a:pt x="2390584" y="89916"/>
                  </a:lnTo>
                  <a:lnTo>
                    <a:pt x="2398204" y="89916"/>
                  </a:lnTo>
                  <a:lnTo>
                    <a:pt x="2404148" y="90512"/>
                  </a:lnTo>
                  <a:lnTo>
                    <a:pt x="2410396" y="92392"/>
                  </a:lnTo>
                  <a:lnTo>
                    <a:pt x="2416632" y="95707"/>
                  </a:lnTo>
                  <a:lnTo>
                    <a:pt x="2422588" y="100584"/>
                  </a:lnTo>
                  <a:lnTo>
                    <a:pt x="2424112" y="100584"/>
                  </a:lnTo>
                  <a:lnTo>
                    <a:pt x="2424112" y="79248"/>
                  </a:lnTo>
                  <a:close/>
                </a:path>
                <a:path w="4780915" h="830579">
                  <a:moveTo>
                    <a:pt x="2491257" y="76200"/>
                  </a:moveTo>
                  <a:lnTo>
                    <a:pt x="2463825" y="76200"/>
                  </a:lnTo>
                  <a:lnTo>
                    <a:pt x="2463825" y="51727"/>
                  </a:lnTo>
                  <a:lnTo>
                    <a:pt x="2440876" y="51727"/>
                  </a:lnTo>
                  <a:lnTo>
                    <a:pt x="2440876" y="76200"/>
                  </a:lnTo>
                  <a:lnTo>
                    <a:pt x="2430208" y="76200"/>
                  </a:lnTo>
                  <a:lnTo>
                    <a:pt x="2430208" y="89916"/>
                  </a:lnTo>
                  <a:lnTo>
                    <a:pt x="2440876" y="89916"/>
                  </a:lnTo>
                  <a:lnTo>
                    <a:pt x="2440876" y="144881"/>
                  </a:lnTo>
                  <a:lnTo>
                    <a:pt x="2443924" y="152501"/>
                  </a:lnTo>
                  <a:lnTo>
                    <a:pt x="2453068" y="161645"/>
                  </a:lnTo>
                  <a:lnTo>
                    <a:pt x="2460777" y="163169"/>
                  </a:lnTo>
                  <a:lnTo>
                    <a:pt x="2485161" y="163169"/>
                  </a:lnTo>
                  <a:lnTo>
                    <a:pt x="2491257" y="161645"/>
                  </a:lnTo>
                  <a:lnTo>
                    <a:pt x="2491257" y="146405"/>
                  </a:lnTo>
                  <a:lnTo>
                    <a:pt x="2489733" y="146405"/>
                  </a:lnTo>
                  <a:lnTo>
                    <a:pt x="2486685" y="147929"/>
                  </a:lnTo>
                  <a:lnTo>
                    <a:pt x="2474493" y="147929"/>
                  </a:lnTo>
                  <a:lnTo>
                    <a:pt x="2469921" y="146405"/>
                  </a:lnTo>
                  <a:lnTo>
                    <a:pt x="2465349" y="141833"/>
                  </a:lnTo>
                  <a:lnTo>
                    <a:pt x="2463825" y="135636"/>
                  </a:lnTo>
                  <a:lnTo>
                    <a:pt x="2463825" y="89916"/>
                  </a:lnTo>
                  <a:lnTo>
                    <a:pt x="2491257" y="89916"/>
                  </a:lnTo>
                  <a:lnTo>
                    <a:pt x="2491257" y="76200"/>
                  </a:lnTo>
                  <a:close/>
                </a:path>
                <a:path w="4780915" h="830579">
                  <a:moveTo>
                    <a:pt x="2527833" y="76200"/>
                  </a:moveTo>
                  <a:lnTo>
                    <a:pt x="2504973" y="76200"/>
                  </a:lnTo>
                  <a:lnTo>
                    <a:pt x="2504973" y="161645"/>
                  </a:lnTo>
                  <a:lnTo>
                    <a:pt x="2527833" y="161645"/>
                  </a:lnTo>
                  <a:lnTo>
                    <a:pt x="2527833" y="76200"/>
                  </a:lnTo>
                  <a:close/>
                </a:path>
                <a:path w="4780915" h="830579">
                  <a:moveTo>
                    <a:pt x="2527833" y="44107"/>
                  </a:moveTo>
                  <a:lnTo>
                    <a:pt x="2503449" y="44107"/>
                  </a:lnTo>
                  <a:lnTo>
                    <a:pt x="2503449" y="63919"/>
                  </a:lnTo>
                  <a:lnTo>
                    <a:pt x="2527833" y="63919"/>
                  </a:lnTo>
                  <a:lnTo>
                    <a:pt x="2527833" y="44107"/>
                  </a:lnTo>
                  <a:close/>
                </a:path>
                <a:path w="4780915" h="830579">
                  <a:moveTo>
                    <a:pt x="2619375" y="79248"/>
                  </a:moveTo>
                  <a:lnTo>
                    <a:pt x="2612517" y="76377"/>
                  </a:lnTo>
                  <a:lnTo>
                    <a:pt x="2605659" y="74485"/>
                  </a:lnTo>
                  <a:lnTo>
                    <a:pt x="2598801" y="73469"/>
                  </a:lnTo>
                  <a:lnTo>
                    <a:pt x="2591943" y="73152"/>
                  </a:lnTo>
                  <a:lnTo>
                    <a:pt x="2581960" y="73990"/>
                  </a:lnTo>
                  <a:lnTo>
                    <a:pt x="2547836" y="99822"/>
                  </a:lnTo>
                  <a:lnTo>
                    <a:pt x="2544597" y="118872"/>
                  </a:lnTo>
                  <a:lnTo>
                    <a:pt x="2545435" y="129489"/>
                  </a:lnTo>
                  <a:lnTo>
                    <a:pt x="2572880" y="161455"/>
                  </a:lnTo>
                  <a:lnTo>
                    <a:pt x="2593467" y="164693"/>
                  </a:lnTo>
                  <a:lnTo>
                    <a:pt x="2599220" y="164147"/>
                  </a:lnTo>
                  <a:lnTo>
                    <a:pt x="2605278" y="162598"/>
                  </a:lnTo>
                  <a:lnTo>
                    <a:pt x="2611894" y="160197"/>
                  </a:lnTo>
                  <a:lnTo>
                    <a:pt x="2619375" y="157073"/>
                  </a:lnTo>
                  <a:lnTo>
                    <a:pt x="2619375" y="137160"/>
                  </a:lnTo>
                  <a:lnTo>
                    <a:pt x="2617851" y="137160"/>
                  </a:lnTo>
                  <a:lnTo>
                    <a:pt x="2611894" y="141465"/>
                  </a:lnTo>
                  <a:lnTo>
                    <a:pt x="2605659" y="144868"/>
                  </a:lnTo>
                  <a:lnTo>
                    <a:pt x="2599410" y="147116"/>
                  </a:lnTo>
                  <a:lnTo>
                    <a:pt x="2593467" y="147929"/>
                  </a:lnTo>
                  <a:lnTo>
                    <a:pt x="2585847" y="147929"/>
                  </a:lnTo>
                  <a:lnTo>
                    <a:pt x="2579751" y="144881"/>
                  </a:lnTo>
                  <a:lnTo>
                    <a:pt x="2570607" y="135636"/>
                  </a:lnTo>
                  <a:lnTo>
                    <a:pt x="2569083" y="128016"/>
                  </a:lnTo>
                  <a:lnTo>
                    <a:pt x="2569083" y="109728"/>
                  </a:lnTo>
                  <a:lnTo>
                    <a:pt x="2570607" y="102108"/>
                  </a:lnTo>
                  <a:lnTo>
                    <a:pt x="2575179" y="97536"/>
                  </a:lnTo>
                  <a:lnTo>
                    <a:pt x="2579751" y="91440"/>
                  </a:lnTo>
                  <a:lnTo>
                    <a:pt x="2585847" y="89916"/>
                  </a:lnTo>
                  <a:lnTo>
                    <a:pt x="2593467" y="89916"/>
                  </a:lnTo>
                  <a:lnTo>
                    <a:pt x="2599194" y="90512"/>
                  </a:lnTo>
                  <a:lnTo>
                    <a:pt x="2605087" y="92392"/>
                  </a:lnTo>
                  <a:lnTo>
                    <a:pt x="2611247" y="95707"/>
                  </a:lnTo>
                  <a:lnTo>
                    <a:pt x="2617851" y="100584"/>
                  </a:lnTo>
                  <a:lnTo>
                    <a:pt x="2619375" y="100584"/>
                  </a:lnTo>
                  <a:lnTo>
                    <a:pt x="2619375" y="79248"/>
                  </a:lnTo>
                  <a:close/>
                </a:path>
                <a:path w="4780915" h="830579">
                  <a:moveTo>
                    <a:pt x="2712428" y="114312"/>
                  </a:moveTo>
                  <a:lnTo>
                    <a:pt x="2689847" y="75641"/>
                  </a:lnTo>
                  <a:lnTo>
                    <a:pt x="2689466" y="75590"/>
                  </a:lnTo>
                  <a:lnTo>
                    <a:pt x="2689466" y="109639"/>
                  </a:lnTo>
                  <a:lnTo>
                    <a:pt x="2651366" y="109639"/>
                  </a:lnTo>
                  <a:lnTo>
                    <a:pt x="2652750" y="99644"/>
                  </a:lnTo>
                  <a:lnTo>
                    <a:pt x="2656700" y="92494"/>
                  </a:lnTo>
                  <a:lnTo>
                    <a:pt x="2662948" y="88214"/>
                  </a:lnTo>
                  <a:lnTo>
                    <a:pt x="2671178" y="86779"/>
                  </a:lnTo>
                  <a:lnTo>
                    <a:pt x="2679179" y="88214"/>
                  </a:lnTo>
                  <a:lnTo>
                    <a:pt x="2684894" y="92494"/>
                  </a:lnTo>
                  <a:lnTo>
                    <a:pt x="2688323" y="99644"/>
                  </a:lnTo>
                  <a:lnTo>
                    <a:pt x="2689466" y="109639"/>
                  </a:lnTo>
                  <a:lnTo>
                    <a:pt x="2689466" y="75590"/>
                  </a:lnTo>
                  <a:lnTo>
                    <a:pt x="2672702" y="73063"/>
                  </a:lnTo>
                  <a:lnTo>
                    <a:pt x="2662986" y="73901"/>
                  </a:lnTo>
                  <a:lnTo>
                    <a:pt x="2654414" y="76301"/>
                  </a:lnTo>
                  <a:lnTo>
                    <a:pt x="2629128" y="108864"/>
                  </a:lnTo>
                  <a:lnTo>
                    <a:pt x="2628506" y="118884"/>
                  </a:lnTo>
                  <a:lnTo>
                    <a:pt x="2629128" y="129476"/>
                  </a:lnTo>
                  <a:lnTo>
                    <a:pt x="2656700" y="161366"/>
                  </a:lnTo>
                  <a:lnTo>
                    <a:pt x="2677274" y="164604"/>
                  </a:lnTo>
                  <a:lnTo>
                    <a:pt x="2685300" y="164045"/>
                  </a:lnTo>
                  <a:lnTo>
                    <a:pt x="2693466" y="162509"/>
                  </a:lnTo>
                  <a:lnTo>
                    <a:pt x="2701925" y="160096"/>
                  </a:lnTo>
                  <a:lnTo>
                    <a:pt x="2710802" y="156984"/>
                  </a:lnTo>
                  <a:lnTo>
                    <a:pt x="2710802" y="147840"/>
                  </a:lnTo>
                  <a:lnTo>
                    <a:pt x="2710802" y="137172"/>
                  </a:lnTo>
                  <a:lnTo>
                    <a:pt x="2709278" y="137172"/>
                  </a:lnTo>
                  <a:lnTo>
                    <a:pt x="2702407" y="142049"/>
                  </a:lnTo>
                  <a:lnTo>
                    <a:pt x="2695371" y="145364"/>
                  </a:lnTo>
                  <a:lnTo>
                    <a:pt x="2688069" y="147243"/>
                  </a:lnTo>
                  <a:lnTo>
                    <a:pt x="2680322" y="147840"/>
                  </a:lnTo>
                  <a:lnTo>
                    <a:pt x="2668092" y="146354"/>
                  </a:lnTo>
                  <a:lnTo>
                    <a:pt x="2658986" y="141744"/>
                  </a:lnTo>
                  <a:lnTo>
                    <a:pt x="2653322" y="133692"/>
                  </a:lnTo>
                  <a:lnTo>
                    <a:pt x="2651366" y="121932"/>
                  </a:lnTo>
                  <a:lnTo>
                    <a:pt x="2712428" y="121932"/>
                  </a:lnTo>
                  <a:lnTo>
                    <a:pt x="2712428" y="114312"/>
                  </a:lnTo>
                  <a:close/>
                </a:path>
                <a:path w="4780915" h="830579">
                  <a:moveTo>
                    <a:pt x="4780775" y="304812"/>
                  </a:moveTo>
                  <a:lnTo>
                    <a:pt x="10668" y="304812"/>
                  </a:lnTo>
                  <a:lnTo>
                    <a:pt x="10668" y="0"/>
                  </a:lnTo>
                  <a:lnTo>
                    <a:pt x="0" y="0"/>
                  </a:lnTo>
                  <a:lnTo>
                    <a:pt x="0" y="830580"/>
                  </a:lnTo>
                  <a:lnTo>
                    <a:pt x="10668" y="830580"/>
                  </a:lnTo>
                  <a:lnTo>
                    <a:pt x="10668" y="315480"/>
                  </a:lnTo>
                  <a:lnTo>
                    <a:pt x="4780775" y="315480"/>
                  </a:lnTo>
                  <a:lnTo>
                    <a:pt x="4780775" y="30481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2" name="object 82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5396674" y="5025008"/>
              <a:ext cx="607218" cy="137350"/>
            </a:xfrm>
            <a:prstGeom prst="rect">
              <a:avLst/>
            </a:prstGeom>
          </p:spPr>
        </p:pic>
        <p:pic>
          <p:nvPicPr>
            <p:cNvPr id="83" name="object 83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5396769" y="5253894"/>
              <a:ext cx="1205103" cy="13582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43484" y="371856"/>
            <a:ext cx="9827260" cy="6451600"/>
            <a:chOff x="443484" y="371856"/>
            <a:chExt cx="9827260" cy="6451600"/>
          </a:xfrm>
        </p:grpSpPr>
        <p:sp>
          <p:nvSpPr>
            <p:cNvPr id="3" name="object 3"/>
            <p:cNvSpPr/>
            <p:nvPr/>
          </p:nvSpPr>
          <p:spPr>
            <a:xfrm>
              <a:off x="443484" y="371856"/>
              <a:ext cx="9827260" cy="6451600"/>
            </a:xfrm>
            <a:custGeom>
              <a:avLst/>
              <a:gdLst/>
              <a:ahLst/>
              <a:cxnLst/>
              <a:rect l="l" t="t" r="r" b="b"/>
              <a:pathLst>
                <a:path w="9827260" h="6451600">
                  <a:moveTo>
                    <a:pt x="9826751" y="6451092"/>
                  </a:moveTo>
                  <a:lnTo>
                    <a:pt x="0" y="6451092"/>
                  </a:lnTo>
                  <a:lnTo>
                    <a:pt x="0" y="0"/>
                  </a:lnTo>
                  <a:lnTo>
                    <a:pt x="9826751" y="0"/>
                  </a:lnTo>
                  <a:lnTo>
                    <a:pt x="9826751" y="6451092"/>
                  </a:lnTo>
                  <a:close/>
                </a:path>
              </a:pathLst>
            </a:custGeom>
            <a:solidFill>
              <a:srgbClr val="F4F4D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573500" y="5099779"/>
              <a:ext cx="9568815" cy="1526540"/>
            </a:xfrm>
            <a:custGeom>
              <a:avLst/>
              <a:gdLst/>
              <a:ahLst/>
              <a:cxnLst/>
              <a:rect l="l" t="t" r="r" b="b"/>
              <a:pathLst>
                <a:path w="9568815" h="1526540">
                  <a:moveTo>
                    <a:pt x="0" y="0"/>
                  </a:moveTo>
                  <a:lnTo>
                    <a:pt x="9568815" y="0"/>
                  </a:lnTo>
                  <a:lnTo>
                    <a:pt x="9568815" y="1526095"/>
                  </a:lnTo>
                  <a:lnTo>
                    <a:pt x="0" y="1526095"/>
                  </a:lnTo>
                  <a:lnTo>
                    <a:pt x="0" y="0"/>
                  </a:lnTo>
                  <a:close/>
                </a:path>
              </a:pathLst>
            </a:custGeom>
            <a:ln w="10677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/>
          <p:nvPr/>
        </p:nvSpPr>
        <p:spPr>
          <a:xfrm>
            <a:off x="443484" y="7202423"/>
            <a:ext cx="9827260" cy="1905"/>
          </a:xfrm>
          <a:custGeom>
            <a:avLst/>
            <a:gdLst/>
            <a:ahLst/>
            <a:cxnLst/>
            <a:rect l="l" t="t" r="r" b="b"/>
            <a:pathLst>
              <a:path w="9827260" h="1904">
                <a:moveTo>
                  <a:pt x="9826751" y="1524"/>
                </a:moveTo>
                <a:lnTo>
                  <a:pt x="0" y="1524"/>
                </a:lnTo>
                <a:lnTo>
                  <a:pt x="0" y="0"/>
                </a:lnTo>
                <a:lnTo>
                  <a:pt x="9826751" y="0"/>
                </a:lnTo>
                <a:lnTo>
                  <a:pt x="9826751" y="1524"/>
                </a:lnTo>
                <a:close/>
              </a:path>
            </a:pathLst>
          </a:custGeom>
          <a:solidFill>
            <a:srgbClr val="F4F4DB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6" name="object 6"/>
          <p:cNvGrpSpPr/>
          <p:nvPr/>
        </p:nvGrpSpPr>
        <p:grpSpPr>
          <a:xfrm>
            <a:off x="504825" y="466629"/>
            <a:ext cx="518795" cy="117475"/>
            <a:chOff x="504825" y="466629"/>
            <a:chExt cx="518795" cy="117475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04825" y="469677"/>
              <a:ext cx="85439" cy="111347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0076" y="494061"/>
              <a:ext cx="77819" cy="90011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710171" y="468159"/>
              <a:ext cx="116839" cy="114300"/>
            </a:xfrm>
            <a:custGeom>
              <a:avLst/>
              <a:gdLst/>
              <a:ahLst/>
              <a:cxnLst/>
              <a:rect l="l" t="t" r="r" b="b"/>
              <a:pathLst>
                <a:path w="116840" h="114300">
                  <a:moveTo>
                    <a:pt x="18300" y="92671"/>
                  </a:moveTo>
                  <a:lnTo>
                    <a:pt x="0" y="92671"/>
                  </a:lnTo>
                  <a:lnTo>
                    <a:pt x="0" y="114007"/>
                  </a:lnTo>
                  <a:lnTo>
                    <a:pt x="18300" y="114007"/>
                  </a:lnTo>
                  <a:lnTo>
                    <a:pt x="18300" y="92671"/>
                  </a:lnTo>
                  <a:close/>
                </a:path>
                <a:path w="116840" h="114300">
                  <a:moveTo>
                    <a:pt x="116497" y="102196"/>
                  </a:moveTo>
                  <a:lnTo>
                    <a:pt x="92113" y="102196"/>
                  </a:lnTo>
                  <a:lnTo>
                    <a:pt x="92113" y="0"/>
                  </a:lnTo>
                  <a:lnTo>
                    <a:pt x="82969" y="0"/>
                  </a:lnTo>
                  <a:lnTo>
                    <a:pt x="81445" y="6096"/>
                  </a:lnTo>
                  <a:lnTo>
                    <a:pt x="79921" y="10668"/>
                  </a:lnTo>
                  <a:lnTo>
                    <a:pt x="75349" y="12192"/>
                  </a:lnTo>
                  <a:lnTo>
                    <a:pt x="72301" y="15240"/>
                  </a:lnTo>
                  <a:lnTo>
                    <a:pt x="64592" y="16764"/>
                  </a:lnTo>
                  <a:lnTo>
                    <a:pt x="55448" y="16764"/>
                  </a:lnTo>
                  <a:lnTo>
                    <a:pt x="55448" y="25908"/>
                  </a:lnTo>
                  <a:lnTo>
                    <a:pt x="79921" y="25908"/>
                  </a:lnTo>
                  <a:lnTo>
                    <a:pt x="79921" y="102196"/>
                  </a:lnTo>
                  <a:lnTo>
                    <a:pt x="55448" y="102196"/>
                  </a:lnTo>
                  <a:lnTo>
                    <a:pt x="55448" y="112864"/>
                  </a:lnTo>
                  <a:lnTo>
                    <a:pt x="116497" y="112864"/>
                  </a:lnTo>
                  <a:lnTo>
                    <a:pt x="116497" y="1021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49534" y="466629"/>
              <a:ext cx="173926" cy="117443"/>
            </a:xfrm>
            <a:prstGeom prst="rect">
              <a:avLst/>
            </a:prstGeom>
          </p:spPr>
        </p:pic>
      </p:grpSp>
      <p:grpSp>
        <p:nvGrpSpPr>
          <p:cNvPr id="11" name="object 11"/>
          <p:cNvGrpSpPr/>
          <p:nvPr/>
        </p:nvGrpSpPr>
        <p:grpSpPr>
          <a:xfrm>
            <a:off x="9080658" y="463581"/>
            <a:ext cx="581660" cy="149860"/>
            <a:chOff x="9080658" y="463581"/>
            <a:chExt cx="581660" cy="149860"/>
          </a:xfrm>
        </p:grpSpPr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080658" y="463581"/>
              <a:ext cx="265366" cy="120491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372028" y="472725"/>
              <a:ext cx="289750" cy="140398"/>
            </a:xfrm>
            <a:prstGeom prst="rect">
              <a:avLst/>
            </a:prstGeom>
          </p:spPr>
        </p:pic>
      </p:grpSp>
      <p:pic>
        <p:nvPicPr>
          <p:cNvPr id="14" name="object 14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716737" y="454437"/>
            <a:ext cx="459105" cy="135731"/>
          </a:xfrm>
          <a:prstGeom prst="rect">
            <a:avLst/>
          </a:prstGeom>
        </p:spPr>
      </p:pic>
      <p:grpSp>
        <p:nvGrpSpPr>
          <p:cNvPr id="15" name="object 15"/>
          <p:cNvGrpSpPr/>
          <p:nvPr/>
        </p:nvGrpSpPr>
        <p:grpSpPr>
          <a:xfrm>
            <a:off x="2467255" y="876390"/>
            <a:ext cx="5792470" cy="3990975"/>
            <a:chOff x="2467255" y="876390"/>
            <a:chExt cx="5792470" cy="3990975"/>
          </a:xfrm>
        </p:grpSpPr>
        <p:sp>
          <p:nvSpPr>
            <p:cNvPr id="16" name="object 16"/>
            <p:cNvSpPr/>
            <p:nvPr/>
          </p:nvSpPr>
          <p:spPr>
            <a:xfrm>
              <a:off x="2472594" y="881729"/>
              <a:ext cx="5781675" cy="3980179"/>
            </a:xfrm>
            <a:custGeom>
              <a:avLst/>
              <a:gdLst/>
              <a:ahLst/>
              <a:cxnLst/>
              <a:rect l="l" t="t" r="r" b="b"/>
              <a:pathLst>
                <a:path w="5781675" h="3980179">
                  <a:moveTo>
                    <a:pt x="0" y="0"/>
                  </a:moveTo>
                  <a:lnTo>
                    <a:pt x="3146869" y="0"/>
                  </a:lnTo>
                  <a:lnTo>
                    <a:pt x="3146869" y="3215449"/>
                  </a:lnTo>
                  <a:lnTo>
                    <a:pt x="0" y="3215449"/>
                  </a:lnTo>
                  <a:lnTo>
                    <a:pt x="0" y="0"/>
                  </a:lnTo>
                  <a:close/>
                </a:path>
                <a:path w="5781675" h="3980179">
                  <a:moveTo>
                    <a:pt x="3157537" y="0"/>
                  </a:moveTo>
                  <a:lnTo>
                    <a:pt x="5781293" y="0"/>
                  </a:lnTo>
                  <a:lnTo>
                    <a:pt x="5781293" y="3215449"/>
                  </a:lnTo>
                  <a:lnTo>
                    <a:pt x="3157537" y="3215449"/>
                  </a:lnTo>
                  <a:lnTo>
                    <a:pt x="3157537" y="0"/>
                  </a:lnTo>
                  <a:close/>
                </a:path>
                <a:path w="5781675" h="3980179">
                  <a:moveTo>
                    <a:pt x="0" y="3226117"/>
                  </a:moveTo>
                  <a:lnTo>
                    <a:pt x="3146869" y="3226117"/>
                  </a:lnTo>
                  <a:lnTo>
                    <a:pt x="3146869" y="3941826"/>
                  </a:lnTo>
                  <a:lnTo>
                    <a:pt x="0" y="3941826"/>
                  </a:lnTo>
                  <a:lnTo>
                    <a:pt x="0" y="3226117"/>
                  </a:lnTo>
                  <a:close/>
                </a:path>
                <a:path w="5781675" h="3980179">
                  <a:moveTo>
                    <a:pt x="3157537" y="3226117"/>
                  </a:moveTo>
                  <a:lnTo>
                    <a:pt x="5781293" y="3226117"/>
                  </a:lnTo>
                  <a:lnTo>
                    <a:pt x="5781293" y="3941826"/>
                  </a:lnTo>
                  <a:lnTo>
                    <a:pt x="3157537" y="3941826"/>
                  </a:lnTo>
                  <a:lnTo>
                    <a:pt x="3157537" y="3226117"/>
                  </a:lnTo>
                  <a:close/>
                </a:path>
                <a:path w="5781675" h="3980179">
                  <a:moveTo>
                    <a:pt x="0" y="3950969"/>
                  </a:moveTo>
                  <a:lnTo>
                    <a:pt x="3146869" y="3950969"/>
                  </a:lnTo>
                  <a:lnTo>
                    <a:pt x="3146869" y="3980021"/>
                  </a:lnTo>
                  <a:lnTo>
                    <a:pt x="0" y="3980021"/>
                  </a:lnTo>
                  <a:lnTo>
                    <a:pt x="0" y="3950969"/>
                  </a:lnTo>
                  <a:close/>
                </a:path>
                <a:path w="5781675" h="3980179">
                  <a:moveTo>
                    <a:pt x="3157537" y="3950969"/>
                  </a:moveTo>
                  <a:lnTo>
                    <a:pt x="5781293" y="3950969"/>
                  </a:lnTo>
                  <a:lnTo>
                    <a:pt x="5781293" y="3980021"/>
                  </a:lnTo>
                  <a:lnTo>
                    <a:pt x="3157537" y="3980021"/>
                  </a:lnTo>
                  <a:lnTo>
                    <a:pt x="3157537" y="3950969"/>
                  </a:lnTo>
                  <a:close/>
                </a:path>
              </a:pathLst>
            </a:custGeom>
            <a:ln w="1067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873787" y="1031176"/>
              <a:ext cx="2285752" cy="2785910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643943" y="2410872"/>
              <a:ext cx="140303" cy="134207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5854446" y="2468880"/>
              <a:ext cx="27940" cy="27940"/>
            </a:xfrm>
            <a:custGeom>
              <a:avLst/>
              <a:gdLst/>
              <a:ahLst/>
              <a:cxnLst/>
              <a:rect l="l" t="t" r="r" b="b"/>
              <a:pathLst>
                <a:path w="27939" h="27939">
                  <a:moveTo>
                    <a:pt x="18288" y="27431"/>
                  </a:moveTo>
                  <a:lnTo>
                    <a:pt x="10668" y="27431"/>
                  </a:lnTo>
                  <a:lnTo>
                    <a:pt x="4572" y="24383"/>
                  </a:lnTo>
                  <a:lnTo>
                    <a:pt x="1524" y="21335"/>
                  </a:lnTo>
                  <a:lnTo>
                    <a:pt x="0" y="18287"/>
                  </a:lnTo>
                  <a:lnTo>
                    <a:pt x="0" y="13715"/>
                  </a:lnTo>
                  <a:lnTo>
                    <a:pt x="0" y="10667"/>
                  </a:lnTo>
                  <a:lnTo>
                    <a:pt x="1524" y="7619"/>
                  </a:lnTo>
                  <a:lnTo>
                    <a:pt x="7620" y="1523"/>
                  </a:lnTo>
                  <a:lnTo>
                    <a:pt x="10668" y="0"/>
                  </a:lnTo>
                  <a:lnTo>
                    <a:pt x="18288" y="0"/>
                  </a:lnTo>
                  <a:lnTo>
                    <a:pt x="21336" y="1523"/>
                  </a:lnTo>
                  <a:lnTo>
                    <a:pt x="24384" y="4571"/>
                  </a:lnTo>
                  <a:lnTo>
                    <a:pt x="27432" y="10667"/>
                  </a:lnTo>
                  <a:lnTo>
                    <a:pt x="27432" y="18287"/>
                  </a:lnTo>
                  <a:lnTo>
                    <a:pt x="24384" y="24383"/>
                  </a:lnTo>
                  <a:lnTo>
                    <a:pt x="18288" y="2743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0" name="object 2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952077" y="2410872"/>
              <a:ext cx="138779" cy="135731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6159531" y="2468880"/>
              <a:ext cx="27940" cy="27940"/>
            </a:xfrm>
            <a:custGeom>
              <a:avLst/>
              <a:gdLst/>
              <a:ahLst/>
              <a:cxnLst/>
              <a:rect l="l" t="t" r="r" b="b"/>
              <a:pathLst>
                <a:path w="27939" h="27939">
                  <a:moveTo>
                    <a:pt x="18288" y="27431"/>
                  </a:moveTo>
                  <a:lnTo>
                    <a:pt x="10668" y="27431"/>
                  </a:lnTo>
                  <a:lnTo>
                    <a:pt x="4572" y="24383"/>
                  </a:lnTo>
                  <a:lnTo>
                    <a:pt x="1524" y="21335"/>
                  </a:lnTo>
                  <a:lnTo>
                    <a:pt x="0" y="18287"/>
                  </a:lnTo>
                  <a:lnTo>
                    <a:pt x="0" y="13715"/>
                  </a:lnTo>
                  <a:lnTo>
                    <a:pt x="0" y="10667"/>
                  </a:lnTo>
                  <a:lnTo>
                    <a:pt x="1524" y="7619"/>
                  </a:lnTo>
                  <a:lnTo>
                    <a:pt x="7620" y="1523"/>
                  </a:lnTo>
                  <a:lnTo>
                    <a:pt x="10668" y="0"/>
                  </a:lnTo>
                  <a:lnTo>
                    <a:pt x="18288" y="0"/>
                  </a:lnTo>
                  <a:lnTo>
                    <a:pt x="21336" y="1523"/>
                  </a:lnTo>
                  <a:lnTo>
                    <a:pt x="24384" y="4571"/>
                  </a:lnTo>
                  <a:lnTo>
                    <a:pt x="27432" y="10667"/>
                  </a:lnTo>
                  <a:lnTo>
                    <a:pt x="27432" y="18287"/>
                  </a:lnTo>
                  <a:lnTo>
                    <a:pt x="24384" y="24383"/>
                  </a:lnTo>
                  <a:lnTo>
                    <a:pt x="18288" y="2743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2" name="object 2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252495" y="2410872"/>
              <a:ext cx="137350" cy="135731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6464522" y="2468880"/>
              <a:ext cx="27940" cy="27940"/>
            </a:xfrm>
            <a:custGeom>
              <a:avLst/>
              <a:gdLst/>
              <a:ahLst/>
              <a:cxnLst/>
              <a:rect l="l" t="t" r="r" b="b"/>
              <a:pathLst>
                <a:path w="27939" h="27939">
                  <a:moveTo>
                    <a:pt x="18383" y="27431"/>
                  </a:moveTo>
                  <a:lnTo>
                    <a:pt x="10763" y="27431"/>
                  </a:lnTo>
                  <a:lnTo>
                    <a:pt x="4667" y="24383"/>
                  </a:lnTo>
                  <a:lnTo>
                    <a:pt x="1524" y="21335"/>
                  </a:lnTo>
                  <a:lnTo>
                    <a:pt x="0" y="18287"/>
                  </a:lnTo>
                  <a:lnTo>
                    <a:pt x="0" y="13715"/>
                  </a:lnTo>
                  <a:lnTo>
                    <a:pt x="0" y="10667"/>
                  </a:lnTo>
                  <a:lnTo>
                    <a:pt x="1524" y="7619"/>
                  </a:lnTo>
                  <a:lnTo>
                    <a:pt x="4667" y="4571"/>
                  </a:lnTo>
                  <a:lnTo>
                    <a:pt x="7715" y="1523"/>
                  </a:lnTo>
                  <a:lnTo>
                    <a:pt x="10763" y="0"/>
                  </a:lnTo>
                  <a:lnTo>
                    <a:pt x="18383" y="0"/>
                  </a:lnTo>
                  <a:lnTo>
                    <a:pt x="21431" y="1523"/>
                  </a:lnTo>
                  <a:lnTo>
                    <a:pt x="27527" y="7619"/>
                  </a:lnTo>
                  <a:lnTo>
                    <a:pt x="27527" y="21335"/>
                  </a:lnTo>
                  <a:lnTo>
                    <a:pt x="24479" y="24383"/>
                  </a:lnTo>
                  <a:lnTo>
                    <a:pt x="18383" y="2743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4" name="object 2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557581" y="2410872"/>
              <a:ext cx="146494" cy="135731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6771132" y="2468784"/>
              <a:ext cx="27940" cy="27940"/>
            </a:xfrm>
            <a:custGeom>
              <a:avLst/>
              <a:gdLst/>
              <a:ahLst/>
              <a:cxnLst/>
              <a:rect l="l" t="t" r="r" b="b"/>
              <a:pathLst>
                <a:path w="27940" h="27939">
                  <a:moveTo>
                    <a:pt x="16859" y="27527"/>
                  </a:moveTo>
                  <a:lnTo>
                    <a:pt x="9239" y="27527"/>
                  </a:lnTo>
                  <a:lnTo>
                    <a:pt x="3048" y="24479"/>
                  </a:lnTo>
                  <a:lnTo>
                    <a:pt x="0" y="21431"/>
                  </a:lnTo>
                  <a:lnTo>
                    <a:pt x="0" y="13811"/>
                  </a:lnTo>
                  <a:lnTo>
                    <a:pt x="0" y="7619"/>
                  </a:lnTo>
                  <a:lnTo>
                    <a:pt x="6096" y="1523"/>
                  </a:lnTo>
                  <a:lnTo>
                    <a:pt x="9239" y="0"/>
                  </a:lnTo>
                  <a:lnTo>
                    <a:pt x="16859" y="0"/>
                  </a:lnTo>
                  <a:lnTo>
                    <a:pt x="19907" y="1523"/>
                  </a:lnTo>
                  <a:lnTo>
                    <a:pt x="26003" y="7619"/>
                  </a:lnTo>
                  <a:lnTo>
                    <a:pt x="27527" y="10667"/>
                  </a:lnTo>
                  <a:lnTo>
                    <a:pt x="27527" y="18383"/>
                  </a:lnTo>
                  <a:lnTo>
                    <a:pt x="26003" y="21431"/>
                  </a:lnTo>
                  <a:lnTo>
                    <a:pt x="22955" y="24479"/>
                  </a:lnTo>
                  <a:lnTo>
                    <a:pt x="16859" y="2752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6" name="object 2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862667" y="2410872"/>
              <a:ext cx="144970" cy="135731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7076217" y="2468784"/>
              <a:ext cx="27940" cy="27940"/>
            </a:xfrm>
            <a:custGeom>
              <a:avLst/>
              <a:gdLst/>
              <a:ahLst/>
              <a:cxnLst/>
              <a:rect l="l" t="t" r="r" b="b"/>
              <a:pathLst>
                <a:path w="27940" h="27939">
                  <a:moveTo>
                    <a:pt x="16859" y="27527"/>
                  </a:moveTo>
                  <a:lnTo>
                    <a:pt x="9144" y="27527"/>
                  </a:lnTo>
                  <a:lnTo>
                    <a:pt x="3048" y="24479"/>
                  </a:lnTo>
                  <a:lnTo>
                    <a:pt x="0" y="18383"/>
                  </a:lnTo>
                  <a:lnTo>
                    <a:pt x="0" y="13811"/>
                  </a:lnTo>
                  <a:lnTo>
                    <a:pt x="0" y="10667"/>
                  </a:lnTo>
                  <a:lnTo>
                    <a:pt x="3048" y="4571"/>
                  </a:lnTo>
                  <a:lnTo>
                    <a:pt x="6096" y="1523"/>
                  </a:lnTo>
                  <a:lnTo>
                    <a:pt x="9144" y="0"/>
                  </a:lnTo>
                  <a:lnTo>
                    <a:pt x="16859" y="0"/>
                  </a:lnTo>
                  <a:lnTo>
                    <a:pt x="19907" y="1523"/>
                  </a:lnTo>
                  <a:lnTo>
                    <a:pt x="26003" y="7619"/>
                  </a:lnTo>
                  <a:lnTo>
                    <a:pt x="27527" y="10667"/>
                  </a:lnTo>
                  <a:lnTo>
                    <a:pt x="27527" y="18383"/>
                  </a:lnTo>
                  <a:lnTo>
                    <a:pt x="26003" y="21431"/>
                  </a:lnTo>
                  <a:lnTo>
                    <a:pt x="22955" y="24479"/>
                  </a:lnTo>
                  <a:lnTo>
                    <a:pt x="16859" y="2752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8" name="object 2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172325" y="2415444"/>
              <a:ext cx="141922" cy="131159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3869817" y="2415450"/>
              <a:ext cx="3745229" cy="1984375"/>
            </a:xfrm>
            <a:custGeom>
              <a:avLst/>
              <a:gdLst/>
              <a:ahLst/>
              <a:cxnLst/>
              <a:rect l="l" t="t" r="r" b="b"/>
              <a:pathLst>
                <a:path w="3745229" h="1984375">
                  <a:moveTo>
                    <a:pt x="51904" y="1870900"/>
                  </a:moveTo>
                  <a:lnTo>
                    <a:pt x="13804" y="1870900"/>
                  </a:lnTo>
                  <a:lnTo>
                    <a:pt x="13804" y="1881670"/>
                  </a:lnTo>
                  <a:lnTo>
                    <a:pt x="38188" y="1881670"/>
                  </a:lnTo>
                  <a:lnTo>
                    <a:pt x="38188" y="1959483"/>
                  </a:lnTo>
                  <a:lnTo>
                    <a:pt x="36664" y="1965579"/>
                  </a:lnTo>
                  <a:lnTo>
                    <a:pt x="33616" y="1968627"/>
                  </a:lnTo>
                  <a:lnTo>
                    <a:pt x="29044" y="1971675"/>
                  </a:lnTo>
                  <a:lnTo>
                    <a:pt x="24472" y="1973199"/>
                  </a:lnTo>
                  <a:lnTo>
                    <a:pt x="12280" y="1973199"/>
                  </a:lnTo>
                  <a:lnTo>
                    <a:pt x="6096" y="1971675"/>
                  </a:lnTo>
                  <a:lnTo>
                    <a:pt x="0" y="1968627"/>
                  </a:lnTo>
                  <a:lnTo>
                    <a:pt x="0" y="1982343"/>
                  </a:lnTo>
                  <a:lnTo>
                    <a:pt x="6096" y="1983867"/>
                  </a:lnTo>
                  <a:lnTo>
                    <a:pt x="29044" y="1983867"/>
                  </a:lnTo>
                  <a:lnTo>
                    <a:pt x="38188" y="1982343"/>
                  </a:lnTo>
                  <a:lnTo>
                    <a:pt x="42760" y="1976247"/>
                  </a:lnTo>
                  <a:lnTo>
                    <a:pt x="45808" y="1973199"/>
                  </a:lnTo>
                  <a:lnTo>
                    <a:pt x="48856" y="1970151"/>
                  </a:lnTo>
                  <a:lnTo>
                    <a:pt x="51904" y="1964055"/>
                  </a:lnTo>
                  <a:lnTo>
                    <a:pt x="51904" y="1870900"/>
                  </a:lnTo>
                  <a:close/>
                </a:path>
                <a:path w="3745229" h="1984375">
                  <a:moveTo>
                    <a:pt x="3539007" y="64008"/>
                  </a:moveTo>
                  <a:lnTo>
                    <a:pt x="3537483" y="60960"/>
                  </a:lnTo>
                  <a:lnTo>
                    <a:pt x="3531387" y="54864"/>
                  </a:lnTo>
                  <a:lnTo>
                    <a:pt x="3528339" y="53340"/>
                  </a:lnTo>
                  <a:lnTo>
                    <a:pt x="3520630" y="53340"/>
                  </a:lnTo>
                  <a:lnTo>
                    <a:pt x="3517582" y="54864"/>
                  </a:lnTo>
                  <a:lnTo>
                    <a:pt x="3514534" y="57912"/>
                  </a:lnTo>
                  <a:lnTo>
                    <a:pt x="3511486" y="64008"/>
                  </a:lnTo>
                  <a:lnTo>
                    <a:pt x="3511486" y="67157"/>
                  </a:lnTo>
                  <a:lnTo>
                    <a:pt x="3511486" y="71729"/>
                  </a:lnTo>
                  <a:lnTo>
                    <a:pt x="3514534" y="77825"/>
                  </a:lnTo>
                  <a:lnTo>
                    <a:pt x="3520630" y="80873"/>
                  </a:lnTo>
                  <a:lnTo>
                    <a:pt x="3528339" y="80873"/>
                  </a:lnTo>
                  <a:lnTo>
                    <a:pt x="3534435" y="77825"/>
                  </a:lnTo>
                  <a:lnTo>
                    <a:pt x="3537483" y="74777"/>
                  </a:lnTo>
                  <a:lnTo>
                    <a:pt x="3539007" y="71729"/>
                  </a:lnTo>
                  <a:lnTo>
                    <a:pt x="3539007" y="64008"/>
                  </a:lnTo>
                  <a:close/>
                </a:path>
                <a:path w="3745229" h="1984375">
                  <a:moveTo>
                    <a:pt x="3659505" y="53340"/>
                  </a:moveTo>
                  <a:lnTo>
                    <a:pt x="3631971" y="53340"/>
                  </a:lnTo>
                  <a:lnTo>
                    <a:pt x="3631971" y="60960"/>
                  </a:lnTo>
                  <a:lnTo>
                    <a:pt x="3659505" y="60960"/>
                  </a:lnTo>
                  <a:lnTo>
                    <a:pt x="3659505" y="53340"/>
                  </a:lnTo>
                  <a:close/>
                </a:path>
                <a:path w="3745229" h="1984375">
                  <a:moveTo>
                    <a:pt x="3659505" y="36576"/>
                  </a:moveTo>
                  <a:lnTo>
                    <a:pt x="3631971" y="36576"/>
                  </a:lnTo>
                  <a:lnTo>
                    <a:pt x="3631971" y="44196"/>
                  </a:lnTo>
                  <a:lnTo>
                    <a:pt x="3659505" y="44196"/>
                  </a:lnTo>
                  <a:lnTo>
                    <a:pt x="3659505" y="36576"/>
                  </a:lnTo>
                  <a:close/>
                </a:path>
                <a:path w="3745229" h="1984375">
                  <a:moveTo>
                    <a:pt x="3682365" y="27432"/>
                  </a:moveTo>
                  <a:lnTo>
                    <a:pt x="3670173" y="27432"/>
                  </a:lnTo>
                  <a:lnTo>
                    <a:pt x="3670173" y="64008"/>
                  </a:lnTo>
                  <a:lnTo>
                    <a:pt x="3682365" y="64008"/>
                  </a:lnTo>
                  <a:lnTo>
                    <a:pt x="3682365" y="27432"/>
                  </a:lnTo>
                  <a:close/>
                </a:path>
                <a:path w="3745229" h="1984375">
                  <a:moveTo>
                    <a:pt x="3721989" y="53340"/>
                  </a:moveTo>
                  <a:lnTo>
                    <a:pt x="3693033" y="53340"/>
                  </a:lnTo>
                  <a:lnTo>
                    <a:pt x="3693033" y="60960"/>
                  </a:lnTo>
                  <a:lnTo>
                    <a:pt x="3721989" y="60960"/>
                  </a:lnTo>
                  <a:lnTo>
                    <a:pt x="3721989" y="53340"/>
                  </a:lnTo>
                  <a:close/>
                </a:path>
                <a:path w="3745229" h="1984375">
                  <a:moveTo>
                    <a:pt x="3721989" y="36576"/>
                  </a:moveTo>
                  <a:lnTo>
                    <a:pt x="3693033" y="36576"/>
                  </a:lnTo>
                  <a:lnTo>
                    <a:pt x="3693033" y="44196"/>
                  </a:lnTo>
                  <a:lnTo>
                    <a:pt x="3721989" y="44196"/>
                  </a:lnTo>
                  <a:lnTo>
                    <a:pt x="3721989" y="36576"/>
                  </a:lnTo>
                  <a:close/>
                </a:path>
                <a:path w="3745229" h="1984375">
                  <a:moveTo>
                    <a:pt x="3735705" y="71374"/>
                  </a:moveTo>
                  <a:lnTo>
                    <a:pt x="3616731" y="71374"/>
                  </a:lnTo>
                  <a:lnTo>
                    <a:pt x="3616731" y="78994"/>
                  </a:lnTo>
                  <a:lnTo>
                    <a:pt x="3723513" y="78994"/>
                  </a:lnTo>
                  <a:lnTo>
                    <a:pt x="3723513" y="94234"/>
                  </a:lnTo>
                  <a:lnTo>
                    <a:pt x="3618255" y="94234"/>
                  </a:lnTo>
                  <a:lnTo>
                    <a:pt x="3618255" y="101854"/>
                  </a:lnTo>
                  <a:lnTo>
                    <a:pt x="3723513" y="101854"/>
                  </a:lnTo>
                  <a:lnTo>
                    <a:pt x="3723513" y="117094"/>
                  </a:lnTo>
                  <a:lnTo>
                    <a:pt x="3615207" y="117094"/>
                  </a:lnTo>
                  <a:lnTo>
                    <a:pt x="3615207" y="125984"/>
                  </a:lnTo>
                  <a:lnTo>
                    <a:pt x="3723513" y="125984"/>
                  </a:lnTo>
                  <a:lnTo>
                    <a:pt x="3723513" y="129794"/>
                  </a:lnTo>
                  <a:lnTo>
                    <a:pt x="3735705" y="129794"/>
                  </a:lnTo>
                  <a:lnTo>
                    <a:pt x="3735705" y="125984"/>
                  </a:lnTo>
                  <a:lnTo>
                    <a:pt x="3735705" y="117094"/>
                  </a:lnTo>
                  <a:lnTo>
                    <a:pt x="3735705" y="101854"/>
                  </a:lnTo>
                  <a:lnTo>
                    <a:pt x="3735705" y="94234"/>
                  </a:lnTo>
                  <a:lnTo>
                    <a:pt x="3735705" y="78994"/>
                  </a:lnTo>
                  <a:lnTo>
                    <a:pt x="3735705" y="71374"/>
                  </a:lnTo>
                  <a:close/>
                </a:path>
                <a:path w="3745229" h="1984375">
                  <a:moveTo>
                    <a:pt x="3744938" y="27432"/>
                  </a:moveTo>
                  <a:lnTo>
                    <a:pt x="3734181" y="27432"/>
                  </a:lnTo>
                  <a:lnTo>
                    <a:pt x="3734181" y="54864"/>
                  </a:lnTo>
                  <a:lnTo>
                    <a:pt x="3744938" y="54864"/>
                  </a:lnTo>
                  <a:lnTo>
                    <a:pt x="3744938" y="27432"/>
                  </a:lnTo>
                  <a:close/>
                </a:path>
                <a:path w="3745229" h="1984375">
                  <a:moveTo>
                    <a:pt x="3744938" y="19304"/>
                  </a:moveTo>
                  <a:lnTo>
                    <a:pt x="3682365" y="19304"/>
                  </a:lnTo>
                  <a:lnTo>
                    <a:pt x="3682365" y="9144"/>
                  </a:lnTo>
                  <a:lnTo>
                    <a:pt x="3734181" y="9144"/>
                  </a:lnTo>
                  <a:lnTo>
                    <a:pt x="3734181" y="0"/>
                  </a:lnTo>
                  <a:lnTo>
                    <a:pt x="3619779" y="0"/>
                  </a:lnTo>
                  <a:lnTo>
                    <a:pt x="3619779" y="9144"/>
                  </a:lnTo>
                  <a:lnTo>
                    <a:pt x="3670173" y="9144"/>
                  </a:lnTo>
                  <a:lnTo>
                    <a:pt x="3670173" y="19304"/>
                  </a:lnTo>
                  <a:lnTo>
                    <a:pt x="3609111" y="19304"/>
                  </a:lnTo>
                  <a:lnTo>
                    <a:pt x="3609111" y="26924"/>
                  </a:lnTo>
                  <a:lnTo>
                    <a:pt x="3609111" y="54864"/>
                  </a:lnTo>
                  <a:lnTo>
                    <a:pt x="3621303" y="54864"/>
                  </a:lnTo>
                  <a:lnTo>
                    <a:pt x="3621303" y="26924"/>
                  </a:lnTo>
                  <a:lnTo>
                    <a:pt x="3744938" y="26924"/>
                  </a:lnTo>
                  <a:lnTo>
                    <a:pt x="3744938" y="1930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0" name="object 30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941540" y="4283392"/>
              <a:ext cx="109823" cy="117443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075747" y="4289393"/>
              <a:ext cx="137350" cy="109918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3718839" y="4512284"/>
              <a:ext cx="551180" cy="117475"/>
            </a:xfrm>
            <a:custGeom>
              <a:avLst/>
              <a:gdLst/>
              <a:ahLst/>
              <a:cxnLst/>
              <a:rect l="l" t="t" r="r" b="b"/>
              <a:pathLst>
                <a:path w="551179" h="117475">
                  <a:moveTo>
                    <a:pt x="102196" y="59436"/>
                  </a:moveTo>
                  <a:lnTo>
                    <a:pt x="101346" y="46316"/>
                  </a:lnTo>
                  <a:lnTo>
                    <a:pt x="98767" y="34480"/>
                  </a:lnTo>
                  <a:lnTo>
                    <a:pt x="94488" y="24079"/>
                  </a:lnTo>
                  <a:lnTo>
                    <a:pt x="88480" y="15240"/>
                  </a:lnTo>
                  <a:lnTo>
                    <a:pt x="88480" y="59436"/>
                  </a:lnTo>
                  <a:lnTo>
                    <a:pt x="87680" y="69443"/>
                  </a:lnTo>
                  <a:lnTo>
                    <a:pt x="66382" y="102006"/>
                  </a:lnTo>
                  <a:lnTo>
                    <a:pt x="50292" y="105244"/>
                  </a:lnTo>
                  <a:lnTo>
                    <a:pt x="42595" y="104419"/>
                  </a:lnTo>
                  <a:lnTo>
                    <a:pt x="14312" y="69443"/>
                  </a:lnTo>
                  <a:lnTo>
                    <a:pt x="13716" y="59436"/>
                  </a:lnTo>
                  <a:lnTo>
                    <a:pt x="14312" y="48602"/>
                  </a:lnTo>
                  <a:lnTo>
                    <a:pt x="35623" y="15430"/>
                  </a:lnTo>
                  <a:lnTo>
                    <a:pt x="50292" y="12192"/>
                  </a:lnTo>
                  <a:lnTo>
                    <a:pt x="58915" y="13030"/>
                  </a:lnTo>
                  <a:lnTo>
                    <a:pt x="87680" y="48602"/>
                  </a:lnTo>
                  <a:lnTo>
                    <a:pt x="88480" y="59436"/>
                  </a:lnTo>
                  <a:lnTo>
                    <a:pt x="88480" y="15240"/>
                  </a:lnTo>
                  <a:lnTo>
                    <a:pt x="50292" y="0"/>
                  </a:lnTo>
                  <a:lnTo>
                    <a:pt x="39433" y="1092"/>
                  </a:lnTo>
                  <a:lnTo>
                    <a:pt x="7708" y="24079"/>
                  </a:lnTo>
                  <a:lnTo>
                    <a:pt x="0" y="59436"/>
                  </a:lnTo>
                  <a:lnTo>
                    <a:pt x="850" y="72377"/>
                  </a:lnTo>
                  <a:lnTo>
                    <a:pt x="21145" y="108445"/>
                  </a:lnTo>
                  <a:lnTo>
                    <a:pt x="50292" y="117436"/>
                  </a:lnTo>
                  <a:lnTo>
                    <a:pt x="62090" y="116344"/>
                  </a:lnTo>
                  <a:lnTo>
                    <a:pt x="72288" y="113245"/>
                  </a:lnTo>
                  <a:lnTo>
                    <a:pt x="81038" y="108445"/>
                  </a:lnTo>
                  <a:lnTo>
                    <a:pt x="84848" y="105244"/>
                  </a:lnTo>
                  <a:lnTo>
                    <a:pt x="88480" y="102196"/>
                  </a:lnTo>
                  <a:lnTo>
                    <a:pt x="94488" y="93395"/>
                  </a:lnTo>
                  <a:lnTo>
                    <a:pt x="98767" y="83146"/>
                  </a:lnTo>
                  <a:lnTo>
                    <a:pt x="101346" y="71729"/>
                  </a:lnTo>
                  <a:lnTo>
                    <a:pt x="102196" y="59436"/>
                  </a:lnTo>
                  <a:close/>
                </a:path>
                <a:path w="551179" h="117475">
                  <a:moveTo>
                    <a:pt x="183070" y="35052"/>
                  </a:moveTo>
                  <a:lnTo>
                    <a:pt x="176237" y="32169"/>
                  </a:lnTo>
                  <a:lnTo>
                    <a:pt x="169532" y="30289"/>
                  </a:lnTo>
                  <a:lnTo>
                    <a:pt x="163093" y="29260"/>
                  </a:lnTo>
                  <a:lnTo>
                    <a:pt x="157060" y="28956"/>
                  </a:lnTo>
                  <a:lnTo>
                    <a:pt x="147586" y="29578"/>
                  </a:lnTo>
                  <a:lnTo>
                    <a:pt x="118402" y="54864"/>
                  </a:lnTo>
                  <a:lnTo>
                    <a:pt x="115912" y="73253"/>
                  </a:lnTo>
                  <a:lnTo>
                    <a:pt x="116509" y="82969"/>
                  </a:lnTo>
                  <a:lnTo>
                    <a:pt x="139534" y="114211"/>
                  </a:lnTo>
                  <a:lnTo>
                    <a:pt x="157060" y="117449"/>
                  </a:lnTo>
                  <a:lnTo>
                    <a:pt x="162890" y="116890"/>
                  </a:lnTo>
                  <a:lnTo>
                    <a:pt x="168960" y="115354"/>
                  </a:lnTo>
                  <a:lnTo>
                    <a:pt x="175590" y="112941"/>
                  </a:lnTo>
                  <a:lnTo>
                    <a:pt x="183070" y="109829"/>
                  </a:lnTo>
                  <a:lnTo>
                    <a:pt x="183070" y="105257"/>
                  </a:lnTo>
                  <a:lnTo>
                    <a:pt x="183070" y="96113"/>
                  </a:lnTo>
                  <a:lnTo>
                    <a:pt x="176237" y="100114"/>
                  </a:lnTo>
                  <a:lnTo>
                    <a:pt x="169532" y="102971"/>
                  </a:lnTo>
                  <a:lnTo>
                    <a:pt x="163093" y="104686"/>
                  </a:lnTo>
                  <a:lnTo>
                    <a:pt x="157060" y="105257"/>
                  </a:lnTo>
                  <a:lnTo>
                    <a:pt x="147916" y="105257"/>
                  </a:lnTo>
                  <a:lnTo>
                    <a:pt x="140296" y="102209"/>
                  </a:lnTo>
                  <a:lnTo>
                    <a:pt x="135724" y="97637"/>
                  </a:lnTo>
                  <a:lnTo>
                    <a:pt x="131152" y="91541"/>
                  </a:lnTo>
                  <a:lnTo>
                    <a:pt x="129628" y="83921"/>
                  </a:lnTo>
                  <a:lnTo>
                    <a:pt x="129628" y="62484"/>
                  </a:lnTo>
                  <a:lnTo>
                    <a:pt x="131152" y="54876"/>
                  </a:lnTo>
                  <a:lnTo>
                    <a:pt x="135724" y="48768"/>
                  </a:lnTo>
                  <a:lnTo>
                    <a:pt x="141820" y="42672"/>
                  </a:lnTo>
                  <a:lnTo>
                    <a:pt x="147916" y="39624"/>
                  </a:lnTo>
                  <a:lnTo>
                    <a:pt x="157060" y="39624"/>
                  </a:lnTo>
                  <a:lnTo>
                    <a:pt x="162890" y="40220"/>
                  </a:lnTo>
                  <a:lnTo>
                    <a:pt x="168960" y="42100"/>
                  </a:lnTo>
                  <a:lnTo>
                    <a:pt x="175590" y="45415"/>
                  </a:lnTo>
                  <a:lnTo>
                    <a:pt x="183070" y="50292"/>
                  </a:lnTo>
                  <a:lnTo>
                    <a:pt x="183070" y="39624"/>
                  </a:lnTo>
                  <a:lnTo>
                    <a:pt x="183070" y="35052"/>
                  </a:lnTo>
                  <a:close/>
                </a:path>
                <a:path w="551179" h="117475">
                  <a:moveTo>
                    <a:pt x="260794" y="35052"/>
                  </a:moveTo>
                  <a:lnTo>
                    <a:pt x="253936" y="32169"/>
                  </a:lnTo>
                  <a:lnTo>
                    <a:pt x="247078" y="30289"/>
                  </a:lnTo>
                  <a:lnTo>
                    <a:pt x="240220" y="29260"/>
                  </a:lnTo>
                  <a:lnTo>
                    <a:pt x="233362" y="28956"/>
                  </a:lnTo>
                  <a:lnTo>
                    <a:pt x="224764" y="29578"/>
                  </a:lnTo>
                  <a:lnTo>
                    <a:pt x="195453" y="54876"/>
                  </a:lnTo>
                  <a:lnTo>
                    <a:pt x="192214" y="73253"/>
                  </a:lnTo>
                  <a:lnTo>
                    <a:pt x="193027" y="82969"/>
                  </a:lnTo>
                  <a:lnTo>
                    <a:pt x="216408" y="114211"/>
                  </a:lnTo>
                  <a:lnTo>
                    <a:pt x="233362" y="117449"/>
                  </a:lnTo>
                  <a:lnTo>
                    <a:pt x="239356" y="116890"/>
                  </a:lnTo>
                  <a:lnTo>
                    <a:pt x="245935" y="115354"/>
                  </a:lnTo>
                  <a:lnTo>
                    <a:pt x="253072" y="112941"/>
                  </a:lnTo>
                  <a:lnTo>
                    <a:pt x="260794" y="109829"/>
                  </a:lnTo>
                  <a:lnTo>
                    <a:pt x="260794" y="96113"/>
                  </a:lnTo>
                  <a:lnTo>
                    <a:pt x="259270" y="96113"/>
                  </a:lnTo>
                  <a:lnTo>
                    <a:pt x="252653" y="100114"/>
                  </a:lnTo>
                  <a:lnTo>
                    <a:pt x="246316" y="102971"/>
                  </a:lnTo>
                  <a:lnTo>
                    <a:pt x="239979" y="104686"/>
                  </a:lnTo>
                  <a:lnTo>
                    <a:pt x="233362" y="105257"/>
                  </a:lnTo>
                  <a:lnTo>
                    <a:pt x="224218" y="105257"/>
                  </a:lnTo>
                  <a:lnTo>
                    <a:pt x="205930" y="73253"/>
                  </a:lnTo>
                  <a:lnTo>
                    <a:pt x="206476" y="65735"/>
                  </a:lnTo>
                  <a:lnTo>
                    <a:pt x="225742" y="39624"/>
                  </a:lnTo>
                  <a:lnTo>
                    <a:pt x="233362" y="39624"/>
                  </a:lnTo>
                  <a:lnTo>
                    <a:pt x="239344" y="40220"/>
                  </a:lnTo>
                  <a:lnTo>
                    <a:pt x="245745" y="42100"/>
                  </a:lnTo>
                  <a:lnTo>
                    <a:pt x="252437" y="45415"/>
                  </a:lnTo>
                  <a:lnTo>
                    <a:pt x="259270" y="50292"/>
                  </a:lnTo>
                  <a:lnTo>
                    <a:pt x="260794" y="50292"/>
                  </a:lnTo>
                  <a:lnTo>
                    <a:pt x="260794" y="35052"/>
                  </a:lnTo>
                  <a:close/>
                </a:path>
                <a:path w="551179" h="117475">
                  <a:moveTo>
                    <a:pt x="340144" y="47244"/>
                  </a:moveTo>
                  <a:lnTo>
                    <a:pt x="303568" y="28956"/>
                  </a:lnTo>
                  <a:lnTo>
                    <a:pt x="297586" y="29222"/>
                  </a:lnTo>
                  <a:lnTo>
                    <a:pt x="291185" y="29908"/>
                  </a:lnTo>
                  <a:lnTo>
                    <a:pt x="284492" y="30886"/>
                  </a:lnTo>
                  <a:lnTo>
                    <a:pt x="277660" y="32004"/>
                  </a:lnTo>
                  <a:lnTo>
                    <a:pt x="277660" y="45720"/>
                  </a:lnTo>
                  <a:lnTo>
                    <a:pt x="284492" y="43484"/>
                  </a:lnTo>
                  <a:lnTo>
                    <a:pt x="291185" y="41529"/>
                  </a:lnTo>
                  <a:lnTo>
                    <a:pt x="297586" y="40144"/>
                  </a:lnTo>
                  <a:lnTo>
                    <a:pt x="303568" y="39624"/>
                  </a:lnTo>
                  <a:lnTo>
                    <a:pt x="312712" y="39624"/>
                  </a:lnTo>
                  <a:lnTo>
                    <a:pt x="318808" y="41148"/>
                  </a:lnTo>
                  <a:lnTo>
                    <a:pt x="324904" y="47244"/>
                  </a:lnTo>
                  <a:lnTo>
                    <a:pt x="326428" y="51816"/>
                  </a:lnTo>
                  <a:lnTo>
                    <a:pt x="326428" y="59436"/>
                  </a:lnTo>
                  <a:lnTo>
                    <a:pt x="326428" y="70192"/>
                  </a:lnTo>
                  <a:lnTo>
                    <a:pt x="326428" y="94576"/>
                  </a:lnTo>
                  <a:lnTo>
                    <a:pt x="320471" y="99466"/>
                  </a:lnTo>
                  <a:lnTo>
                    <a:pt x="314236" y="102768"/>
                  </a:lnTo>
                  <a:lnTo>
                    <a:pt x="307987" y="104660"/>
                  </a:lnTo>
                  <a:lnTo>
                    <a:pt x="302044" y="105244"/>
                  </a:lnTo>
                  <a:lnTo>
                    <a:pt x="289852" y="105244"/>
                  </a:lnTo>
                  <a:lnTo>
                    <a:pt x="283756" y="100672"/>
                  </a:lnTo>
                  <a:lnTo>
                    <a:pt x="283756" y="83908"/>
                  </a:lnTo>
                  <a:lnTo>
                    <a:pt x="326428" y="70192"/>
                  </a:lnTo>
                  <a:lnTo>
                    <a:pt x="326428" y="59436"/>
                  </a:lnTo>
                  <a:lnTo>
                    <a:pt x="287845" y="65481"/>
                  </a:lnTo>
                  <a:lnTo>
                    <a:pt x="270040" y="80860"/>
                  </a:lnTo>
                  <a:lnTo>
                    <a:pt x="270040" y="99148"/>
                  </a:lnTo>
                  <a:lnTo>
                    <a:pt x="273088" y="105244"/>
                  </a:lnTo>
                  <a:lnTo>
                    <a:pt x="282232" y="114388"/>
                  </a:lnTo>
                  <a:lnTo>
                    <a:pt x="288328" y="117436"/>
                  </a:lnTo>
                  <a:lnTo>
                    <a:pt x="300520" y="117436"/>
                  </a:lnTo>
                  <a:lnTo>
                    <a:pt x="305092" y="115912"/>
                  </a:lnTo>
                  <a:lnTo>
                    <a:pt x="309664" y="115912"/>
                  </a:lnTo>
                  <a:lnTo>
                    <a:pt x="314236" y="114388"/>
                  </a:lnTo>
                  <a:lnTo>
                    <a:pt x="326428" y="105244"/>
                  </a:lnTo>
                  <a:lnTo>
                    <a:pt x="326428" y="114388"/>
                  </a:lnTo>
                  <a:lnTo>
                    <a:pt x="340144" y="114388"/>
                  </a:lnTo>
                  <a:lnTo>
                    <a:pt x="340144" y="70192"/>
                  </a:lnTo>
                  <a:lnTo>
                    <a:pt x="340144" y="47244"/>
                  </a:lnTo>
                  <a:close/>
                </a:path>
                <a:path w="551179" h="117475">
                  <a:moveTo>
                    <a:pt x="424053" y="85432"/>
                  </a:moveTo>
                  <a:lnTo>
                    <a:pt x="385953" y="65620"/>
                  </a:lnTo>
                  <a:lnTo>
                    <a:pt x="381381" y="64008"/>
                  </a:lnTo>
                  <a:lnTo>
                    <a:pt x="376809" y="62484"/>
                  </a:lnTo>
                  <a:lnTo>
                    <a:pt x="375285" y="59436"/>
                  </a:lnTo>
                  <a:lnTo>
                    <a:pt x="373761" y="57912"/>
                  </a:lnTo>
                  <a:lnTo>
                    <a:pt x="372237" y="54864"/>
                  </a:lnTo>
                  <a:lnTo>
                    <a:pt x="372237" y="48768"/>
                  </a:lnTo>
                  <a:lnTo>
                    <a:pt x="373761" y="45720"/>
                  </a:lnTo>
                  <a:lnTo>
                    <a:pt x="378333" y="42672"/>
                  </a:lnTo>
                  <a:lnTo>
                    <a:pt x="381381" y="41148"/>
                  </a:lnTo>
                  <a:lnTo>
                    <a:pt x="385953" y="39624"/>
                  </a:lnTo>
                  <a:lnTo>
                    <a:pt x="392049" y="39624"/>
                  </a:lnTo>
                  <a:lnTo>
                    <a:pt x="398907" y="40195"/>
                  </a:lnTo>
                  <a:lnTo>
                    <a:pt x="405765" y="41910"/>
                  </a:lnTo>
                  <a:lnTo>
                    <a:pt x="412623" y="44767"/>
                  </a:lnTo>
                  <a:lnTo>
                    <a:pt x="419481" y="48768"/>
                  </a:lnTo>
                  <a:lnTo>
                    <a:pt x="419481" y="39624"/>
                  </a:lnTo>
                  <a:lnTo>
                    <a:pt x="419481" y="35052"/>
                  </a:lnTo>
                  <a:lnTo>
                    <a:pt x="413473" y="32169"/>
                  </a:lnTo>
                  <a:lnTo>
                    <a:pt x="406908" y="30289"/>
                  </a:lnTo>
                  <a:lnTo>
                    <a:pt x="399757" y="29260"/>
                  </a:lnTo>
                  <a:lnTo>
                    <a:pt x="392049" y="28956"/>
                  </a:lnTo>
                  <a:lnTo>
                    <a:pt x="382905" y="28956"/>
                  </a:lnTo>
                  <a:lnTo>
                    <a:pt x="373761" y="30480"/>
                  </a:lnTo>
                  <a:lnTo>
                    <a:pt x="367563" y="35052"/>
                  </a:lnTo>
                  <a:lnTo>
                    <a:pt x="362991" y="41148"/>
                  </a:lnTo>
                  <a:lnTo>
                    <a:pt x="359943" y="47244"/>
                  </a:lnTo>
                  <a:lnTo>
                    <a:pt x="359943" y="59436"/>
                  </a:lnTo>
                  <a:lnTo>
                    <a:pt x="379857" y="76288"/>
                  </a:lnTo>
                  <a:lnTo>
                    <a:pt x="385953" y="77812"/>
                  </a:lnTo>
                  <a:lnTo>
                    <a:pt x="390525" y="79336"/>
                  </a:lnTo>
                  <a:lnTo>
                    <a:pt x="396621" y="79336"/>
                  </a:lnTo>
                  <a:lnTo>
                    <a:pt x="405765" y="82384"/>
                  </a:lnTo>
                  <a:lnTo>
                    <a:pt x="407289" y="85432"/>
                  </a:lnTo>
                  <a:lnTo>
                    <a:pt x="408813" y="86956"/>
                  </a:lnTo>
                  <a:lnTo>
                    <a:pt x="410337" y="90004"/>
                  </a:lnTo>
                  <a:lnTo>
                    <a:pt x="410337" y="102196"/>
                  </a:lnTo>
                  <a:lnTo>
                    <a:pt x="402717" y="105244"/>
                  </a:lnTo>
                  <a:lnTo>
                    <a:pt x="389001" y="105244"/>
                  </a:lnTo>
                  <a:lnTo>
                    <a:pt x="381901" y="104660"/>
                  </a:lnTo>
                  <a:lnTo>
                    <a:pt x="374510" y="102768"/>
                  </a:lnTo>
                  <a:lnTo>
                    <a:pt x="367106" y="99466"/>
                  </a:lnTo>
                  <a:lnTo>
                    <a:pt x="359943" y="94576"/>
                  </a:lnTo>
                  <a:lnTo>
                    <a:pt x="358419" y="94576"/>
                  </a:lnTo>
                  <a:lnTo>
                    <a:pt x="358419" y="109816"/>
                  </a:lnTo>
                  <a:lnTo>
                    <a:pt x="365556" y="112941"/>
                  </a:lnTo>
                  <a:lnTo>
                    <a:pt x="373138" y="115341"/>
                  </a:lnTo>
                  <a:lnTo>
                    <a:pt x="381012" y="116890"/>
                  </a:lnTo>
                  <a:lnTo>
                    <a:pt x="389001" y="117436"/>
                  </a:lnTo>
                  <a:lnTo>
                    <a:pt x="396455" y="116890"/>
                  </a:lnTo>
                  <a:lnTo>
                    <a:pt x="402907" y="115341"/>
                  </a:lnTo>
                  <a:lnTo>
                    <a:pt x="408508" y="112941"/>
                  </a:lnTo>
                  <a:lnTo>
                    <a:pt x="413385" y="109816"/>
                  </a:lnTo>
                  <a:lnTo>
                    <a:pt x="421005" y="105244"/>
                  </a:lnTo>
                  <a:lnTo>
                    <a:pt x="424053" y="99148"/>
                  </a:lnTo>
                  <a:lnTo>
                    <a:pt x="424053" y="85432"/>
                  </a:lnTo>
                  <a:close/>
                </a:path>
                <a:path w="551179" h="117475">
                  <a:moveTo>
                    <a:pt x="454533" y="30480"/>
                  </a:moveTo>
                  <a:lnTo>
                    <a:pt x="440817" y="30480"/>
                  </a:lnTo>
                  <a:lnTo>
                    <a:pt x="440817" y="114490"/>
                  </a:lnTo>
                  <a:lnTo>
                    <a:pt x="454533" y="114490"/>
                  </a:lnTo>
                  <a:lnTo>
                    <a:pt x="454533" y="30480"/>
                  </a:lnTo>
                  <a:close/>
                </a:path>
                <a:path w="551179" h="117475">
                  <a:moveTo>
                    <a:pt x="454533" y="0"/>
                  </a:moveTo>
                  <a:lnTo>
                    <a:pt x="439293" y="0"/>
                  </a:lnTo>
                  <a:lnTo>
                    <a:pt x="439293" y="13716"/>
                  </a:lnTo>
                  <a:lnTo>
                    <a:pt x="454533" y="13716"/>
                  </a:lnTo>
                  <a:lnTo>
                    <a:pt x="454533" y="0"/>
                  </a:lnTo>
                  <a:close/>
                </a:path>
                <a:path w="551179" h="117475">
                  <a:moveTo>
                    <a:pt x="550633" y="73240"/>
                  </a:moveTo>
                  <a:lnTo>
                    <a:pt x="536917" y="36855"/>
                  </a:lnTo>
                  <a:lnTo>
                    <a:pt x="536917" y="73240"/>
                  </a:lnTo>
                  <a:lnTo>
                    <a:pt x="536917" y="83908"/>
                  </a:lnTo>
                  <a:lnTo>
                    <a:pt x="535393" y="91528"/>
                  </a:lnTo>
                  <a:lnTo>
                    <a:pt x="526249" y="103720"/>
                  </a:lnTo>
                  <a:lnTo>
                    <a:pt x="520153" y="106768"/>
                  </a:lnTo>
                  <a:lnTo>
                    <a:pt x="503389" y="106768"/>
                  </a:lnTo>
                  <a:lnTo>
                    <a:pt x="497293" y="103720"/>
                  </a:lnTo>
                  <a:lnTo>
                    <a:pt x="492721" y="97624"/>
                  </a:lnTo>
                  <a:lnTo>
                    <a:pt x="489673" y="91528"/>
                  </a:lnTo>
                  <a:lnTo>
                    <a:pt x="486625" y="83908"/>
                  </a:lnTo>
                  <a:lnTo>
                    <a:pt x="486625" y="62484"/>
                  </a:lnTo>
                  <a:lnTo>
                    <a:pt x="489673" y="53340"/>
                  </a:lnTo>
                  <a:lnTo>
                    <a:pt x="492721" y="48768"/>
                  </a:lnTo>
                  <a:lnTo>
                    <a:pt x="497293" y="42672"/>
                  </a:lnTo>
                  <a:lnTo>
                    <a:pt x="503389" y="39624"/>
                  </a:lnTo>
                  <a:lnTo>
                    <a:pt x="512533" y="39624"/>
                  </a:lnTo>
                  <a:lnTo>
                    <a:pt x="523417" y="41643"/>
                  </a:lnTo>
                  <a:lnTo>
                    <a:pt x="531012" y="47828"/>
                  </a:lnTo>
                  <a:lnTo>
                    <a:pt x="535470" y="58305"/>
                  </a:lnTo>
                  <a:lnTo>
                    <a:pt x="536917" y="73240"/>
                  </a:lnTo>
                  <a:lnTo>
                    <a:pt x="536917" y="36855"/>
                  </a:lnTo>
                  <a:lnTo>
                    <a:pt x="534619" y="34747"/>
                  </a:lnTo>
                  <a:lnTo>
                    <a:pt x="527964" y="31432"/>
                  </a:lnTo>
                  <a:lnTo>
                    <a:pt x="520471" y="29552"/>
                  </a:lnTo>
                  <a:lnTo>
                    <a:pt x="512533" y="28956"/>
                  </a:lnTo>
                  <a:lnTo>
                    <a:pt x="503948" y="29552"/>
                  </a:lnTo>
                  <a:lnTo>
                    <a:pt x="473722" y="63449"/>
                  </a:lnTo>
                  <a:lnTo>
                    <a:pt x="472909" y="73240"/>
                  </a:lnTo>
                  <a:lnTo>
                    <a:pt x="473722" y="82956"/>
                  </a:lnTo>
                  <a:lnTo>
                    <a:pt x="496341" y="114198"/>
                  </a:lnTo>
                  <a:lnTo>
                    <a:pt x="512533" y="117436"/>
                  </a:lnTo>
                  <a:lnTo>
                    <a:pt x="521106" y="116611"/>
                  </a:lnTo>
                  <a:lnTo>
                    <a:pt x="550049" y="82956"/>
                  </a:lnTo>
                  <a:lnTo>
                    <a:pt x="550633" y="7324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3" name="object 33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289298" y="4541234"/>
              <a:ext cx="68675" cy="85439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642419" y="4167377"/>
              <a:ext cx="146399" cy="120491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820822" y="4167377"/>
              <a:ext cx="112871" cy="122015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645467" y="4391691"/>
              <a:ext cx="286702" cy="129730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5648515" y="4622101"/>
              <a:ext cx="286702" cy="125158"/>
            </a:xfrm>
            <a:prstGeom prst="rect">
              <a:avLst/>
            </a:prstGeom>
          </p:spPr>
        </p:pic>
      </p:grpSp>
      <p:sp>
        <p:nvSpPr>
          <p:cNvPr id="38" name="object 38"/>
          <p:cNvSpPr/>
          <p:nvPr/>
        </p:nvSpPr>
        <p:spPr>
          <a:xfrm>
            <a:off x="577595" y="5410200"/>
            <a:ext cx="1432560" cy="10795"/>
          </a:xfrm>
          <a:custGeom>
            <a:avLst/>
            <a:gdLst/>
            <a:ahLst/>
            <a:cxnLst/>
            <a:rect l="l" t="t" r="r" b="b"/>
            <a:pathLst>
              <a:path w="1432560" h="10795">
                <a:moveTo>
                  <a:pt x="1432559" y="10667"/>
                </a:moveTo>
                <a:lnTo>
                  <a:pt x="0" y="10667"/>
                </a:lnTo>
                <a:lnTo>
                  <a:pt x="0" y="0"/>
                </a:lnTo>
                <a:lnTo>
                  <a:pt x="1432559" y="0"/>
                </a:lnTo>
                <a:lnTo>
                  <a:pt x="1432559" y="1066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9" name="object 39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1040225" y="5148643"/>
            <a:ext cx="501872" cy="120491"/>
          </a:xfrm>
          <a:prstGeom prst="rect">
            <a:avLst/>
          </a:prstGeom>
        </p:spPr>
      </p:pic>
      <p:grpSp>
        <p:nvGrpSpPr>
          <p:cNvPr id="40" name="object 40"/>
          <p:cNvGrpSpPr/>
          <p:nvPr/>
        </p:nvGrpSpPr>
        <p:grpSpPr>
          <a:xfrm>
            <a:off x="1143952" y="5482780"/>
            <a:ext cx="282575" cy="135890"/>
            <a:chOff x="1143952" y="5482780"/>
            <a:chExt cx="282575" cy="135890"/>
          </a:xfrm>
        </p:grpSpPr>
        <p:pic>
          <p:nvPicPr>
            <p:cNvPr id="41" name="object 41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143952" y="5482780"/>
              <a:ext cx="140303" cy="135826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1310246" y="5490349"/>
              <a:ext cx="116205" cy="128270"/>
            </a:xfrm>
            <a:custGeom>
              <a:avLst/>
              <a:gdLst/>
              <a:ahLst/>
              <a:cxnLst/>
              <a:rect l="l" t="t" r="r" b="b"/>
              <a:pathLst>
                <a:path w="116205" h="128270">
                  <a:moveTo>
                    <a:pt x="115925" y="9296"/>
                  </a:moveTo>
                  <a:lnTo>
                    <a:pt x="103733" y="9296"/>
                  </a:lnTo>
                  <a:lnTo>
                    <a:pt x="103733" y="36728"/>
                  </a:lnTo>
                  <a:lnTo>
                    <a:pt x="115925" y="36728"/>
                  </a:lnTo>
                  <a:lnTo>
                    <a:pt x="115925" y="9296"/>
                  </a:lnTo>
                  <a:close/>
                </a:path>
                <a:path w="116205" h="128270">
                  <a:moveTo>
                    <a:pt x="115925" y="0"/>
                  </a:moveTo>
                  <a:lnTo>
                    <a:pt x="0" y="0"/>
                  </a:lnTo>
                  <a:lnTo>
                    <a:pt x="0" y="8890"/>
                  </a:lnTo>
                  <a:lnTo>
                    <a:pt x="0" y="36830"/>
                  </a:lnTo>
                  <a:lnTo>
                    <a:pt x="0" y="128270"/>
                  </a:lnTo>
                  <a:lnTo>
                    <a:pt x="12192" y="128270"/>
                  </a:lnTo>
                  <a:lnTo>
                    <a:pt x="12192" y="120650"/>
                  </a:lnTo>
                  <a:lnTo>
                    <a:pt x="103733" y="120650"/>
                  </a:lnTo>
                  <a:lnTo>
                    <a:pt x="103733" y="128270"/>
                  </a:lnTo>
                  <a:lnTo>
                    <a:pt x="115925" y="128270"/>
                  </a:lnTo>
                  <a:lnTo>
                    <a:pt x="115925" y="120650"/>
                  </a:lnTo>
                  <a:lnTo>
                    <a:pt x="115925" y="111760"/>
                  </a:lnTo>
                  <a:lnTo>
                    <a:pt x="12192" y="111760"/>
                  </a:lnTo>
                  <a:lnTo>
                    <a:pt x="12192" y="81280"/>
                  </a:lnTo>
                  <a:lnTo>
                    <a:pt x="103733" y="81280"/>
                  </a:lnTo>
                  <a:lnTo>
                    <a:pt x="103733" y="111506"/>
                  </a:lnTo>
                  <a:lnTo>
                    <a:pt x="115925" y="111506"/>
                  </a:lnTo>
                  <a:lnTo>
                    <a:pt x="115925" y="81280"/>
                  </a:lnTo>
                  <a:lnTo>
                    <a:pt x="115925" y="81026"/>
                  </a:lnTo>
                  <a:lnTo>
                    <a:pt x="115925" y="72390"/>
                  </a:lnTo>
                  <a:lnTo>
                    <a:pt x="12192" y="72390"/>
                  </a:lnTo>
                  <a:lnTo>
                    <a:pt x="12192" y="44450"/>
                  </a:lnTo>
                  <a:lnTo>
                    <a:pt x="103733" y="44450"/>
                  </a:lnTo>
                  <a:lnTo>
                    <a:pt x="103733" y="71882"/>
                  </a:lnTo>
                  <a:lnTo>
                    <a:pt x="115925" y="71882"/>
                  </a:lnTo>
                  <a:lnTo>
                    <a:pt x="115925" y="44450"/>
                  </a:lnTo>
                  <a:lnTo>
                    <a:pt x="115925" y="36830"/>
                  </a:lnTo>
                  <a:lnTo>
                    <a:pt x="12192" y="36830"/>
                  </a:lnTo>
                  <a:lnTo>
                    <a:pt x="12192" y="8890"/>
                  </a:lnTo>
                  <a:lnTo>
                    <a:pt x="115925" y="8890"/>
                  </a:lnTo>
                  <a:lnTo>
                    <a:pt x="11592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43" name="object 43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1143952" y="5711761"/>
            <a:ext cx="288321" cy="137350"/>
          </a:xfrm>
          <a:prstGeom prst="rect">
            <a:avLst/>
          </a:prstGeom>
        </p:spPr>
      </p:pic>
      <p:sp>
        <p:nvSpPr>
          <p:cNvPr id="44" name="object 44"/>
          <p:cNvSpPr/>
          <p:nvPr/>
        </p:nvSpPr>
        <p:spPr>
          <a:xfrm>
            <a:off x="996022" y="5940653"/>
            <a:ext cx="598170" cy="137795"/>
          </a:xfrm>
          <a:custGeom>
            <a:avLst/>
            <a:gdLst/>
            <a:ahLst/>
            <a:cxnLst/>
            <a:rect l="l" t="t" r="r" b="b"/>
            <a:pathLst>
              <a:path w="598169" h="137795">
                <a:moveTo>
                  <a:pt x="129641" y="97637"/>
                </a:moveTo>
                <a:lnTo>
                  <a:pt x="106756" y="66205"/>
                </a:lnTo>
                <a:lnTo>
                  <a:pt x="100190" y="64109"/>
                </a:lnTo>
                <a:lnTo>
                  <a:pt x="97815" y="63347"/>
                </a:lnTo>
                <a:lnTo>
                  <a:pt x="87998" y="61633"/>
                </a:lnTo>
                <a:lnTo>
                  <a:pt x="77724" y="61061"/>
                </a:lnTo>
                <a:lnTo>
                  <a:pt x="60960" y="61061"/>
                </a:lnTo>
                <a:lnTo>
                  <a:pt x="53340" y="64109"/>
                </a:lnTo>
                <a:lnTo>
                  <a:pt x="53340" y="39725"/>
                </a:lnTo>
                <a:lnTo>
                  <a:pt x="91541" y="39725"/>
                </a:lnTo>
                <a:lnTo>
                  <a:pt x="91541" y="30480"/>
                </a:lnTo>
                <a:lnTo>
                  <a:pt x="53340" y="30480"/>
                </a:lnTo>
                <a:lnTo>
                  <a:pt x="53340" y="7620"/>
                </a:lnTo>
                <a:lnTo>
                  <a:pt x="41148" y="7620"/>
                </a:lnTo>
                <a:lnTo>
                  <a:pt x="41148" y="30480"/>
                </a:lnTo>
                <a:lnTo>
                  <a:pt x="3048" y="30480"/>
                </a:lnTo>
                <a:lnTo>
                  <a:pt x="3048" y="41249"/>
                </a:lnTo>
                <a:lnTo>
                  <a:pt x="41148" y="41249"/>
                </a:lnTo>
                <a:lnTo>
                  <a:pt x="41148" y="67157"/>
                </a:lnTo>
                <a:lnTo>
                  <a:pt x="41148" y="76301"/>
                </a:lnTo>
                <a:lnTo>
                  <a:pt x="41148" y="120586"/>
                </a:lnTo>
                <a:lnTo>
                  <a:pt x="38100" y="122110"/>
                </a:lnTo>
                <a:lnTo>
                  <a:pt x="25908" y="122110"/>
                </a:lnTo>
                <a:lnTo>
                  <a:pt x="21336" y="120586"/>
                </a:lnTo>
                <a:lnTo>
                  <a:pt x="16764" y="117538"/>
                </a:lnTo>
                <a:lnTo>
                  <a:pt x="12192" y="116014"/>
                </a:lnTo>
                <a:lnTo>
                  <a:pt x="10668" y="111442"/>
                </a:lnTo>
                <a:lnTo>
                  <a:pt x="10668" y="100685"/>
                </a:lnTo>
                <a:lnTo>
                  <a:pt x="13716" y="94589"/>
                </a:lnTo>
                <a:lnTo>
                  <a:pt x="32004" y="80873"/>
                </a:lnTo>
                <a:lnTo>
                  <a:pt x="41148" y="76301"/>
                </a:lnTo>
                <a:lnTo>
                  <a:pt x="41148" y="67157"/>
                </a:lnTo>
                <a:lnTo>
                  <a:pt x="32550" y="69989"/>
                </a:lnTo>
                <a:lnTo>
                  <a:pt x="24955" y="73825"/>
                </a:lnTo>
                <a:lnTo>
                  <a:pt x="18211" y="78511"/>
                </a:lnTo>
                <a:lnTo>
                  <a:pt x="12192" y="83921"/>
                </a:lnTo>
                <a:lnTo>
                  <a:pt x="6426" y="88773"/>
                </a:lnTo>
                <a:lnTo>
                  <a:pt x="2667" y="94208"/>
                </a:lnTo>
                <a:lnTo>
                  <a:pt x="622" y="100241"/>
                </a:lnTo>
                <a:lnTo>
                  <a:pt x="0" y="106870"/>
                </a:lnTo>
                <a:lnTo>
                  <a:pt x="0" y="114490"/>
                </a:lnTo>
                <a:lnTo>
                  <a:pt x="3048" y="120586"/>
                </a:lnTo>
                <a:lnTo>
                  <a:pt x="15240" y="129730"/>
                </a:lnTo>
                <a:lnTo>
                  <a:pt x="22860" y="132778"/>
                </a:lnTo>
                <a:lnTo>
                  <a:pt x="30480" y="132778"/>
                </a:lnTo>
                <a:lnTo>
                  <a:pt x="40487" y="131902"/>
                </a:lnTo>
                <a:lnTo>
                  <a:pt x="47625" y="129159"/>
                </a:lnTo>
                <a:lnTo>
                  <a:pt x="51917" y="124421"/>
                </a:lnTo>
                <a:lnTo>
                  <a:pt x="52387" y="122110"/>
                </a:lnTo>
                <a:lnTo>
                  <a:pt x="53340" y="117538"/>
                </a:lnTo>
                <a:lnTo>
                  <a:pt x="53340" y="76301"/>
                </a:lnTo>
                <a:lnTo>
                  <a:pt x="53340" y="73253"/>
                </a:lnTo>
                <a:lnTo>
                  <a:pt x="68580" y="70205"/>
                </a:lnTo>
                <a:lnTo>
                  <a:pt x="77724" y="70205"/>
                </a:lnTo>
                <a:lnTo>
                  <a:pt x="86550" y="70751"/>
                </a:lnTo>
                <a:lnTo>
                  <a:pt x="117449" y="88493"/>
                </a:lnTo>
                <a:lnTo>
                  <a:pt x="117436" y="105371"/>
                </a:lnTo>
                <a:lnTo>
                  <a:pt x="115925" y="111442"/>
                </a:lnTo>
                <a:lnTo>
                  <a:pt x="109829" y="116014"/>
                </a:lnTo>
                <a:lnTo>
                  <a:pt x="105257" y="120586"/>
                </a:lnTo>
                <a:lnTo>
                  <a:pt x="97637" y="122110"/>
                </a:lnTo>
                <a:lnTo>
                  <a:pt x="74676" y="122110"/>
                </a:lnTo>
                <a:lnTo>
                  <a:pt x="68580" y="119062"/>
                </a:lnTo>
                <a:lnTo>
                  <a:pt x="67056" y="128206"/>
                </a:lnTo>
                <a:lnTo>
                  <a:pt x="73152" y="131254"/>
                </a:lnTo>
                <a:lnTo>
                  <a:pt x="80772" y="132778"/>
                </a:lnTo>
                <a:lnTo>
                  <a:pt x="89916" y="132778"/>
                </a:lnTo>
                <a:lnTo>
                  <a:pt x="120421" y="122110"/>
                </a:lnTo>
                <a:lnTo>
                  <a:pt x="123850" y="118516"/>
                </a:lnTo>
                <a:lnTo>
                  <a:pt x="127165" y="112382"/>
                </a:lnTo>
                <a:lnTo>
                  <a:pt x="129044" y="105371"/>
                </a:lnTo>
                <a:lnTo>
                  <a:pt x="129641" y="97637"/>
                </a:lnTo>
                <a:close/>
              </a:path>
              <a:path w="598169" h="137795">
                <a:moveTo>
                  <a:pt x="138785" y="44297"/>
                </a:moveTo>
                <a:lnTo>
                  <a:pt x="128117" y="33629"/>
                </a:lnTo>
                <a:lnTo>
                  <a:pt x="120497" y="27432"/>
                </a:lnTo>
                <a:lnTo>
                  <a:pt x="115036" y="22237"/>
                </a:lnTo>
                <a:lnTo>
                  <a:pt x="110020" y="17907"/>
                </a:lnTo>
                <a:lnTo>
                  <a:pt x="105270" y="14147"/>
                </a:lnTo>
                <a:lnTo>
                  <a:pt x="100685" y="10668"/>
                </a:lnTo>
                <a:lnTo>
                  <a:pt x="93065" y="18288"/>
                </a:lnTo>
                <a:lnTo>
                  <a:pt x="103060" y="26327"/>
                </a:lnTo>
                <a:lnTo>
                  <a:pt x="112496" y="34531"/>
                </a:lnTo>
                <a:lnTo>
                  <a:pt x="121348" y="43014"/>
                </a:lnTo>
                <a:lnTo>
                  <a:pt x="129641" y="51917"/>
                </a:lnTo>
                <a:lnTo>
                  <a:pt x="138785" y="44297"/>
                </a:lnTo>
                <a:close/>
              </a:path>
              <a:path w="598169" h="137795">
                <a:moveTo>
                  <a:pt x="215074" y="12192"/>
                </a:moveTo>
                <a:lnTo>
                  <a:pt x="178409" y="12192"/>
                </a:lnTo>
                <a:lnTo>
                  <a:pt x="181457" y="9144"/>
                </a:lnTo>
                <a:lnTo>
                  <a:pt x="182981" y="4572"/>
                </a:lnTo>
                <a:lnTo>
                  <a:pt x="184505" y="1524"/>
                </a:lnTo>
                <a:lnTo>
                  <a:pt x="173837" y="0"/>
                </a:lnTo>
                <a:lnTo>
                  <a:pt x="168922" y="8902"/>
                </a:lnTo>
                <a:lnTo>
                  <a:pt x="163169" y="17538"/>
                </a:lnTo>
                <a:lnTo>
                  <a:pt x="156260" y="26187"/>
                </a:lnTo>
                <a:lnTo>
                  <a:pt x="147929" y="35140"/>
                </a:lnTo>
                <a:lnTo>
                  <a:pt x="155549" y="39712"/>
                </a:lnTo>
                <a:lnTo>
                  <a:pt x="173837" y="21336"/>
                </a:lnTo>
                <a:lnTo>
                  <a:pt x="184505" y="21336"/>
                </a:lnTo>
                <a:lnTo>
                  <a:pt x="190601" y="35140"/>
                </a:lnTo>
                <a:lnTo>
                  <a:pt x="201358" y="32004"/>
                </a:lnTo>
                <a:lnTo>
                  <a:pt x="195262" y="21336"/>
                </a:lnTo>
                <a:lnTo>
                  <a:pt x="215074" y="21336"/>
                </a:lnTo>
                <a:lnTo>
                  <a:pt x="215074" y="12192"/>
                </a:lnTo>
                <a:close/>
              </a:path>
              <a:path w="598169" h="137795">
                <a:moveTo>
                  <a:pt x="222694" y="131254"/>
                </a:moveTo>
                <a:lnTo>
                  <a:pt x="217271" y="119799"/>
                </a:lnTo>
                <a:lnTo>
                  <a:pt x="212407" y="110477"/>
                </a:lnTo>
                <a:lnTo>
                  <a:pt x="208127" y="103136"/>
                </a:lnTo>
                <a:lnTo>
                  <a:pt x="204406" y="97624"/>
                </a:lnTo>
                <a:lnTo>
                  <a:pt x="193649" y="102196"/>
                </a:lnTo>
                <a:lnTo>
                  <a:pt x="196786" y="105346"/>
                </a:lnTo>
                <a:lnTo>
                  <a:pt x="199834" y="109918"/>
                </a:lnTo>
                <a:lnTo>
                  <a:pt x="202882" y="116014"/>
                </a:lnTo>
                <a:lnTo>
                  <a:pt x="195681" y="117424"/>
                </a:lnTo>
                <a:lnTo>
                  <a:pt x="187934" y="119253"/>
                </a:lnTo>
                <a:lnTo>
                  <a:pt x="170789" y="123634"/>
                </a:lnTo>
                <a:lnTo>
                  <a:pt x="170789" y="90004"/>
                </a:lnTo>
                <a:lnTo>
                  <a:pt x="216598" y="90004"/>
                </a:lnTo>
                <a:lnTo>
                  <a:pt x="216598" y="82384"/>
                </a:lnTo>
                <a:lnTo>
                  <a:pt x="216598" y="68668"/>
                </a:lnTo>
                <a:lnTo>
                  <a:pt x="216598" y="61048"/>
                </a:lnTo>
                <a:lnTo>
                  <a:pt x="216598" y="48856"/>
                </a:lnTo>
                <a:lnTo>
                  <a:pt x="216598" y="41236"/>
                </a:lnTo>
                <a:lnTo>
                  <a:pt x="205930" y="41236"/>
                </a:lnTo>
                <a:lnTo>
                  <a:pt x="205930" y="48856"/>
                </a:lnTo>
                <a:lnTo>
                  <a:pt x="205930" y="61048"/>
                </a:lnTo>
                <a:lnTo>
                  <a:pt x="205930" y="68668"/>
                </a:lnTo>
                <a:lnTo>
                  <a:pt x="205930" y="82384"/>
                </a:lnTo>
                <a:lnTo>
                  <a:pt x="170789" y="82384"/>
                </a:lnTo>
                <a:lnTo>
                  <a:pt x="170789" y="68668"/>
                </a:lnTo>
                <a:lnTo>
                  <a:pt x="205930" y="68668"/>
                </a:lnTo>
                <a:lnTo>
                  <a:pt x="205930" y="61048"/>
                </a:lnTo>
                <a:lnTo>
                  <a:pt x="170789" y="61048"/>
                </a:lnTo>
                <a:lnTo>
                  <a:pt x="170789" y="48856"/>
                </a:lnTo>
                <a:lnTo>
                  <a:pt x="205930" y="48856"/>
                </a:lnTo>
                <a:lnTo>
                  <a:pt x="205930" y="41236"/>
                </a:lnTo>
                <a:lnTo>
                  <a:pt x="160121" y="41236"/>
                </a:lnTo>
                <a:lnTo>
                  <a:pt x="160121" y="125158"/>
                </a:lnTo>
                <a:lnTo>
                  <a:pt x="155549" y="125158"/>
                </a:lnTo>
                <a:lnTo>
                  <a:pt x="150977" y="126682"/>
                </a:lnTo>
                <a:lnTo>
                  <a:pt x="147929" y="126682"/>
                </a:lnTo>
                <a:lnTo>
                  <a:pt x="150977" y="135826"/>
                </a:lnTo>
                <a:lnTo>
                  <a:pt x="164922" y="133489"/>
                </a:lnTo>
                <a:lnTo>
                  <a:pt x="179171" y="130873"/>
                </a:lnTo>
                <a:lnTo>
                  <a:pt x="193446" y="127685"/>
                </a:lnTo>
                <a:lnTo>
                  <a:pt x="207454" y="123634"/>
                </a:lnTo>
                <a:lnTo>
                  <a:pt x="210502" y="132778"/>
                </a:lnTo>
                <a:lnTo>
                  <a:pt x="212026" y="134302"/>
                </a:lnTo>
                <a:lnTo>
                  <a:pt x="222694" y="131254"/>
                </a:lnTo>
                <a:close/>
              </a:path>
              <a:path w="598169" h="137795">
                <a:moveTo>
                  <a:pt x="282130" y="39712"/>
                </a:moveTo>
                <a:lnTo>
                  <a:pt x="231838" y="39712"/>
                </a:lnTo>
                <a:lnTo>
                  <a:pt x="231838" y="135826"/>
                </a:lnTo>
                <a:lnTo>
                  <a:pt x="242506" y="135826"/>
                </a:lnTo>
                <a:lnTo>
                  <a:pt x="242506" y="48856"/>
                </a:lnTo>
                <a:lnTo>
                  <a:pt x="271462" y="48856"/>
                </a:lnTo>
                <a:lnTo>
                  <a:pt x="271462" y="109918"/>
                </a:lnTo>
                <a:lnTo>
                  <a:pt x="268414" y="111442"/>
                </a:lnTo>
                <a:lnTo>
                  <a:pt x="251650" y="111442"/>
                </a:lnTo>
                <a:lnTo>
                  <a:pt x="253174" y="120586"/>
                </a:lnTo>
                <a:lnTo>
                  <a:pt x="276034" y="120586"/>
                </a:lnTo>
                <a:lnTo>
                  <a:pt x="279082" y="117538"/>
                </a:lnTo>
                <a:lnTo>
                  <a:pt x="282130" y="116014"/>
                </a:lnTo>
                <a:lnTo>
                  <a:pt x="282130" y="48856"/>
                </a:lnTo>
                <a:lnTo>
                  <a:pt x="282130" y="39712"/>
                </a:lnTo>
                <a:close/>
              </a:path>
              <a:path w="598169" h="137795">
                <a:moveTo>
                  <a:pt x="288226" y="12192"/>
                </a:moveTo>
                <a:lnTo>
                  <a:pt x="239458" y="12192"/>
                </a:lnTo>
                <a:lnTo>
                  <a:pt x="244030" y="3048"/>
                </a:lnTo>
                <a:lnTo>
                  <a:pt x="233362" y="0"/>
                </a:lnTo>
                <a:lnTo>
                  <a:pt x="228765" y="8597"/>
                </a:lnTo>
                <a:lnTo>
                  <a:pt x="224028" y="16192"/>
                </a:lnTo>
                <a:lnTo>
                  <a:pt x="218998" y="22936"/>
                </a:lnTo>
                <a:lnTo>
                  <a:pt x="213550" y="28956"/>
                </a:lnTo>
                <a:lnTo>
                  <a:pt x="221170" y="33616"/>
                </a:lnTo>
                <a:lnTo>
                  <a:pt x="225742" y="30480"/>
                </a:lnTo>
                <a:lnTo>
                  <a:pt x="228790" y="25908"/>
                </a:lnTo>
                <a:lnTo>
                  <a:pt x="233362" y="21336"/>
                </a:lnTo>
                <a:lnTo>
                  <a:pt x="250126" y="21336"/>
                </a:lnTo>
                <a:lnTo>
                  <a:pt x="256222" y="35140"/>
                </a:lnTo>
                <a:lnTo>
                  <a:pt x="266890" y="32004"/>
                </a:lnTo>
                <a:lnTo>
                  <a:pt x="260794" y="21336"/>
                </a:lnTo>
                <a:lnTo>
                  <a:pt x="288226" y="21336"/>
                </a:lnTo>
                <a:lnTo>
                  <a:pt x="288226" y="12192"/>
                </a:lnTo>
                <a:close/>
              </a:path>
              <a:path w="598169" h="137795">
                <a:moveTo>
                  <a:pt x="321843" y="41236"/>
                </a:moveTo>
                <a:lnTo>
                  <a:pt x="317271" y="10668"/>
                </a:lnTo>
                <a:lnTo>
                  <a:pt x="306603" y="12192"/>
                </a:lnTo>
                <a:lnTo>
                  <a:pt x="308610" y="20828"/>
                </a:lnTo>
                <a:lnTo>
                  <a:pt x="310032" y="28625"/>
                </a:lnTo>
                <a:lnTo>
                  <a:pt x="310896" y="35852"/>
                </a:lnTo>
                <a:lnTo>
                  <a:pt x="311175" y="42760"/>
                </a:lnTo>
                <a:lnTo>
                  <a:pt x="321843" y="41236"/>
                </a:lnTo>
                <a:close/>
              </a:path>
              <a:path w="598169" h="137795">
                <a:moveTo>
                  <a:pt x="362991" y="50380"/>
                </a:moveTo>
                <a:lnTo>
                  <a:pt x="341655" y="50380"/>
                </a:lnTo>
                <a:lnTo>
                  <a:pt x="341655" y="3048"/>
                </a:lnTo>
                <a:lnTo>
                  <a:pt x="330987" y="3048"/>
                </a:lnTo>
                <a:lnTo>
                  <a:pt x="330987" y="50380"/>
                </a:lnTo>
                <a:lnTo>
                  <a:pt x="303555" y="50380"/>
                </a:lnTo>
                <a:lnTo>
                  <a:pt x="303555" y="59524"/>
                </a:lnTo>
                <a:lnTo>
                  <a:pt x="327939" y="59524"/>
                </a:lnTo>
                <a:lnTo>
                  <a:pt x="325475" y="65290"/>
                </a:lnTo>
                <a:lnTo>
                  <a:pt x="306031" y="100723"/>
                </a:lnTo>
                <a:lnTo>
                  <a:pt x="298983" y="109918"/>
                </a:lnTo>
                <a:lnTo>
                  <a:pt x="306603" y="116014"/>
                </a:lnTo>
                <a:lnTo>
                  <a:pt x="313207" y="108572"/>
                </a:lnTo>
                <a:lnTo>
                  <a:pt x="319366" y="99961"/>
                </a:lnTo>
                <a:lnTo>
                  <a:pt x="325259" y="90220"/>
                </a:lnTo>
                <a:lnTo>
                  <a:pt x="330987" y="79336"/>
                </a:lnTo>
                <a:lnTo>
                  <a:pt x="330987" y="137350"/>
                </a:lnTo>
                <a:lnTo>
                  <a:pt x="341655" y="137350"/>
                </a:lnTo>
                <a:lnTo>
                  <a:pt x="341655" y="79336"/>
                </a:lnTo>
                <a:lnTo>
                  <a:pt x="346227" y="85432"/>
                </a:lnTo>
                <a:lnTo>
                  <a:pt x="352323" y="90004"/>
                </a:lnTo>
                <a:lnTo>
                  <a:pt x="356895" y="94576"/>
                </a:lnTo>
                <a:lnTo>
                  <a:pt x="362991" y="85432"/>
                </a:lnTo>
                <a:lnTo>
                  <a:pt x="356044" y="79336"/>
                </a:lnTo>
                <a:lnTo>
                  <a:pt x="350037" y="73812"/>
                </a:lnTo>
                <a:lnTo>
                  <a:pt x="345427" y="69367"/>
                </a:lnTo>
                <a:lnTo>
                  <a:pt x="341655" y="65620"/>
                </a:lnTo>
                <a:lnTo>
                  <a:pt x="341655" y="59524"/>
                </a:lnTo>
                <a:lnTo>
                  <a:pt x="362991" y="59524"/>
                </a:lnTo>
                <a:lnTo>
                  <a:pt x="362991" y="50380"/>
                </a:lnTo>
                <a:close/>
              </a:path>
              <a:path w="598169" h="137795">
                <a:moveTo>
                  <a:pt x="367563" y="10668"/>
                </a:moveTo>
                <a:lnTo>
                  <a:pt x="356895" y="10668"/>
                </a:lnTo>
                <a:lnTo>
                  <a:pt x="350799" y="41236"/>
                </a:lnTo>
                <a:lnTo>
                  <a:pt x="359943" y="41236"/>
                </a:lnTo>
                <a:lnTo>
                  <a:pt x="367563" y="10668"/>
                </a:lnTo>
                <a:close/>
              </a:path>
              <a:path w="598169" h="137795">
                <a:moveTo>
                  <a:pt x="401193" y="73240"/>
                </a:moveTo>
                <a:lnTo>
                  <a:pt x="395439" y="65620"/>
                </a:lnTo>
                <a:lnTo>
                  <a:pt x="388912" y="57619"/>
                </a:lnTo>
                <a:lnTo>
                  <a:pt x="382663" y="50533"/>
                </a:lnTo>
                <a:lnTo>
                  <a:pt x="376707" y="44284"/>
                </a:lnTo>
                <a:lnTo>
                  <a:pt x="369087" y="50380"/>
                </a:lnTo>
                <a:lnTo>
                  <a:pt x="375666" y="58369"/>
                </a:lnTo>
                <a:lnTo>
                  <a:pt x="381660" y="66192"/>
                </a:lnTo>
                <a:lnTo>
                  <a:pt x="387096" y="73748"/>
                </a:lnTo>
                <a:lnTo>
                  <a:pt x="391947" y="80860"/>
                </a:lnTo>
                <a:lnTo>
                  <a:pt x="401193" y="73240"/>
                </a:lnTo>
                <a:close/>
              </a:path>
              <a:path w="598169" h="137795">
                <a:moveTo>
                  <a:pt x="410337" y="36664"/>
                </a:moveTo>
                <a:lnTo>
                  <a:pt x="405460" y="30619"/>
                </a:lnTo>
                <a:lnTo>
                  <a:pt x="399999" y="24015"/>
                </a:lnTo>
                <a:lnTo>
                  <a:pt x="393966" y="16865"/>
                </a:lnTo>
                <a:lnTo>
                  <a:pt x="387375" y="9144"/>
                </a:lnTo>
                <a:lnTo>
                  <a:pt x="378231" y="15240"/>
                </a:lnTo>
                <a:lnTo>
                  <a:pt x="384810" y="23202"/>
                </a:lnTo>
                <a:lnTo>
                  <a:pt x="390817" y="30911"/>
                </a:lnTo>
                <a:lnTo>
                  <a:pt x="396278" y="38036"/>
                </a:lnTo>
                <a:lnTo>
                  <a:pt x="401193" y="44284"/>
                </a:lnTo>
                <a:lnTo>
                  <a:pt x="410337" y="36664"/>
                </a:lnTo>
                <a:close/>
              </a:path>
              <a:path w="598169" h="137795">
                <a:moveTo>
                  <a:pt x="442341" y="85432"/>
                </a:moveTo>
                <a:lnTo>
                  <a:pt x="427101" y="86956"/>
                </a:lnTo>
                <a:lnTo>
                  <a:pt x="427101" y="1524"/>
                </a:lnTo>
                <a:lnTo>
                  <a:pt x="416433" y="1524"/>
                </a:lnTo>
                <a:lnTo>
                  <a:pt x="416433" y="88480"/>
                </a:lnTo>
                <a:lnTo>
                  <a:pt x="364515" y="94576"/>
                </a:lnTo>
                <a:lnTo>
                  <a:pt x="364515" y="105346"/>
                </a:lnTo>
                <a:lnTo>
                  <a:pt x="416433" y="99148"/>
                </a:lnTo>
                <a:lnTo>
                  <a:pt x="416433" y="135826"/>
                </a:lnTo>
                <a:lnTo>
                  <a:pt x="427101" y="135826"/>
                </a:lnTo>
                <a:lnTo>
                  <a:pt x="427101" y="99148"/>
                </a:lnTo>
                <a:lnTo>
                  <a:pt x="427101" y="97624"/>
                </a:lnTo>
                <a:lnTo>
                  <a:pt x="442341" y="96100"/>
                </a:lnTo>
                <a:lnTo>
                  <a:pt x="442341" y="86956"/>
                </a:lnTo>
                <a:lnTo>
                  <a:pt x="442341" y="85432"/>
                </a:lnTo>
                <a:close/>
              </a:path>
              <a:path w="598169" h="137795">
                <a:moveTo>
                  <a:pt x="498729" y="7620"/>
                </a:moveTo>
                <a:lnTo>
                  <a:pt x="454533" y="7620"/>
                </a:lnTo>
                <a:lnTo>
                  <a:pt x="454533" y="16764"/>
                </a:lnTo>
                <a:lnTo>
                  <a:pt x="471297" y="16764"/>
                </a:lnTo>
                <a:lnTo>
                  <a:pt x="471297" y="48869"/>
                </a:lnTo>
                <a:lnTo>
                  <a:pt x="454533" y="48869"/>
                </a:lnTo>
                <a:lnTo>
                  <a:pt x="454533" y="58013"/>
                </a:lnTo>
                <a:lnTo>
                  <a:pt x="471297" y="58013"/>
                </a:lnTo>
                <a:lnTo>
                  <a:pt x="471297" y="99161"/>
                </a:lnTo>
                <a:lnTo>
                  <a:pt x="463677" y="102209"/>
                </a:lnTo>
                <a:lnTo>
                  <a:pt x="456057" y="103822"/>
                </a:lnTo>
                <a:lnTo>
                  <a:pt x="449961" y="103822"/>
                </a:lnTo>
                <a:lnTo>
                  <a:pt x="453009" y="114490"/>
                </a:lnTo>
                <a:lnTo>
                  <a:pt x="458127" y="113322"/>
                </a:lnTo>
                <a:lnTo>
                  <a:pt x="464248" y="112014"/>
                </a:lnTo>
                <a:lnTo>
                  <a:pt x="471220" y="110413"/>
                </a:lnTo>
                <a:lnTo>
                  <a:pt x="478917" y="108394"/>
                </a:lnTo>
                <a:lnTo>
                  <a:pt x="488061" y="105346"/>
                </a:lnTo>
                <a:lnTo>
                  <a:pt x="495681" y="102209"/>
                </a:lnTo>
                <a:lnTo>
                  <a:pt x="498729" y="102209"/>
                </a:lnTo>
                <a:lnTo>
                  <a:pt x="497852" y="96113"/>
                </a:lnTo>
                <a:lnTo>
                  <a:pt x="497205" y="91541"/>
                </a:lnTo>
                <a:lnTo>
                  <a:pt x="494157" y="93065"/>
                </a:lnTo>
                <a:lnTo>
                  <a:pt x="489585" y="94589"/>
                </a:lnTo>
                <a:lnTo>
                  <a:pt x="481965" y="96113"/>
                </a:lnTo>
                <a:lnTo>
                  <a:pt x="481965" y="58013"/>
                </a:lnTo>
                <a:lnTo>
                  <a:pt x="497205" y="58013"/>
                </a:lnTo>
                <a:lnTo>
                  <a:pt x="497205" y="48869"/>
                </a:lnTo>
                <a:lnTo>
                  <a:pt x="481965" y="48869"/>
                </a:lnTo>
                <a:lnTo>
                  <a:pt x="481965" y="16764"/>
                </a:lnTo>
                <a:lnTo>
                  <a:pt x="498729" y="16764"/>
                </a:lnTo>
                <a:lnTo>
                  <a:pt x="498729" y="7620"/>
                </a:lnTo>
                <a:close/>
              </a:path>
              <a:path w="598169" h="137795">
                <a:moveTo>
                  <a:pt x="597890" y="125158"/>
                </a:moveTo>
                <a:lnTo>
                  <a:pt x="555218" y="125158"/>
                </a:lnTo>
                <a:lnTo>
                  <a:pt x="555218" y="103822"/>
                </a:lnTo>
                <a:lnTo>
                  <a:pt x="593318" y="103822"/>
                </a:lnTo>
                <a:lnTo>
                  <a:pt x="593318" y="94589"/>
                </a:lnTo>
                <a:lnTo>
                  <a:pt x="555218" y="94589"/>
                </a:lnTo>
                <a:lnTo>
                  <a:pt x="555218" y="76301"/>
                </a:lnTo>
                <a:lnTo>
                  <a:pt x="588746" y="76301"/>
                </a:lnTo>
                <a:lnTo>
                  <a:pt x="588746" y="67157"/>
                </a:lnTo>
                <a:lnTo>
                  <a:pt x="588746" y="45821"/>
                </a:lnTo>
                <a:lnTo>
                  <a:pt x="588746" y="36677"/>
                </a:lnTo>
                <a:lnTo>
                  <a:pt x="588746" y="15240"/>
                </a:lnTo>
                <a:lnTo>
                  <a:pt x="588746" y="6096"/>
                </a:lnTo>
                <a:lnTo>
                  <a:pt x="576554" y="6096"/>
                </a:lnTo>
                <a:lnTo>
                  <a:pt x="576554" y="15240"/>
                </a:lnTo>
                <a:lnTo>
                  <a:pt x="576554" y="36677"/>
                </a:lnTo>
                <a:lnTo>
                  <a:pt x="576554" y="45821"/>
                </a:lnTo>
                <a:lnTo>
                  <a:pt x="576554" y="67157"/>
                </a:lnTo>
                <a:lnTo>
                  <a:pt x="555218" y="67157"/>
                </a:lnTo>
                <a:lnTo>
                  <a:pt x="555218" y="45821"/>
                </a:lnTo>
                <a:lnTo>
                  <a:pt x="576554" y="45821"/>
                </a:lnTo>
                <a:lnTo>
                  <a:pt x="576554" y="36677"/>
                </a:lnTo>
                <a:lnTo>
                  <a:pt x="555218" y="36677"/>
                </a:lnTo>
                <a:lnTo>
                  <a:pt x="555218" y="15240"/>
                </a:lnTo>
                <a:lnTo>
                  <a:pt x="576554" y="15240"/>
                </a:lnTo>
                <a:lnTo>
                  <a:pt x="576554" y="6096"/>
                </a:lnTo>
                <a:lnTo>
                  <a:pt x="543026" y="6096"/>
                </a:lnTo>
                <a:lnTo>
                  <a:pt x="543026" y="15240"/>
                </a:lnTo>
                <a:lnTo>
                  <a:pt x="543026" y="36677"/>
                </a:lnTo>
                <a:lnTo>
                  <a:pt x="543026" y="45821"/>
                </a:lnTo>
                <a:lnTo>
                  <a:pt x="543026" y="67157"/>
                </a:lnTo>
                <a:lnTo>
                  <a:pt x="521690" y="67157"/>
                </a:lnTo>
                <a:lnTo>
                  <a:pt x="521690" y="45821"/>
                </a:lnTo>
                <a:lnTo>
                  <a:pt x="543026" y="45821"/>
                </a:lnTo>
                <a:lnTo>
                  <a:pt x="543026" y="36677"/>
                </a:lnTo>
                <a:lnTo>
                  <a:pt x="521690" y="36677"/>
                </a:lnTo>
                <a:lnTo>
                  <a:pt x="521690" y="15240"/>
                </a:lnTo>
                <a:lnTo>
                  <a:pt x="543026" y="15240"/>
                </a:lnTo>
                <a:lnTo>
                  <a:pt x="543026" y="6096"/>
                </a:lnTo>
                <a:lnTo>
                  <a:pt x="509498" y="6096"/>
                </a:lnTo>
                <a:lnTo>
                  <a:pt x="509498" y="76301"/>
                </a:lnTo>
                <a:lnTo>
                  <a:pt x="543026" y="76301"/>
                </a:lnTo>
                <a:lnTo>
                  <a:pt x="543026" y="94589"/>
                </a:lnTo>
                <a:lnTo>
                  <a:pt x="504926" y="94589"/>
                </a:lnTo>
                <a:lnTo>
                  <a:pt x="504926" y="103822"/>
                </a:lnTo>
                <a:lnTo>
                  <a:pt x="543026" y="103822"/>
                </a:lnTo>
                <a:lnTo>
                  <a:pt x="543026" y="125158"/>
                </a:lnTo>
                <a:lnTo>
                  <a:pt x="497205" y="125158"/>
                </a:lnTo>
                <a:lnTo>
                  <a:pt x="497205" y="134302"/>
                </a:lnTo>
                <a:lnTo>
                  <a:pt x="597890" y="134302"/>
                </a:lnTo>
                <a:lnTo>
                  <a:pt x="597890" y="12515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45" name="object 45"/>
          <p:cNvGrpSpPr/>
          <p:nvPr/>
        </p:nvGrpSpPr>
        <p:grpSpPr>
          <a:xfrm>
            <a:off x="2008632" y="5103876"/>
            <a:ext cx="8129270" cy="1519555"/>
            <a:chOff x="2008632" y="5103876"/>
            <a:chExt cx="8129270" cy="1519555"/>
          </a:xfrm>
        </p:grpSpPr>
        <p:sp>
          <p:nvSpPr>
            <p:cNvPr id="46" name="object 46"/>
            <p:cNvSpPr/>
            <p:nvPr/>
          </p:nvSpPr>
          <p:spPr>
            <a:xfrm>
              <a:off x="2008632" y="5103888"/>
              <a:ext cx="3350260" cy="1519555"/>
            </a:xfrm>
            <a:custGeom>
              <a:avLst/>
              <a:gdLst/>
              <a:ahLst/>
              <a:cxnLst/>
              <a:rect l="l" t="t" r="r" b="b"/>
              <a:pathLst>
                <a:path w="3350260" h="1519554">
                  <a:moveTo>
                    <a:pt x="1363980" y="121056"/>
                  </a:moveTo>
                  <a:lnTo>
                    <a:pt x="1359408" y="111912"/>
                  </a:lnTo>
                  <a:lnTo>
                    <a:pt x="1357884" y="110388"/>
                  </a:lnTo>
                  <a:lnTo>
                    <a:pt x="1356360" y="107340"/>
                  </a:lnTo>
                  <a:lnTo>
                    <a:pt x="1353210" y="104292"/>
                  </a:lnTo>
                  <a:lnTo>
                    <a:pt x="1350162" y="102768"/>
                  </a:lnTo>
                  <a:lnTo>
                    <a:pt x="1345590" y="101142"/>
                  </a:lnTo>
                  <a:lnTo>
                    <a:pt x="1341018" y="98094"/>
                  </a:lnTo>
                  <a:lnTo>
                    <a:pt x="1333398" y="96570"/>
                  </a:lnTo>
                  <a:lnTo>
                    <a:pt x="1327302" y="95046"/>
                  </a:lnTo>
                  <a:lnTo>
                    <a:pt x="1319682" y="93522"/>
                  </a:lnTo>
                  <a:lnTo>
                    <a:pt x="1315110" y="93522"/>
                  </a:lnTo>
                  <a:lnTo>
                    <a:pt x="1309014" y="91998"/>
                  </a:lnTo>
                  <a:lnTo>
                    <a:pt x="1304442" y="90474"/>
                  </a:lnTo>
                  <a:lnTo>
                    <a:pt x="1302918" y="87426"/>
                  </a:lnTo>
                  <a:lnTo>
                    <a:pt x="1299870" y="85902"/>
                  </a:lnTo>
                  <a:lnTo>
                    <a:pt x="1298346" y="82854"/>
                  </a:lnTo>
                  <a:lnTo>
                    <a:pt x="1298346" y="75234"/>
                  </a:lnTo>
                  <a:lnTo>
                    <a:pt x="1301394" y="72186"/>
                  </a:lnTo>
                  <a:lnTo>
                    <a:pt x="1305966" y="69138"/>
                  </a:lnTo>
                  <a:lnTo>
                    <a:pt x="1309014" y="67614"/>
                  </a:lnTo>
                  <a:lnTo>
                    <a:pt x="1315110" y="66090"/>
                  </a:lnTo>
                  <a:lnTo>
                    <a:pt x="1321206" y="66090"/>
                  </a:lnTo>
                  <a:lnTo>
                    <a:pt x="1331188" y="66929"/>
                  </a:lnTo>
                  <a:lnTo>
                    <a:pt x="1340459" y="69329"/>
                  </a:lnTo>
                  <a:lnTo>
                    <a:pt x="1348892" y="73164"/>
                  </a:lnTo>
                  <a:lnTo>
                    <a:pt x="1356360" y="78282"/>
                  </a:lnTo>
                  <a:lnTo>
                    <a:pt x="1359408" y="78282"/>
                  </a:lnTo>
                  <a:lnTo>
                    <a:pt x="1359408" y="55422"/>
                  </a:lnTo>
                  <a:lnTo>
                    <a:pt x="1350149" y="52311"/>
                  </a:lnTo>
                  <a:lnTo>
                    <a:pt x="1340650" y="49898"/>
                  </a:lnTo>
                  <a:lnTo>
                    <a:pt x="1330591" y="48361"/>
                  </a:lnTo>
                  <a:lnTo>
                    <a:pt x="1319682" y="47802"/>
                  </a:lnTo>
                  <a:lnTo>
                    <a:pt x="1309941" y="48399"/>
                  </a:lnTo>
                  <a:lnTo>
                    <a:pt x="1277200" y="68948"/>
                  </a:lnTo>
                  <a:lnTo>
                    <a:pt x="1273962" y="82854"/>
                  </a:lnTo>
                  <a:lnTo>
                    <a:pt x="1273962" y="91998"/>
                  </a:lnTo>
                  <a:lnTo>
                    <a:pt x="1302918" y="114960"/>
                  </a:lnTo>
                  <a:lnTo>
                    <a:pt x="1313586" y="118008"/>
                  </a:lnTo>
                  <a:lnTo>
                    <a:pt x="1319682" y="119532"/>
                  </a:lnTo>
                  <a:lnTo>
                    <a:pt x="1324254" y="119532"/>
                  </a:lnTo>
                  <a:lnTo>
                    <a:pt x="1330350" y="121056"/>
                  </a:lnTo>
                  <a:lnTo>
                    <a:pt x="1333398" y="122580"/>
                  </a:lnTo>
                  <a:lnTo>
                    <a:pt x="1337970" y="127152"/>
                  </a:lnTo>
                  <a:lnTo>
                    <a:pt x="1337970" y="137820"/>
                  </a:lnTo>
                  <a:lnTo>
                    <a:pt x="1336446" y="140868"/>
                  </a:lnTo>
                  <a:lnTo>
                    <a:pt x="1331874" y="143916"/>
                  </a:lnTo>
                  <a:lnTo>
                    <a:pt x="1322730" y="146964"/>
                  </a:lnTo>
                  <a:lnTo>
                    <a:pt x="1309014" y="146964"/>
                  </a:lnTo>
                  <a:lnTo>
                    <a:pt x="1301394" y="145440"/>
                  </a:lnTo>
                  <a:lnTo>
                    <a:pt x="1295298" y="142392"/>
                  </a:lnTo>
                  <a:lnTo>
                    <a:pt x="1287678" y="140868"/>
                  </a:lnTo>
                  <a:lnTo>
                    <a:pt x="1275486" y="131724"/>
                  </a:lnTo>
                  <a:lnTo>
                    <a:pt x="1272438" y="131724"/>
                  </a:lnTo>
                  <a:lnTo>
                    <a:pt x="1272438" y="156108"/>
                  </a:lnTo>
                  <a:lnTo>
                    <a:pt x="1282966" y="160108"/>
                  </a:lnTo>
                  <a:lnTo>
                    <a:pt x="1293774" y="162966"/>
                  </a:lnTo>
                  <a:lnTo>
                    <a:pt x="1304582" y="164680"/>
                  </a:lnTo>
                  <a:lnTo>
                    <a:pt x="1315110" y="165252"/>
                  </a:lnTo>
                  <a:lnTo>
                    <a:pt x="1325727" y="164439"/>
                  </a:lnTo>
                  <a:lnTo>
                    <a:pt x="1360538" y="143344"/>
                  </a:lnTo>
                  <a:lnTo>
                    <a:pt x="1363980" y="128676"/>
                  </a:lnTo>
                  <a:lnTo>
                    <a:pt x="1363980" y="121056"/>
                  </a:lnTo>
                  <a:close/>
                </a:path>
                <a:path w="3350260" h="1519554">
                  <a:moveTo>
                    <a:pt x="1458556" y="114960"/>
                  </a:moveTo>
                  <a:lnTo>
                    <a:pt x="1435976" y="76288"/>
                  </a:lnTo>
                  <a:lnTo>
                    <a:pt x="1435608" y="76238"/>
                  </a:lnTo>
                  <a:lnTo>
                    <a:pt x="1435608" y="110299"/>
                  </a:lnTo>
                  <a:lnTo>
                    <a:pt x="1397508" y="110299"/>
                  </a:lnTo>
                  <a:lnTo>
                    <a:pt x="1398879" y="100291"/>
                  </a:lnTo>
                  <a:lnTo>
                    <a:pt x="1402842" y="93154"/>
                  </a:lnTo>
                  <a:lnTo>
                    <a:pt x="1409077" y="88861"/>
                  </a:lnTo>
                  <a:lnTo>
                    <a:pt x="1417320" y="87439"/>
                  </a:lnTo>
                  <a:lnTo>
                    <a:pt x="1425321" y="88861"/>
                  </a:lnTo>
                  <a:lnTo>
                    <a:pt x="1431036" y="93154"/>
                  </a:lnTo>
                  <a:lnTo>
                    <a:pt x="1434465" y="100291"/>
                  </a:lnTo>
                  <a:lnTo>
                    <a:pt x="1435608" y="110299"/>
                  </a:lnTo>
                  <a:lnTo>
                    <a:pt x="1435608" y="76238"/>
                  </a:lnTo>
                  <a:lnTo>
                    <a:pt x="1418844" y="73723"/>
                  </a:lnTo>
                  <a:lnTo>
                    <a:pt x="1409128" y="74549"/>
                  </a:lnTo>
                  <a:lnTo>
                    <a:pt x="1400556" y="76962"/>
                  </a:lnTo>
                  <a:lnTo>
                    <a:pt x="1375257" y="109524"/>
                  </a:lnTo>
                  <a:lnTo>
                    <a:pt x="1374648" y="119532"/>
                  </a:lnTo>
                  <a:lnTo>
                    <a:pt x="1375257" y="130124"/>
                  </a:lnTo>
                  <a:lnTo>
                    <a:pt x="1402842" y="162013"/>
                  </a:lnTo>
                  <a:lnTo>
                    <a:pt x="1423416" y="165252"/>
                  </a:lnTo>
                  <a:lnTo>
                    <a:pt x="1431429" y="164706"/>
                  </a:lnTo>
                  <a:lnTo>
                    <a:pt x="1439608" y="163156"/>
                  </a:lnTo>
                  <a:lnTo>
                    <a:pt x="1448054" y="160756"/>
                  </a:lnTo>
                  <a:lnTo>
                    <a:pt x="1456944" y="157632"/>
                  </a:lnTo>
                  <a:lnTo>
                    <a:pt x="1456944" y="148488"/>
                  </a:lnTo>
                  <a:lnTo>
                    <a:pt x="1456944" y="137820"/>
                  </a:lnTo>
                  <a:lnTo>
                    <a:pt x="1455420" y="137820"/>
                  </a:lnTo>
                  <a:lnTo>
                    <a:pt x="1448536" y="142697"/>
                  </a:lnTo>
                  <a:lnTo>
                    <a:pt x="1441513" y="146011"/>
                  </a:lnTo>
                  <a:lnTo>
                    <a:pt x="1434198" y="147891"/>
                  </a:lnTo>
                  <a:lnTo>
                    <a:pt x="1426464" y="148488"/>
                  </a:lnTo>
                  <a:lnTo>
                    <a:pt x="1414221" y="147015"/>
                  </a:lnTo>
                  <a:lnTo>
                    <a:pt x="1405128" y="142392"/>
                  </a:lnTo>
                  <a:lnTo>
                    <a:pt x="1399451" y="134340"/>
                  </a:lnTo>
                  <a:lnTo>
                    <a:pt x="1397508" y="122580"/>
                  </a:lnTo>
                  <a:lnTo>
                    <a:pt x="1458556" y="122580"/>
                  </a:lnTo>
                  <a:lnTo>
                    <a:pt x="1458556" y="114960"/>
                  </a:lnTo>
                  <a:close/>
                </a:path>
                <a:path w="3350260" h="1519554">
                  <a:moveTo>
                    <a:pt x="1556092" y="105714"/>
                  </a:moveTo>
                  <a:lnTo>
                    <a:pt x="1554378" y="91719"/>
                  </a:lnTo>
                  <a:lnTo>
                    <a:pt x="1549234" y="81711"/>
                  </a:lnTo>
                  <a:lnTo>
                    <a:pt x="1540662" y="75717"/>
                  </a:lnTo>
                  <a:lnTo>
                    <a:pt x="1528660" y="73710"/>
                  </a:lnTo>
                  <a:lnTo>
                    <a:pt x="1524088" y="73710"/>
                  </a:lnTo>
                  <a:lnTo>
                    <a:pt x="1510372" y="78282"/>
                  </a:lnTo>
                  <a:lnTo>
                    <a:pt x="1505800" y="82854"/>
                  </a:lnTo>
                  <a:lnTo>
                    <a:pt x="1498180" y="88950"/>
                  </a:lnTo>
                  <a:lnTo>
                    <a:pt x="1498180" y="76758"/>
                  </a:lnTo>
                  <a:lnTo>
                    <a:pt x="1475320" y="76758"/>
                  </a:lnTo>
                  <a:lnTo>
                    <a:pt x="1475320" y="162204"/>
                  </a:lnTo>
                  <a:lnTo>
                    <a:pt x="1498180" y="162204"/>
                  </a:lnTo>
                  <a:lnTo>
                    <a:pt x="1498180" y="99618"/>
                  </a:lnTo>
                  <a:lnTo>
                    <a:pt x="1505800" y="95046"/>
                  </a:lnTo>
                  <a:lnTo>
                    <a:pt x="1511896" y="93522"/>
                  </a:lnTo>
                  <a:lnTo>
                    <a:pt x="1527136" y="93522"/>
                  </a:lnTo>
                  <a:lnTo>
                    <a:pt x="1528660" y="96570"/>
                  </a:lnTo>
                  <a:lnTo>
                    <a:pt x="1531708" y="99618"/>
                  </a:lnTo>
                  <a:lnTo>
                    <a:pt x="1533232" y="107340"/>
                  </a:lnTo>
                  <a:lnTo>
                    <a:pt x="1533232" y="162204"/>
                  </a:lnTo>
                  <a:lnTo>
                    <a:pt x="1556092" y="162204"/>
                  </a:lnTo>
                  <a:lnTo>
                    <a:pt x="1556092" y="105714"/>
                  </a:lnTo>
                  <a:close/>
                </a:path>
                <a:path w="3350260" h="1519554">
                  <a:moveTo>
                    <a:pt x="1629346" y="76758"/>
                  </a:moveTo>
                  <a:lnTo>
                    <a:pt x="1603438" y="76758"/>
                  </a:lnTo>
                  <a:lnTo>
                    <a:pt x="1603438" y="52374"/>
                  </a:lnTo>
                  <a:lnTo>
                    <a:pt x="1580578" y="52374"/>
                  </a:lnTo>
                  <a:lnTo>
                    <a:pt x="1580578" y="76758"/>
                  </a:lnTo>
                  <a:lnTo>
                    <a:pt x="1569910" y="76758"/>
                  </a:lnTo>
                  <a:lnTo>
                    <a:pt x="1569910" y="91998"/>
                  </a:lnTo>
                  <a:lnTo>
                    <a:pt x="1580578" y="91998"/>
                  </a:lnTo>
                  <a:lnTo>
                    <a:pt x="1580578" y="146964"/>
                  </a:lnTo>
                  <a:lnTo>
                    <a:pt x="1583626" y="153060"/>
                  </a:lnTo>
                  <a:lnTo>
                    <a:pt x="1592770" y="162204"/>
                  </a:lnTo>
                  <a:lnTo>
                    <a:pt x="1600390" y="163728"/>
                  </a:lnTo>
                  <a:lnTo>
                    <a:pt x="1623250" y="163728"/>
                  </a:lnTo>
                  <a:lnTo>
                    <a:pt x="1629346" y="162204"/>
                  </a:lnTo>
                  <a:lnTo>
                    <a:pt x="1629346" y="146964"/>
                  </a:lnTo>
                  <a:lnTo>
                    <a:pt x="1626298" y="148488"/>
                  </a:lnTo>
                  <a:lnTo>
                    <a:pt x="1614106" y="148488"/>
                  </a:lnTo>
                  <a:lnTo>
                    <a:pt x="1609534" y="146964"/>
                  </a:lnTo>
                  <a:lnTo>
                    <a:pt x="1606486" y="145440"/>
                  </a:lnTo>
                  <a:lnTo>
                    <a:pt x="1604962" y="142392"/>
                  </a:lnTo>
                  <a:lnTo>
                    <a:pt x="1603438" y="136296"/>
                  </a:lnTo>
                  <a:lnTo>
                    <a:pt x="1603438" y="91998"/>
                  </a:lnTo>
                  <a:lnTo>
                    <a:pt x="1629346" y="91998"/>
                  </a:lnTo>
                  <a:lnTo>
                    <a:pt x="1629346" y="76758"/>
                  </a:lnTo>
                  <a:close/>
                </a:path>
                <a:path w="3350260" h="1519554">
                  <a:moveTo>
                    <a:pt x="1720875" y="114960"/>
                  </a:moveTo>
                  <a:lnTo>
                    <a:pt x="1720278" y="110299"/>
                  </a:lnTo>
                  <a:lnTo>
                    <a:pt x="1718564" y="96901"/>
                  </a:lnTo>
                  <a:lnTo>
                    <a:pt x="1713407" y="87439"/>
                  </a:lnTo>
                  <a:lnTo>
                    <a:pt x="1711540" y="84010"/>
                  </a:lnTo>
                  <a:lnTo>
                    <a:pt x="1699653" y="76288"/>
                  </a:lnTo>
                  <a:lnTo>
                    <a:pt x="1698015" y="76047"/>
                  </a:lnTo>
                  <a:lnTo>
                    <a:pt x="1698015" y="110299"/>
                  </a:lnTo>
                  <a:lnTo>
                    <a:pt x="1659813" y="110299"/>
                  </a:lnTo>
                  <a:lnTo>
                    <a:pt x="1661858" y="100291"/>
                  </a:lnTo>
                  <a:lnTo>
                    <a:pt x="1665770" y="93154"/>
                  </a:lnTo>
                  <a:lnTo>
                    <a:pt x="1671688" y="88861"/>
                  </a:lnTo>
                  <a:lnTo>
                    <a:pt x="1679727" y="87439"/>
                  </a:lnTo>
                  <a:lnTo>
                    <a:pt x="1687728" y="88861"/>
                  </a:lnTo>
                  <a:lnTo>
                    <a:pt x="1693443" y="93154"/>
                  </a:lnTo>
                  <a:lnTo>
                    <a:pt x="1696872" y="100291"/>
                  </a:lnTo>
                  <a:lnTo>
                    <a:pt x="1698015" y="110299"/>
                  </a:lnTo>
                  <a:lnTo>
                    <a:pt x="1698015" y="76047"/>
                  </a:lnTo>
                  <a:lnTo>
                    <a:pt x="1682775" y="73723"/>
                  </a:lnTo>
                  <a:lnTo>
                    <a:pt x="1672805" y="74549"/>
                  </a:lnTo>
                  <a:lnTo>
                    <a:pt x="1663674" y="76962"/>
                  </a:lnTo>
                  <a:lnTo>
                    <a:pt x="1637792" y="109524"/>
                  </a:lnTo>
                  <a:lnTo>
                    <a:pt x="1636953" y="119532"/>
                  </a:lnTo>
                  <a:lnTo>
                    <a:pt x="1637792" y="130124"/>
                  </a:lnTo>
                  <a:lnTo>
                    <a:pt x="1665389" y="162013"/>
                  </a:lnTo>
                  <a:lnTo>
                    <a:pt x="1687347" y="165252"/>
                  </a:lnTo>
                  <a:lnTo>
                    <a:pt x="1694700" y="164706"/>
                  </a:lnTo>
                  <a:lnTo>
                    <a:pt x="1702777" y="163156"/>
                  </a:lnTo>
                  <a:lnTo>
                    <a:pt x="1711134" y="160756"/>
                  </a:lnTo>
                  <a:lnTo>
                    <a:pt x="1719351" y="157632"/>
                  </a:lnTo>
                  <a:lnTo>
                    <a:pt x="1719351" y="148488"/>
                  </a:lnTo>
                  <a:lnTo>
                    <a:pt x="1719351" y="137820"/>
                  </a:lnTo>
                  <a:lnTo>
                    <a:pt x="1711617" y="142697"/>
                  </a:lnTo>
                  <a:lnTo>
                    <a:pt x="1704301" y="146011"/>
                  </a:lnTo>
                  <a:lnTo>
                    <a:pt x="1697278" y="147891"/>
                  </a:lnTo>
                  <a:lnTo>
                    <a:pt x="1690395" y="148488"/>
                  </a:lnTo>
                  <a:lnTo>
                    <a:pt x="1677479" y="147015"/>
                  </a:lnTo>
                  <a:lnTo>
                    <a:pt x="1668246" y="142392"/>
                  </a:lnTo>
                  <a:lnTo>
                    <a:pt x="1662455" y="134340"/>
                  </a:lnTo>
                  <a:lnTo>
                    <a:pt x="1659813" y="122580"/>
                  </a:lnTo>
                  <a:lnTo>
                    <a:pt x="1720875" y="122580"/>
                  </a:lnTo>
                  <a:lnTo>
                    <a:pt x="1720875" y="114960"/>
                  </a:lnTo>
                  <a:close/>
                </a:path>
                <a:path w="3350260" h="1519554">
                  <a:moveTo>
                    <a:pt x="1818500" y="105714"/>
                  </a:moveTo>
                  <a:lnTo>
                    <a:pt x="1816785" y="91719"/>
                  </a:lnTo>
                  <a:lnTo>
                    <a:pt x="1811642" y="81711"/>
                  </a:lnTo>
                  <a:lnTo>
                    <a:pt x="1803069" y="75717"/>
                  </a:lnTo>
                  <a:lnTo>
                    <a:pt x="1791068" y="73710"/>
                  </a:lnTo>
                  <a:lnTo>
                    <a:pt x="1786496" y="73710"/>
                  </a:lnTo>
                  <a:lnTo>
                    <a:pt x="1781924" y="75234"/>
                  </a:lnTo>
                  <a:lnTo>
                    <a:pt x="1778876" y="76758"/>
                  </a:lnTo>
                  <a:lnTo>
                    <a:pt x="1774304" y="78282"/>
                  </a:lnTo>
                  <a:lnTo>
                    <a:pt x="1768119" y="82854"/>
                  </a:lnTo>
                  <a:lnTo>
                    <a:pt x="1760499" y="88950"/>
                  </a:lnTo>
                  <a:lnTo>
                    <a:pt x="1760499" y="76758"/>
                  </a:lnTo>
                  <a:lnTo>
                    <a:pt x="1737639" y="76758"/>
                  </a:lnTo>
                  <a:lnTo>
                    <a:pt x="1737639" y="162204"/>
                  </a:lnTo>
                  <a:lnTo>
                    <a:pt x="1760499" y="162204"/>
                  </a:lnTo>
                  <a:lnTo>
                    <a:pt x="1760499" y="99618"/>
                  </a:lnTo>
                  <a:lnTo>
                    <a:pt x="1768119" y="95046"/>
                  </a:lnTo>
                  <a:lnTo>
                    <a:pt x="1774304" y="93522"/>
                  </a:lnTo>
                  <a:lnTo>
                    <a:pt x="1789544" y="93522"/>
                  </a:lnTo>
                  <a:lnTo>
                    <a:pt x="1792592" y="96570"/>
                  </a:lnTo>
                  <a:lnTo>
                    <a:pt x="1794116" y="99618"/>
                  </a:lnTo>
                  <a:lnTo>
                    <a:pt x="1795640" y="107340"/>
                  </a:lnTo>
                  <a:lnTo>
                    <a:pt x="1795640" y="162204"/>
                  </a:lnTo>
                  <a:lnTo>
                    <a:pt x="1818500" y="162204"/>
                  </a:lnTo>
                  <a:lnTo>
                    <a:pt x="1818500" y="105714"/>
                  </a:lnTo>
                  <a:close/>
                </a:path>
                <a:path w="3350260" h="1519554">
                  <a:moveTo>
                    <a:pt x="1910041" y="79819"/>
                  </a:moveTo>
                  <a:lnTo>
                    <a:pt x="1903183" y="77571"/>
                  </a:lnTo>
                  <a:lnTo>
                    <a:pt x="1896325" y="75628"/>
                  </a:lnTo>
                  <a:lnTo>
                    <a:pt x="1889467" y="74244"/>
                  </a:lnTo>
                  <a:lnTo>
                    <a:pt x="1882609" y="73723"/>
                  </a:lnTo>
                  <a:lnTo>
                    <a:pt x="1872602" y="74549"/>
                  </a:lnTo>
                  <a:lnTo>
                    <a:pt x="1838706" y="100393"/>
                  </a:lnTo>
                  <a:lnTo>
                    <a:pt x="1835277" y="119532"/>
                  </a:lnTo>
                  <a:lnTo>
                    <a:pt x="1836102" y="130124"/>
                  </a:lnTo>
                  <a:lnTo>
                    <a:pt x="1863471" y="162013"/>
                  </a:lnTo>
                  <a:lnTo>
                    <a:pt x="1884133" y="165252"/>
                  </a:lnTo>
                  <a:lnTo>
                    <a:pt x="1889899" y="164706"/>
                  </a:lnTo>
                  <a:lnTo>
                    <a:pt x="1895944" y="163156"/>
                  </a:lnTo>
                  <a:lnTo>
                    <a:pt x="1902561" y="160756"/>
                  </a:lnTo>
                  <a:lnTo>
                    <a:pt x="1910041" y="157632"/>
                  </a:lnTo>
                  <a:lnTo>
                    <a:pt x="1910041" y="137820"/>
                  </a:lnTo>
                  <a:lnTo>
                    <a:pt x="1908517" y="137820"/>
                  </a:lnTo>
                  <a:lnTo>
                    <a:pt x="1902561" y="142697"/>
                  </a:lnTo>
                  <a:lnTo>
                    <a:pt x="1896325" y="146011"/>
                  </a:lnTo>
                  <a:lnTo>
                    <a:pt x="1890090" y="147891"/>
                  </a:lnTo>
                  <a:lnTo>
                    <a:pt x="1884133" y="148488"/>
                  </a:lnTo>
                  <a:lnTo>
                    <a:pt x="1876513" y="148488"/>
                  </a:lnTo>
                  <a:lnTo>
                    <a:pt x="1870329" y="145440"/>
                  </a:lnTo>
                  <a:lnTo>
                    <a:pt x="1861185" y="136296"/>
                  </a:lnTo>
                  <a:lnTo>
                    <a:pt x="1859661" y="128676"/>
                  </a:lnTo>
                  <a:lnTo>
                    <a:pt x="1859661" y="110388"/>
                  </a:lnTo>
                  <a:lnTo>
                    <a:pt x="1861185" y="102679"/>
                  </a:lnTo>
                  <a:lnTo>
                    <a:pt x="1870329" y="93535"/>
                  </a:lnTo>
                  <a:lnTo>
                    <a:pt x="1876513" y="90487"/>
                  </a:lnTo>
                  <a:lnTo>
                    <a:pt x="1884133" y="90487"/>
                  </a:lnTo>
                  <a:lnTo>
                    <a:pt x="1889874" y="91071"/>
                  </a:lnTo>
                  <a:lnTo>
                    <a:pt x="1895754" y="92964"/>
                  </a:lnTo>
                  <a:lnTo>
                    <a:pt x="1901926" y="96266"/>
                  </a:lnTo>
                  <a:lnTo>
                    <a:pt x="1908517" y="101155"/>
                  </a:lnTo>
                  <a:lnTo>
                    <a:pt x="1910041" y="101155"/>
                  </a:lnTo>
                  <a:lnTo>
                    <a:pt x="1910041" y="79819"/>
                  </a:lnTo>
                  <a:close/>
                </a:path>
                <a:path w="3350260" h="1519554">
                  <a:moveTo>
                    <a:pt x="2003094" y="114960"/>
                  </a:moveTo>
                  <a:lnTo>
                    <a:pt x="2002497" y="110299"/>
                  </a:lnTo>
                  <a:lnTo>
                    <a:pt x="2000796" y="96901"/>
                  </a:lnTo>
                  <a:lnTo>
                    <a:pt x="1995614" y="87439"/>
                  </a:lnTo>
                  <a:lnTo>
                    <a:pt x="1993760" y="84010"/>
                  </a:lnTo>
                  <a:lnTo>
                    <a:pt x="1981847" y="76288"/>
                  </a:lnTo>
                  <a:lnTo>
                    <a:pt x="1980234" y="76047"/>
                  </a:lnTo>
                  <a:lnTo>
                    <a:pt x="1980234" y="110299"/>
                  </a:lnTo>
                  <a:lnTo>
                    <a:pt x="1942045" y="110299"/>
                  </a:lnTo>
                  <a:lnTo>
                    <a:pt x="1943430" y="100291"/>
                  </a:lnTo>
                  <a:lnTo>
                    <a:pt x="1947379" y="93154"/>
                  </a:lnTo>
                  <a:lnTo>
                    <a:pt x="1953615" y="88861"/>
                  </a:lnTo>
                  <a:lnTo>
                    <a:pt x="1961857" y="87439"/>
                  </a:lnTo>
                  <a:lnTo>
                    <a:pt x="1969871" y="88861"/>
                  </a:lnTo>
                  <a:lnTo>
                    <a:pt x="1975624" y="93154"/>
                  </a:lnTo>
                  <a:lnTo>
                    <a:pt x="1979079" y="100291"/>
                  </a:lnTo>
                  <a:lnTo>
                    <a:pt x="1980234" y="110299"/>
                  </a:lnTo>
                  <a:lnTo>
                    <a:pt x="1980234" y="76047"/>
                  </a:lnTo>
                  <a:lnTo>
                    <a:pt x="1964905" y="73723"/>
                  </a:lnTo>
                  <a:lnTo>
                    <a:pt x="1954314" y="74549"/>
                  </a:lnTo>
                  <a:lnTo>
                    <a:pt x="1945284" y="76962"/>
                  </a:lnTo>
                  <a:lnTo>
                    <a:pt x="1919808" y="109524"/>
                  </a:lnTo>
                  <a:lnTo>
                    <a:pt x="1919185" y="119532"/>
                  </a:lnTo>
                  <a:lnTo>
                    <a:pt x="1920024" y="130124"/>
                  </a:lnTo>
                  <a:lnTo>
                    <a:pt x="1947379" y="162013"/>
                  </a:lnTo>
                  <a:lnTo>
                    <a:pt x="1967953" y="165252"/>
                  </a:lnTo>
                  <a:lnTo>
                    <a:pt x="1976031" y="164706"/>
                  </a:lnTo>
                  <a:lnTo>
                    <a:pt x="1984235" y="163156"/>
                  </a:lnTo>
                  <a:lnTo>
                    <a:pt x="1992693" y="160756"/>
                  </a:lnTo>
                  <a:lnTo>
                    <a:pt x="2001570" y="157632"/>
                  </a:lnTo>
                  <a:lnTo>
                    <a:pt x="2001570" y="148488"/>
                  </a:lnTo>
                  <a:lnTo>
                    <a:pt x="2001570" y="137820"/>
                  </a:lnTo>
                  <a:lnTo>
                    <a:pt x="2000046" y="137820"/>
                  </a:lnTo>
                  <a:lnTo>
                    <a:pt x="1993176" y="142697"/>
                  </a:lnTo>
                  <a:lnTo>
                    <a:pt x="1986140" y="146011"/>
                  </a:lnTo>
                  <a:lnTo>
                    <a:pt x="1978799" y="147891"/>
                  </a:lnTo>
                  <a:lnTo>
                    <a:pt x="1971001" y="148488"/>
                  </a:lnTo>
                  <a:lnTo>
                    <a:pt x="1958975" y="147015"/>
                  </a:lnTo>
                  <a:lnTo>
                    <a:pt x="1950237" y="142392"/>
                  </a:lnTo>
                  <a:lnTo>
                    <a:pt x="1944636" y="134340"/>
                  </a:lnTo>
                  <a:lnTo>
                    <a:pt x="1942045" y="122580"/>
                  </a:lnTo>
                  <a:lnTo>
                    <a:pt x="2003094" y="122580"/>
                  </a:lnTo>
                  <a:lnTo>
                    <a:pt x="2003094" y="114960"/>
                  </a:lnTo>
                  <a:close/>
                </a:path>
                <a:path w="3350260" h="1519554">
                  <a:moveTo>
                    <a:pt x="2088540" y="130200"/>
                  </a:moveTo>
                  <a:lnTo>
                    <a:pt x="2087016" y="124104"/>
                  </a:lnTo>
                  <a:lnTo>
                    <a:pt x="2082444" y="121056"/>
                  </a:lnTo>
                  <a:lnTo>
                    <a:pt x="2079396" y="116484"/>
                  </a:lnTo>
                  <a:lnTo>
                    <a:pt x="2074722" y="114960"/>
                  </a:lnTo>
                  <a:lnTo>
                    <a:pt x="2068626" y="113334"/>
                  </a:lnTo>
                  <a:lnTo>
                    <a:pt x="2050338" y="108762"/>
                  </a:lnTo>
                  <a:lnTo>
                    <a:pt x="2045766" y="107238"/>
                  </a:lnTo>
                  <a:lnTo>
                    <a:pt x="2042718" y="105714"/>
                  </a:lnTo>
                  <a:lnTo>
                    <a:pt x="2041194" y="105714"/>
                  </a:lnTo>
                  <a:lnTo>
                    <a:pt x="2038146" y="104190"/>
                  </a:lnTo>
                  <a:lnTo>
                    <a:pt x="2038146" y="95046"/>
                  </a:lnTo>
                  <a:lnTo>
                    <a:pt x="2039670" y="93522"/>
                  </a:lnTo>
                  <a:lnTo>
                    <a:pt x="2045766" y="90474"/>
                  </a:lnTo>
                  <a:lnTo>
                    <a:pt x="2050338" y="88950"/>
                  </a:lnTo>
                  <a:lnTo>
                    <a:pt x="2054910" y="88950"/>
                  </a:lnTo>
                  <a:lnTo>
                    <a:pt x="2061794" y="89547"/>
                  </a:lnTo>
                  <a:lnTo>
                    <a:pt x="2068830" y="91427"/>
                  </a:lnTo>
                  <a:lnTo>
                    <a:pt x="2076170" y="94742"/>
                  </a:lnTo>
                  <a:lnTo>
                    <a:pt x="2083968" y="99618"/>
                  </a:lnTo>
                  <a:lnTo>
                    <a:pt x="2083968" y="88950"/>
                  </a:lnTo>
                  <a:lnTo>
                    <a:pt x="2083968" y="79806"/>
                  </a:lnTo>
                  <a:lnTo>
                    <a:pt x="2077669" y="76936"/>
                  </a:lnTo>
                  <a:lnTo>
                    <a:pt x="2070544" y="75044"/>
                  </a:lnTo>
                  <a:lnTo>
                    <a:pt x="2062873" y="74028"/>
                  </a:lnTo>
                  <a:lnTo>
                    <a:pt x="2054910" y="73710"/>
                  </a:lnTo>
                  <a:lnTo>
                    <a:pt x="2046325" y="74269"/>
                  </a:lnTo>
                  <a:lnTo>
                    <a:pt x="2015286" y="93522"/>
                  </a:lnTo>
                  <a:lnTo>
                    <a:pt x="2015286" y="110286"/>
                  </a:lnTo>
                  <a:lnTo>
                    <a:pt x="2016810" y="113334"/>
                  </a:lnTo>
                  <a:lnTo>
                    <a:pt x="2018334" y="118008"/>
                  </a:lnTo>
                  <a:lnTo>
                    <a:pt x="2021382" y="119532"/>
                  </a:lnTo>
                  <a:lnTo>
                    <a:pt x="2027478" y="125628"/>
                  </a:lnTo>
                  <a:lnTo>
                    <a:pt x="2032050" y="127152"/>
                  </a:lnTo>
                  <a:lnTo>
                    <a:pt x="2044242" y="130200"/>
                  </a:lnTo>
                  <a:lnTo>
                    <a:pt x="2048814" y="130200"/>
                  </a:lnTo>
                  <a:lnTo>
                    <a:pt x="2051862" y="131724"/>
                  </a:lnTo>
                  <a:lnTo>
                    <a:pt x="2056434" y="131724"/>
                  </a:lnTo>
                  <a:lnTo>
                    <a:pt x="2061006" y="133248"/>
                  </a:lnTo>
                  <a:lnTo>
                    <a:pt x="2064054" y="136296"/>
                  </a:lnTo>
                  <a:lnTo>
                    <a:pt x="2064054" y="146964"/>
                  </a:lnTo>
                  <a:lnTo>
                    <a:pt x="2059482" y="150012"/>
                  </a:lnTo>
                  <a:lnTo>
                    <a:pt x="2047290" y="150012"/>
                  </a:lnTo>
                  <a:lnTo>
                    <a:pt x="2039289" y="149174"/>
                  </a:lnTo>
                  <a:lnTo>
                    <a:pt x="2031288" y="146773"/>
                  </a:lnTo>
                  <a:lnTo>
                    <a:pt x="2023287" y="142938"/>
                  </a:lnTo>
                  <a:lnTo>
                    <a:pt x="2015286" y="137820"/>
                  </a:lnTo>
                  <a:lnTo>
                    <a:pt x="2013762" y="137820"/>
                  </a:lnTo>
                  <a:lnTo>
                    <a:pt x="2013762" y="159156"/>
                  </a:lnTo>
                  <a:lnTo>
                    <a:pt x="2021154" y="161391"/>
                  </a:lnTo>
                  <a:lnTo>
                    <a:pt x="2029383" y="163347"/>
                  </a:lnTo>
                  <a:lnTo>
                    <a:pt x="2038197" y="164731"/>
                  </a:lnTo>
                  <a:lnTo>
                    <a:pt x="2047290" y="165252"/>
                  </a:lnTo>
                  <a:lnTo>
                    <a:pt x="2056130" y="164706"/>
                  </a:lnTo>
                  <a:lnTo>
                    <a:pt x="2085111" y="150012"/>
                  </a:lnTo>
                  <a:lnTo>
                    <a:pt x="2088540" y="145440"/>
                  </a:lnTo>
                  <a:lnTo>
                    <a:pt x="2088540" y="130200"/>
                  </a:lnTo>
                  <a:close/>
                </a:path>
                <a:path w="3350260" h="1519554">
                  <a:moveTo>
                    <a:pt x="3349739" y="306311"/>
                  </a:moveTo>
                  <a:lnTo>
                    <a:pt x="10668" y="306311"/>
                  </a:lnTo>
                  <a:lnTo>
                    <a:pt x="10668" y="0"/>
                  </a:lnTo>
                  <a:lnTo>
                    <a:pt x="0" y="0"/>
                  </a:lnTo>
                  <a:lnTo>
                    <a:pt x="0" y="1519415"/>
                  </a:lnTo>
                  <a:lnTo>
                    <a:pt x="10668" y="1519415"/>
                  </a:lnTo>
                  <a:lnTo>
                    <a:pt x="10668" y="316979"/>
                  </a:lnTo>
                  <a:lnTo>
                    <a:pt x="3349739" y="316979"/>
                  </a:lnTo>
                  <a:lnTo>
                    <a:pt x="3349739" y="30631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7" name="object 47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2065305" y="5502688"/>
              <a:ext cx="118967" cy="109823"/>
            </a:xfrm>
            <a:prstGeom prst="rect">
              <a:avLst/>
            </a:prstGeom>
          </p:spPr>
        </p:pic>
        <p:sp>
          <p:nvSpPr>
            <p:cNvPr id="48" name="object 48"/>
            <p:cNvSpPr/>
            <p:nvPr/>
          </p:nvSpPr>
          <p:spPr>
            <a:xfrm>
              <a:off x="2205596" y="5482780"/>
              <a:ext cx="738505" cy="135890"/>
            </a:xfrm>
            <a:custGeom>
              <a:avLst/>
              <a:gdLst/>
              <a:ahLst/>
              <a:cxnLst/>
              <a:rect l="l" t="t" r="r" b="b"/>
              <a:pathLst>
                <a:path w="738505" h="135889">
                  <a:moveTo>
                    <a:pt x="140411" y="70205"/>
                  </a:moveTo>
                  <a:lnTo>
                    <a:pt x="122021" y="32105"/>
                  </a:lnTo>
                  <a:lnTo>
                    <a:pt x="115404" y="27533"/>
                  </a:lnTo>
                  <a:lnTo>
                    <a:pt x="112064" y="25222"/>
                  </a:lnTo>
                  <a:lnTo>
                    <a:pt x="100685" y="20485"/>
                  </a:lnTo>
                  <a:lnTo>
                    <a:pt x="88163" y="17741"/>
                  </a:lnTo>
                  <a:lnTo>
                    <a:pt x="74777" y="16865"/>
                  </a:lnTo>
                  <a:lnTo>
                    <a:pt x="64109" y="17907"/>
                  </a:lnTo>
                  <a:lnTo>
                    <a:pt x="64109" y="27533"/>
                  </a:lnTo>
                  <a:lnTo>
                    <a:pt x="63296" y="42341"/>
                  </a:lnTo>
                  <a:lnTo>
                    <a:pt x="53441" y="84010"/>
                  </a:lnTo>
                  <a:lnTo>
                    <a:pt x="29057" y="109918"/>
                  </a:lnTo>
                  <a:lnTo>
                    <a:pt x="22961" y="109918"/>
                  </a:lnTo>
                  <a:lnTo>
                    <a:pt x="18288" y="106870"/>
                  </a:lnTo>
                  <a:lnTo>
                    <a:pt x="12192" y="97726"/>
                  </a:lnTo>
                  <a:lnTo>
                    <a:pt x="10668" y="91630"/>
                  </a:lnTo>
                  <a:lnTo>
                    <a:pt x="10744" y="83362"/>
                  </a:lnTo>
                  <a:lnTo>
                    <a:pt x="27533" y="47345"/>
                  </a:lnTo>
                  <a:lnTo>
                    <a:pt x="64109" y="27533"/>
                  </a:lnTo>
                  <a:lnTo>
                    <a:pt x="64109" y="17907"/>
                  </a:lnTo>
                  <a:lnTo>
                    <a:pt x="22961" y="38201"/>
                  </a:lnTo>
                  <a:lnTo>
                    <a:pt x="1435" y="71462"/>
                  </a:lnTo>
                  <a:lnTo>
                    <a:pt x="0" y="84010"/>
                  </a:lnTo>
                  <a:lnTo>
                    <a:pt x="558" y="90855"/>
                  </a:lnTo>
                  <a:lnTo>
                    <a:pt x="19913" y="120586"/>
                  </a:lnTo>
                  <a:lnTo>
                    <a:pt x="27533" y="120586"/>
                  </a:lnTo>
                  <a:lnTo>
                    <a:pt x="37274" y="118872"/>
                  </a:lnTo>
                  <a:lnTo>
                    <a:pt x="46012" y="113728"/>
                  </a:lnTo>
                  <a:lnTo>
                    <a:pt x="49517" y="109918"/>
                  </a:lnTo>
                  <a:lnTo>
                    <a:pt x="53898" y="105156"/>
                  </a:lnTo>
                  <a:lnTo>
                    <a:pt x="71539" y="63779"/>
                  </a:lnTo>
                  <a:lnTo>
                    <a:pt x="76301" y="27533"/>
                  </a:lnTo>
                  <a:lnTo>
                    <a:pt x="87401" y="28130"/>
                  </a:lnTo>
                  <a:lnTo>
                    <a:pt x="124777" y="52108"/>
                  </a:lnTo>
                  <a:lnTo>
                    <a:pt x="128092" y="70205"/>
                  </a:lnTo>
                  <a:lnTo>
                    <a:pt x="127977" y="73964"/>
                  </a:lnTo>
                  <a:lnTo>
                    <a:pt x="101930" y="112014"/>
                  </a:lnTo>
                  <a:lnTo>
                    <a:pt x="70205" y="120586"/>
                  </a:lnTo>
                  <a:lnTo>
                    <a:pt x="73253" y="129730"/>
                  </a:lnTo>
                  <a:lnTo>
                    <a:pt x="110756" y="119240"/>
                  </a:lnTo>
                  <a:lnTo>
                    <a:pt x="139242" y="83362"/>
                  </a:lnTo>
                  <a:lnTo>
                    <a:pt x="140411" y="70205"/>
                  </a:lnTo>
                  <a:close/>
                </a:path>
                <a:path w="738505" h="135889">
                  <a:moveTo>
                    <a:pt x="297472" y="109918"/>
                  </a:moveTo>
                  <a:lnTo>
                    <a:pt x="250304" y="73266"/>
                  </a:lnTo>
                  <a:lnTo>
                    <a:pt x="227368" y="44297"/>
                  </a:lnTo>
                  <a:lnTo>
                    <a:pt x="289852" y="44297"/>
                  </a:lnTo>
                  <a:lnTo>
                    <a:pt x="289852" y="33629"/>
                  </a:lnTo>
                  <a:lnTo>
                    <a:pt x="227368" y="33629"/>
                  </a:lnTo>
                  <a:lnTo>
                    <a:pt x="227368" y="1524"/>
                  </a:lnTo>
                  <a:lnTo>
                    <a:pt x="215087" y="1524"/>
                  </a:lnTo>
                  <a:lnTo>
                    <a:pt x="215087" y="33629"/>
                  </a:lnTo>
                  <a:lnTo>
                    <a:pt x="154127" y="33629"/>
                  </a:lnTo>
                  <a:lnTo>
                    <a:pt x="154127" y="44297"/>
                  </a:lnTo>
                  <a:lnTo>
                    <a:pt x="212039" y="44297"/>
                  </a:lnTo>
                  <a:lnTo>
                    <a:pt x="207746" y="52819"/>
                  </a:lnTo>
                  <a:lnTo>
                    <a:pt x="174574" y="91948"/>
                  </a:lnTo>
                  <a:lnTo>
                    <a:pt x="146507" y="111442"/>
                  </a:lnTo>
                  <a:lnTo>
                    <a:pt x="152603" y="119062"/>
                  </a:lnTo>
                  <a:lnTo>
                    <a:pt x="186131" y="94678"/>
                  </a:lnTo>
                  <a:lnTo>
                    <a:pt x="215087" y="61061"/>
                  </a:lnTo>
                  <a:lnTo>
                    <a:pt x="215087" y="135826"/>
                  </a:lnTo>
                  <a:lnTo>
                    <a:pt x="227368" y="135826"/>
                  </a:lnTo>
                  <a:lnTo>
                    <a:pt x="227368" y="61061"/>
                  </a:lnTo>
                  <a:lnTo>
                    <a:pt x="232486" y="68834"/>
                  </a:lnTo>
                  <a:lnTo>
                    <a:pt x="261569" y="99352"/>
                  </a:lnTo>
                  <a:lnTo>
                    <a:pt x="289852" y="119062"/>
                  </a:lnTo>
                  <a:lnTo>
                    <a:pt x="297472" y="109918"/>
                  </a:lnTo>
                  <a:close/>
                </a:path>
                <a:path w="738505" h="135889">
                  <a:moveTo>
                    <a:pt x="337185" y="12293"/>
                  </a:moveTo>
                  <a:lnTo>
                    <a:pt x="317284" y="45453"/>
                  </a:lnTo>
                  <a:lnTo>
                    <a:pt x="314236" y="77914"/>
                  </a:lnTo>
                  <a:lnTo>
                    <a:pt x="314782" y="92252"/>
                  </a:lnTo>
                  <a:lnTo>
                    <a:pt x="316331" y="105727"/>
                  </a:lnTo>
                  <a:lnTo>
                    <a:pt x="318731" y="118643"/>
                  </a:lnTo>
                  <a:lnTo>
                    <a:pt x="321856" y="131254"/>
                  </a:lnTo>
                  <a:lnTo>
                    <a:pt x="334137" y="128206"/>
                  </a:lnTo>
                  <a:lnTo>
                    <a:pt x="330327" y="115620"/>
                  </a:lnTo>
                  <a:lnTo>
                    <a:pt x="327964" y="102870"/>
                  </a:lnTo>
                  <a:lnTo>
                    <a:pt x="326758" y="89852"/>
                  </a:lnTo>
                  <a:lnTo>
                    <a:pt x="326428" y="76390"/>
                  </a:lnTo>
                  <a:lnTo>
                    <a:pt x="327025" y="61201"/>
                  </a:lnTo>
                  <a:lnTo>
                    <a:pt x="328917" y="45453"/>
                  </a:lnTo>
                  <a:lnTo>
                    <a:pt x="332257" y="29159"/>
                  </a:lnTo>
                  <a:lnTo>
                    <a:pt x="337185" y="12293"/>
                  </a:lnTo>
                  <a:close/>
                </a:path>
                <a:path w="738505" h="135889">
                  <a:moveTo>
                    <a:pt x="447014" y="112966"/>
                  </a:moveTo>
                  <a:lnTo>
                    <a:pt x="414909" y="94678"/>
                  </a:lnTo>
                  <a:lnTo>
                    <a:pt x="414909" y="90106"/>
                  </a:lnTo>
                  <a:lnTo>
                    <a:pt x="414909" y="45821"/>
                  </a:lnTo>
                  <a:lnTo>
                    <a:pt x="442442" y="45821"/>
                  </a:lnTo>
                  <a:lnTo>
                    <a:pt x="442442" y="35153"/>
                  </a:lnTo>
                  <a:lnTo>
                    <a:pt x="414909" y="35153"/>
                  </a:lnTo>
                  <a:lnTo>
                    <a:pt x="414909" y="7721"/>
                  </a:lnTo>
                  <a:lnTo>
                    <a:pt x="404241" y="7721"/>
                  </a:lnTo>
                  <a:lnTo>
                    <a:pt x="404241" y="99250"/>
                  </a:lnTo>
                  <a:lnTo>
                    <a:pt x="404241" y="117538"/>
                  </a:lnTo>
                  <a:lnTo>
                    <a:pt x="396621" y="122110"/>
                  </a:lnTo>
                  <a:lnTo>
                    <a:pt x="378333" y="122110"/>
                  </a:lnTo>
                  <a:lnTo>
                    <a:pt x="369189" y="119062"/>
                  </a:lnTo>
                  <a:lnTo>
                    <a:pt x="363093" y="112966"/>
                  </a:lnTo>
                  <a:lnTo>
                    <a:pt x="363093" y="105346"/>
                  </a:lnTo>
                  <a:lnTo>
                    <a:pt x="364617" y="102298"/>
                  </a:lnTo>
                  <a:lnTo>
                    <a:pt x="369189" y="99250"/>
                  </a:lnTo>
                  <a:lnTo>
                    <a:pt x="375285" y="96202"/>
                  </a:lnTo>
                  <a:lnTo>
                    <a:pt x="390525" y="96202"/>
                  </a:lnTo>
                  <a:lnTo>
                    <a:pt x="398145" y="97726"/>
                  </a:lnTo>
                  <a:lnTo>
                    <a:pt x="404241" y="99250"/>
                  </a:lnTo>
                  <a:lnTo>
                    <a:pt x="404241" y="7721"/>
                  </a:lnTo>
                  <a:lnTo>
                    <a:pt x="402717" y="7721"/>
                  </a:lnTo>
                  <a:lnTo>
                    <a:pt x="402717" y="35153"/>
                  </a:lnTo>
                  <a:lnTo>
                    <a:pt x="350901" y="35153"/>
                  </a:lnTo>
                  <a:lnTo>
                    <a:pt x="350901" y="45821"/>
                  </a:lnTo>
                  <a:lnTo>
                    <a:pt x="402717" y="45821"/>
                  </a:lnTo>
                  <a:lnTo>
                    <a:pt x="402717" y="90106"/>
                  </a:lnTo>
                  <a:lnTo>
                    <a:pt x="396621" y="88582"/>
                  </a:lnTo>
                  <a:lnTo>
                    <a:pt x="389001" y="87058"/>
                  </a:lnTo>
                  <a:lnTo>
                    <a:pt x="373761" y="87058"/>
                  </a:lnTo>
                  <a:lnTo>
                    <a:pt x="366141" y="88582"/>
                  </a:lnTo>
                  <a:lnTo>
                    <a:pt x="361569" y="93154"/>
                  </a:lnTo>
                  <a:lnTo>
                    <a:pt x="355473" y="97726"/>
                  </a:lnTo>
                  <a:lnTo>
                    <a:pt x="352425" y="103822"/>
                  </a:lnTo>
                  <a:lnTo>
                    <a:pt x="352425" y="116014"/>
                  </a:lnTo>
                  <a:lnTo>
                    <a:pt x="355473" y="122110"/>
                  </a:lnTo>
                  <a:lnTo>
                    <a:pt x="361569" y="125158"/>
                  </a:lnTo>
                  <a:lnTo>
                    <a:pt x="367665" y="129730"/>
                  </a:lnTo>
                  <a:lnTo>
                    <a:pt x="373761" y="131254"/>
                  </a:lnTo>
                  <a:lnTo>
                    <a:pt x="393573" y="131254"/>
                  </a:lnTo>
                  <a:lnTo>
                    <a:pt x="402717" y="129730"/>
                  </a:lnTo>
                  <a:lnTo>
                    <a:pt x="407289" y="125158"/>
                  </a:lnTo>
                  <a:lnTo>
                    <a:pt x="413385" y="122110"/>
                  </a:lnTo>
                  <a:lnTo>
                    <a:pt x="414909" y="116014"/>
                  </a:lnTo>
                  <a:lnTo>
                    <a:pt x="414909" y="103822"/>
                  </a:lnTo>
                  <a:lnTo>
                    <a:pt x="423481" y="110109"/>
                  </a:lnTo>
                  <a:lnTo>
                    <a:pt x="430771" y="115252"/>
                  </a:lnTo>
                  <a:lnTo>
                    <a:pt x="436638" y="119253"/>
                  </a:lnTo>
                  <a:lnTo>
                    <a:pt x="440918" y="122110"/>
                  </a:lnTo>
                  <a:lnTo>
                    <a:pt x="447014" y="112966"/>
                  </a:lnTo>
                  <a:close/>
                </a:path>
                <a:path w="738505" h="135889">
                  <a:moveTo>
                    <a:pt x="521690" y="12293"/>
                  </a:moveTo>
                  <a:lnTo>
                    <a:pt x="486638" y="12293"/>
                  </a:lnTo>
                  <a:lnTo>
                    <a:pt x="489686" y="7721"/>
                  </a:lnTo>
                  <a:lnTo>
                    <a:pt x="491210" y="4673"/>
                  </a:lnTo>
                  <a:lnTo>
                    <a:pt x="492734" y="1524"/>
                  </a:lnTo>
                  <a:lnTo>
                    <a:pt x="480542" y="0"/>
                  </a:lnTo>
                  <a:lnTo>
                    <a:pt x="476516" y="8940"/>
                  </a:lnTo>
                  <a:lnTo>
                    <a:pt x="471208" y="17424"/>
                  </a:lnTo>
                  <a:lnTo>
                    <a:pt x="464464" y="25603"/>
                  </a:lnTo>
                  <a:lnTo>
                    <a:pt x="456158" y="33629"/>
                  </a:lnTo>
                  <a:lnTo>
                    <a:pt x="463778" y="39725"/>
                  </a:lnTo>
                  <a:lnTo>
                    <a:pt x="474446" y="29057"/>
                  </a:lnTo>
                  <a:lnTo>
                    <a:pt x="480542" y="21437"/>
                  </a:lnTo>
                  <a:lnTo>
                    <a:pt x="492734" y="21437"/>
                  </a:lnTo>
                  <a:lnTo>
                    <a:pt x="498830" y="35153"/>
                  </a:lnTo>
                  <a:lnTo>
                    <a:pt x="507974" y="32105"/>
                  </a:lnTo>
                  <a:lnTo>
                    <a:pt x="503402" y="21437"/>
                  </a:lnTo>
                  <a:lnTo>
                    <a:pt x="521690" y="21437"/>
                  </a:lnTo>
                  <a:lnTo>
                    <a:pt x="521690" y="12293"/>
                  </a:lnTo>
                  <a:close/>
                </a:path>
                <a:path w="738505" h="135889">
                  <a:moveTo>
                    <a:pt x="530834" y="131254"/>
                  </a:moveTo>
                  <a:lnTo>
                    <a:pt x="526630" y="123634"/>
                  </a:lnTo>
                  <a:lnTo>
                    <a:pt x="525792" y="122110"/>
                  </a:lnTo>
                  <a:lnTo>
                    <a:pt x="525030" y="120738"/>
                  </a:lnTo>
                  <a:lnTo>
                    <a:pt x="519214" y="110490"/>
                  </a:lnTo>
                  <a:lnTo>
                    <a:pt x="514756" y="103187"/>
                  </a:lnTo>
                  <a:lnTo>
                    <a:pt x="511022" y="97726"/>
                  </a:lnTo>
                  <a:lnTo>
                    <a:pt x="501878" y="102298"/>
                  </a:lnTo>
                  <a:lnTo>
                    <a:pt x="504926" y="105346"/>
                  </a:lnTo>
                  <a:lnTo>
                    <a:pt x="506450" y="109918"/>
                  </a:lnTo>
                  <a:lnTo>
                    <a:pt x="509498" y="116014"/>
                  </a:lnTo>
                  <a:lnTo>
                    <a:pt x="495782" y="119062"/>
                  </a:lnTo>
                  <a:lnTo>
                    <a:pt x="487210" y="120738"/>
                  </a:lnTo>
                  <a:lnTo>
                    <a:pt x="477494" y="122110"/>
                  </a:lnTo>
                  <a:lnTo>
                    <a:pt x="477494" y="90106"/>
                  </a:lnTo>
                  <a:lnTo>
                    <a:pt x="524738" y="90106"/>
                  </a:lnTo>
                  <a:lnTo>
                    <a:pt x="524738" y="82486"/>
                  </a:lnTo>
                  <a:lnTo>
                    <a:pt x="524738" y="68681"/>
                  </a:lnTo>
                  <a:lnTo>
                    <a:pt x="524738" y="61061"/>
                  </a:lnTo>
                  <a:lnTo>
                    <a:pt x="524738" y="47345"/>
                  </a:lnTo>
                  <a:lnTo>
                    <a:pt x="524738" y="39725"/>
                  </a:lnTo>
                  <a:lnTo>
                    <a:pt x="514070" y="39725"/>
                  </a:lnTo>
                  <a:lnTo>
                    <a:pt x="514070" y="47345"/>
                  </a:lnTo>
                  <a:lnTo>
                    <a:pt x="514070" y="61061"/>
                  </a:lnTo>
                  <a:lnTo>
                    <a:pt x="514070" y="68681"/>
                  </a:lnTo>
                  <a:lnTo>
                    <a:pt x="514070" y="82486"/>
                  </a:lnTo>
                  <a:lnTo>
                    <a:pt x="477494" y="82486"/>
                  </a:lnTo>
                  <a:lnTo>
                    <a:pt x="477494" y="68681"/>
                  </a:lnTo>
                  <a:lnTo>
                    <a:pt x="514070" y="68681"/>
                  </a:lnTo>
                  <a:lnTo>
                    <a:pt x="514070" y="61061"/>
                  </a:lnTo>
                  <a:lnTo>
                    <a:pt x="477494" y="61061"/>
                  </a:lnTo>
                  <a:lnTo>
                    <a:pt x="477494" y="47345"/>
                  </a:lnTo>
                  <a:lnTo>
                    <a:pt x="514070" y="47345"/>
                  </a:lnTo>
                  <a:lnTo>
                    <a:pt x="514070" y="39725"/>
                  </a:lnTo>
                  <a:lnTo>
                    <a:pt x="466826" y="39725"/>
                  </a:lnTo>
                  <a:lnTo>
                    <a:pt x="466826" y="125158"/>
                  </a:lnTo>
                  <a:lnTo>
                    <a:pt x="462254" y="125158"/>
                  </a:lnTo>
                  <a:lnTo>
                    <a:pt x="459206" y="126682"/>
                  </a:lnTo>
                  <a:lnTo>
                    <a:pt x="456158" y="126682"/>
                  </a:lnTo>
                  <a:lnTo>
                    <a:pt x="459206" y="135826"/>
                  </a:lnTo>
                  <a:lnTo>
                    <a:pt x="472922" y="133286"/>
                  </a:lnTo>
                  <a:lnTo>
                    <a:pt x="486638" y="130302"/>
                  </a:lnTo>
                  <a:lnTo>
                    <a:pt x="500354" y="127050"/>
                  </a:lnTo>
                  <a:lnTo>
                    <a:pt x="514070" y="123634"/>
                  </a:lnTo>
                  <a:lnTo>
                    <a:pt x="517118" y="128206"/>
                  </a:lnTo>
                  <a:lnTo>
                    <a:pt x="520166" y="134302"/>
                  </a:lnTo>
                  <a:lnTo>
                    <a:pt x="530834" y="131254"/>
                  </a:lnTo>
                  <a:close/>
                </a:path>
                <a:path w="738505" h="135889">
                  <a:moveTo>
                    <a:pt x="590359" y="39725"/>
                  </a:moveTo>
                  <a:lnTo>
                    <a:pt x="538543" y="39725"/>
                  </a:lnTo>
                  <a:lnTo>
                    <a:pt x="538543" y="135826"/>
                  </a:lnTo>
                  <a:lnTo>
                    <a:pt x="550735" y="135826"/>
                  </a:lnTo>
                  <a:lnTo>
                    <a:pt x="550735" y="48869"/>
                  </a:lnTo>
                  <a:lnTo>
                    <a:pt x="578167" y="48869"/>
                  </a:lnTo>
                  <a:lnTo>
                    <a:pt x="578167" y="108394"/>
                  </a:lnTo>
                  <a:lnTo>
                    <a:pt x="576643" y="111442"/>
                  </a:lnTo>
                  <a:lnTo>
                    <a:pt x="558355" y="111442"/>
                  </a:lnTo>
                  <a:lnTo>
                    <a:pt x="561403" y="120586"/>
                  </a:lnTo>
                  <a:lnTo>
                    <a:pt x="584263" y="120586"/>
                  </a:lnTo>
                  <a:lnTo>
                    <a:pt x="585787" y="117538"/>
                  </a:lnTo>
                  <a:lnTo>
                    <a:pt x="588835" y="116014"/>
                  </a:lnTo>
                  <a:lnTo>
                    <a:pt x="590359" y="112966"/>
                  </a:lnTo>
                  <a:lnTo>
                    <a:pt x="590359" y="48869"/>
                  </a:lnTo>
                  <a:lnTo>
                    <a:pt x="590359" y="39725"/>
                  </a:lnTo>
                  <a:close/>
                </a:path>
                <a:path w="738505" h="135889">
                  <a:moveTo>
                    <a:pt x="594931" y="12293"/>
                  </a:moveTo>
                  <a:lnTo>
                    <a:pt x="547687" y="12293"/>
                  </a:lnTo>
                  <a:lnTo>
                    <a:pt x="550735" y="6197"/>
                  </a:lnTo>
                  <a:lnTo>
                    <a:pt x="552259" y="1524"/>
                  </a:lnTo>
                  <a:lnTo>
                    <a:pt x="541591" y="0"/>
                  </a:lnTo>
                  <a:lnTo>
                    <a:pt x="536943" y="8661"/>
                  </a:lnTo>
                  <a:lnTo>
                    <a:pt x="532180" y="16281"/>
                  </a:lnTo>
                  <a:lnTo>
                    <a:pt x="527138" y="23025"/>
                  </a:lnTo>
                  <a:lnTo>
                    <a:pt x="521690" y="29057"/>
                  </a:lnTo>
                  <a:lnTo>
                    <a:pt x="529310" y="33629"/>
                  </a:lnTo>
                  <a:lnTo>
                    <a:pt x="532358" y="30581"/>
                  </a:lnTo>
                  <a:lnTo>
                    <a:pt x="537019" y="26009"/>
                  </a:lnTo>
                  <a:lnTo>
                    <a:pt x="541591" y="21437"/>
                  </a:lnTo>
                  <a:lnTo>
                    <a:pt x="556831" y="21437"/>
                  </a:lnTo>
                  <a:lnTo>
                    <a:pt x="564451" y="33629"/>
                  </a:lnTo>
                  <a:lnTo>
                    <a:pt x="573595" y="32105"/>
                  </a:lnTo>
                  <a:lnTo>
                    <a:pt x="569023" y="21437"/>
                  </a:lnTo>
                  <a:lnTo>
                    <a:pt x="594931" y="21437"/>
                  </a:lnTo>
                  <a:lnTo>
                    <a:pt x="594931" y="12293"/>
                  </a:lnTo>
                  <a:close/>
                </a:path>
                <a:path w="738505" h="135889">
                  <a:moveTo>
                    <a:pt x="738289" y="16865"/>
                  </a:moveTo>
                  <a:lnTo>
                    <a:pt x="726097" y="16865"/>
                  </a:lnTo>
                  <a:lnTo>
                    <a:pt x="726097" y="44297"/>
                  </a:lnTo>
                  <a:lnTo>
                    <a:pt x="738289" y="44297"/>
                  </a:lnTo>
                  <a:lnTo>
                    <a:pt x="738289" y="16865"/>
                  </a:lnTo>
                  <a:close/>
                </a:path>
                <a:path w="738505" h="135889">
                  <a:moveTo>
                    <a:pt x="738289" y="7569"/>
                  </a:moveTo>
                  <a:lnTo>
                    <a:pt x="622376" y="7569"/>
                  </a:lnTo>
                  <a:lnTo>
                    <a:pt x="622376" y="16459"/>
                  </a:lnTo>
                  <a:lnTo>
                    <a:pt x="622376" y="44399"/>
                  </a:lnTo>
                  <a:lnTo>
                    <a:pt x="622376" y="135839"/>
                  </a:lnTo>
                  <a:lnTo>
                    <a:pt x="633044" y="135839"/>
                  </a:lnTo>
                  <a:lnTo>
                    <a:pt x="633044" y="128219"/>
                  </a:lnTo>
                  <a:lnTo>
                    <a:pt x="726097" y="128219"/>
                  </a:lnTo>
                  <a:lnTo>
                    <a:pt x="726097" y="135839"/>
                  </a:lnTo>
                  <a:lnTo>
                    <a:pt x="738289" y="135839"/>
                  </a:lnTo>
                  <a:lnTo>
                    <a:pt x="738289" y="128219"/>
                  </a:lnTo>
                  <a:lnTo>
                    <a:pt x="738289" y="119329"/>
                  </a:lnTo>
                  <a:lnTo>
                    <a:pt x="633044" y="119329"/>
                  </a:lnTo>
                  <a:lnTo>
                    <a:pt x="633044" y="88849"/>
                  </a:lnTo>
                  <a:lnTo>
                    <a:pt x="726097" y="88849"/>
                  </a:lnTo>
                  <a:lnTo>
                    <a:pt x="726097" y="119075"/>
                  </a:lnTo>
                  <a:lnTo>
                    <a:pt x="738289" y="119075"/>
                  </a:lnTo>
                  <a:lnTo>
                    <a:pt x="738289" y="88849"/>
                  </a:lnTo>
                  <a:lnTo>
                    <a:pt x="738289" y="88595"/>
                  </a:lnTo>
                  <a:lnTo>
                    <a:pt x="738289" y="79959"/>
                  </a:lnTo>
                  <a:lnTo>
                    <a:pt x="633044" y="79959"/>
                  </a:lnTo>
                  <a:lnTo>
                    <a:pt x="633044" y="52019"/>
                  </a:lnTo>
                  <a:lnTo>
                    <a:pt x="726097" y="52019"/>
                  </a:lnTo>
                  <a:lnTo>
                    <a:pt x="726097" y="79451"/>
                  </a:lnTo>
                  <a:lnTo>
                    <a:pt x="738289" y="79451"/>
                  </a:lnTo>
                  <a:lnTo>
                    <a:pt x="738289" y="52019"/>
                  </a:lnTo>
                  <a:lnTo>
                    <a:pt x="738289" y="44399"/>
                  </a:lnTo>
                  <a:lnTo>
                    <a:pt x="633044" y="44399"/>
                  </a:lnTo>
                  <a:lnTo>
                    <a:pt x="633044" y="16459"/>
                  </a:lnTo>
                  <a:lnTo>
                    <a:pt x="738289" y="16459"/>
                  </a:lnTo>
                  <a:lnTo>
                    <a:pt x="738289" y="756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9" name="object 49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2969895" y="5479732"/>
              <a:ext cx="291369" cy="140398"/>
            </a:xfrm>
            <a:prstGeom prst="rect">
              <a:avLst/>
            </a:prstGeom>
          </p:spPr>
        </p:pic>
        <p:sp>
          <p:nvSpPr>
            <p:cNvPr id="50" name="object 50"/>
            <p:cNvSpPr/>
            <p:nvPr/>
          </p:nvSpPr>
          <p:spPr>
            <a:xfrm>
              <a:off x="3281070" y="5479745"/>
              <a:ext cx="650240" cy="140970"/>
            </a:xfrm>
            <a:custGeom>
              <a:avLst/>
              <a:gdLst/>
              <a:ahLst/>
              <a:cxnLst/>
              <a:rect l="l" t="t" r="r" b="b"/>
              <a:pathLst>
                <a:path w="650239" h="140970">
                  <a:moveTo>
                    <a:pt x="60960" y="91617"/>
                  </a:moveTo>
                  <a:lnTo>
                    <a:pt x="51816" y="85521"/>
                  </a:lnTo>
                  <a:lnTo>
                    <a:pt x="48768" y="94665"/>
                  </a:lnTo>
                  <a:lnTo>
                    <a:pt x="44196" y="102285"/>
                  </a:lnTo>
                  <a:lnTo>
                    <a:pt x="41148" y="108381"/>
                  </a:lnTo>
                  <a:lnTo>
                    <a:pt x="36576" y="116001"/>
                  </a:lnTo>
                  <a:lnTo>
                    <a:pt x="32004" y="119049"/>
                  </a:lnTo>
                  <a:lnTo>
                    <a:pt x="28956" y="119049"/>
                  </a:lnTo>
                  <a:lnTo>
                    <a:pt x="25908" y="117525"/>
                  </a:lnTo>
                  <a:lnTo>
                    <a:pt x="22860" y="112953"/>
                  </a:lnTo>
                  <a:lnTo>
                    <a:pt x="18288" y="106857"/>
                  </a:lnTo>
                  <a:lnTo>
                    <a:pt x="15240" y="94665"/>
                  </a:lnTo>
                  <a:lnTo>
                    <a:pt x="12192" y="87045"/>
                  </a:lnTo>
                  <a:lnTo>
                    <a:pt x="12192" y="58000"/>
                  </a:lnTo>
                  <a:lnTo>
                    <a:pt x="15240" y="36664"/>
                  </a:lnTo>
                  <a:lnTo>
                    <a:pt x="15240" y="29044"/>
                  </a:lnTo>
                  <a:lnTo>
                    <a:pt x="16764" y="24472"/>
                  </a:lnTo>
                  <a:lnTo>
                    <a:pt x="3048" y="24472"/>
                  </a:lnTo>
                  <a:lnTo>
                    <a:pt x="3048" y="36664"/>
                  </a:lnTo>
                  <a:lnTo>
                    <a:pt x="0" y="58000"/>
                  </a:lnTo>
                  <a:lnTo>
                    <a:pt x="0" y="83997"/>
                  </a:lnTo>
                  <a:lnTo>
                    <a:pt x="1524" y="90093"/>
                  </a:lnTo>
                  <a:lnTo>
                    <a:pt x="3048" y="97713"/>
                  </a:lnTo>
                  <a:lnTo>
                    <a:pt x="4572" y="103809"/>
                  </a:lnTo>
                  <a:lnTo>
                    <a:pt x="7620" y="109905"/>
                  </a:lnTo>
                  <a:lnTo>
                    <a:pt x="10668" y="114477"/>
                  </a:lnTo>
                  <a:lnTo>
                    <a:pt x="13716" y="120573"/>
                  </a:lnTo>
                  <a:lnTo>
                    <a:pt x="19812" y="126669"/>
                  </a:lnTo>
                  <a:lnTo>
                    <a:pt x="21336" y="129717"/>
                  </a:lnTo>
                  <a:lnTo>
                    <a:pt x="24384" y="129717"/>
                  </a:lnTo>
                  <a:lnTo>
                    <a:pt x="27432" y="132765"/>
                  </a:lnTo>
                  <a:lnTo>
                    <a:pt x="35052" y="132765"/>
                  </a:lnTo>
                  <a:lnTo>
                    <a:pt x="42672" y="125145"/>
                  </a:lnTo>
                  <a:lnTo>
                    <a:pt x="45720" y="120573"/>
                  </a:lnTo>
                  <a:lnTo>
                    <a:pt x="46863" y="119049"/>
                  </a:lnTo>
                  <a:lnTo>
                    <a:pt x="50292" y="114477"/>
                  </a:lnTo>
                  <a:lnTo>
                    <a:pt x="53340" y="108381"/>
                  </a:lnTo>
                  <a:lnTo>
                    <a:pt x="56388" y="100761"/>
                  </a:lnTo>
                  <a:lnTo>
                    <a:pt x="59436" y="96189"/>
                  </a:lnTo>
                  <a:lnTo>
                    <a:pt x="60960" y="91617"/>
                  </a:lnTo>
                  <a:close/>
                </a:path>
                <a:path w="650239" h="140970">
                  <a:moveTo>
                    <a:pt x="129628" y="112953"/>
                  </a:moveTo>
                  <a:lnTo>
                    <a:pt x="127660" y="87795"/>
                  </a:lnTo>
                  <a:lnTo>
                    <a:pt x="121818" y="64909"/>
                  </a:lnTo>
                  <a:lnTo>
                    <a:pt x="112280" y="44297"/>
                  </a:lnTo>
                  <a:lnTo>
                    <a:pt x="99148" y="25996"/>
                  </a:lnTo>
                  <a:lnTo>
                    <a:pt x="90004" y="32092"/>
                  </a:lnTo>
                  <a:lnTo>
                    <a:pt x="95681" y="40373"/>
                  </a:lnTo>
                  <a:lnTo>
                    <a:pt x="101053" y="49237"/>
                  </a:lnTo>
                  <a:lnTo>
                    <a:pt x="115341" y="90093"/>
                  </a:lnTo>
                  <a:lnTo>
                    <a:pt x="117436" y="111429"/>
                  </a:lnTo>
                  <a:lnTo>
                    <a:pt x="117436" y="112953"/>
                  </a:lnTo>
                  <a:lnTo>
                    <a:pt x="129628" y="112953"/>
                  </a:lnTo>
                  <a:close/>
                </a:path>
                <a:path w="650239" h="140970">
                  <a:moveTo>
                    <a:pt x="205930" y="79438"/>
                  </a:moveTo>
                  <a:lnTo>
                    <a:pt x="199351" y="73660"/>
                  </a:lnTo>
                  <a:lnTo>
                    <a:pt x="195719" y="70192"/>
                  </a:lnTo>
                  <a:lnTo>
                    <a:pt x="194132" y="68668"/>
                  </a:lnTo>
                  <a:lnTo>
                    <a:pt x="193344" y="67919"/>
                  </a:lnTo>
                  <a:lnTo>
                    <a:pt x="187883" y="62191"/>
                  </a:lnTo>
                  <a:lnTo>
                    <a:pt x="182968" y="56476"/>
                  </a:lnTo>
                  <a:lnTo>
                    <a:pt x="182968" y="44284"/>
                  </a:lnTo>
                  <a:lnTo>
                    <a:pt x="204406" y="44284"/>
                  </a:lnTo>
                  <a:lnTo>
                    <a:pt x="204406" y="35140"/>
                  </a:lnTo>
                  <a:lnTo>
                    <a:pt x="182968" y="35140"/>
                  </a:lnTo>
                  <a:lnTo>
                    <a:pt x="182968" y="4572"/>
                  </a:lnTo>
                  <a:lnTo>
                    <a:pt x="172300" y="4572"/>
                  </a:lnTo>
                  <a:lnTo>
                    <a:pt x="172300" y="35140"/>
                  </a:lnTo>
                  <a:lnTo>
                    <a:pt x="146392" y="35140"/>
                  </a:lnTo>
                  <a:lnTo>
                    <a:pt x="146392" y="44284"/>
                  </a:lnTo>
                  <a:lnTo>
                    <a:pt x="170776" y="44284"/>
                  </a:lnTo>
                  <a:lnTo>
                    <a:pt x="168211" y="51193"/>
                  </a:lnTo>
                  <a:lnTo>
                    <a:pt x="165061" y="58381"/>
                  </a:lnTo>
                  <a:lnTo>
                    <a:pt x="161353" y="66141"/>
                  </a:lnTo>
                  <a:lnTo>
                    <a:pt x="157060" y="74764"/>
                  </a:lnTo>
                  <a:lnTo>
                    <a:pt x="152730" y="83629"/>
                  </a:lnTo>
                  <a:lnTo>
                    <a:pt x="148678" y="91617"/>
                  </a:lnTo>
                  <a:lnTo>
                    <a:pt x="144640" y="98437"/>
                  </a:lnTo>
                  <a:lnTo>
                    <a:pt x="140296" y="103822"/>
                  </a:lnTo>
                  <a:lnTo>
                    <a:pt x="147916" y="111442"/>
                  </a:lnTo>
                  <a:lnTo>
                    <a:pt x="153873" y="101981"/>
                  </a:lnTo>
                  <a:lnTo>
                    <a:pt x="160108" y="91808"/>
                  </a:lnTo>
                  <a:lnTo>
                    <a:pt x="166357" y="80746"/>
                  </a:lnTo>
                  <a:lnTo>
                    <a:pt x="172300" y="68668"/>
                  </a:lnTo>
                  <a:lnTo>
                    <a:pt x="172300" y="140398"/>
                  </a:lnTo>
                  <a:lnTo>
                    <a:pt x="182968" y="140398"/>
                  </a:lnTo>
                  <a:lnTo>
                    <a:pt x="182968" y="70192"/>
                  </a:lnTo>
                  <a:lnTo>
                    <a:pt x="189166" y="77914"/>
                  </a:lnTo>
                  <a:lnTo>
                    <a:pt x="193738" y="84010"/>
                  </a:lnTo>
                  <a:lnTo>
                    <a:pt x="198310" y="88582"/>
                  </a:lnTo>
                  <a:lnTo>
                    <a:pt x="205930" y="79438"/>
                  </a:lnTo>
                  <a:close/>
                </a:path>
                <a:path w="650239" h="140970">
                  <a:moveTo>
                    <a:pt x="286702" y="35140"/>
                  </a:moveTo>
                  <a:lnTo>
                    <a:pt x="268414" y="35140"/>
                  </a:lnTo>
                  <a:lnTo>
                    <a:pt x="268414" y="4572"/>
                  </a:lnTo>
                  <a:lnTo>
                    <a:pt x="257746" y="4572"/>
                  </a:lnTo>
                  <a:lnTo>
                    <a:pt x="257746" y="35140"/>
                  </a:lnTo>
                  <a:lnTo>
                    <a:pt x="213550" y="35140"/>
                  </a:lnTo>
                  <a:lnTo>
                    <a:pt x="213550" y="44284"/>
                  </a:lnTo>
                  <a:lnTo>
                    <a:pt x="257746" y="44284"/>
                  </a:lnTo>
                  <a:lnTo>
                    <a:pt x="252603" y="52603"/>
                  </a:lnTo>
                  <a:lnTo>
                    <a:pt x="220332" y="93294"/>
                  </a:lnTo>
                  <a:lnTo>
                    <a:pt x="195262" y="116014"/>
                  </a:lnTo>
                  <a:lnTo>
                    <a:pt x="201358" y="123634"/>
                  </a:lnTo>
                  <a:lnTo>
                    <a:pt x="230314" y="97726"/>
                  </a:lnTo>
                  <a:lnTo>
                    <a:pt x="257746" y="65620"/>
                  </a:lnTo>
                  <a:lnTo>
                    <a:pt x="257746" y="126682"/>
                  </a:lnTo>
                  <a:lnTo>
                    <a:pt x="254698" y="128206"/>
                  </a:lnTo>
                  <a:lnTo>
                    <a:pt x="234886" y="128206"/>
                  </a:lnTo>
                  <a:lnTo>
                    <a:pt x="236410" y="138874"/>
                  </a:lnTo>
                  <a:lnTo>
                    <a:pt x="259270" y="138874"/>
                  </a:lnTo>
                  <a:lnTo>
                    <a:pt x="265366" y="135826"/>
                  </a:lnTo>
                  <a:lnTo>
                    <a:pt x="268414" y="132778"/>
                  </a:lnTo>
                  <a:lnTo>
                    <a:pt x="268414" y="65620"/>
                  </a:lnTo>
                  <a:lnTo>
                    <a:pt x="268414" y="44284"/>
                  </a:lnTo>
                  <a:lnTo>
                    <a:pt x="286702" y="44284"/>
                  </a:lnTo>
                  <a:lnTo>
                    <a:pt x="286702" y="35140"/>
                  </a:lnTo>
                  <a:close/>
                </a:path>
                <a:path w="650239" h="140970">
                  <a:moveTo>
                    <a:pt x="443865" y="112953"/>
                  </a:moveTo>
                  <a:lnTo>
                    <a:pt x="405765" y="85521"/>
                  </a:lnTo>
                  <a:lnTo>
                    <a:pt x="379958" y="57353"/>
                  </a:lnTo>
                  <a:lnTo>
                    <a:pt x="373672" y="47332"/>
                  </a:lnTo>
                  <a:lnTo>
                    <a:pt x="436245" y="47332"/>
                  </a:lnTo>
                  <a:lnTo>
                    <a:pt x="436245" y="36664"/>
                  </a:lnTo>
                  <a:lnTo>
                    <a:pt x="372148" y="36664"/>
                  </a:lnTo>
                  <a:lnTo>
                    <a:pt x="372148" y="4559"/>
                  </a:lnTo>
                  <a:lnTo>
                    <a:pt x="359956" y="4559"/>
                  </a:lnTo>
                  <a:lnTo>
                    <a:pt x="359956" y="36664"/>
                  </a:lnTo>
                  <a:lnTo>
                    <a:pt x="300520" y="36664"/>
                  </a:lnTo>
                  <a:lnTo>
                    <a:pt x="300520" y="47332"/>
                  </a:lnTo>
                  <a:lnTo>
                    <a:pt x="358432" y="47332"/>
                  </a:lnTo>
                  <a:lnTo>
                    <a:pt x="353263" y="55854"/>
                  </a:lnTo>
                  <a:lnTo>
                    <a:pt x="319468" y="94983"/>
                  </a:lnTo>
                  <a:lnTo>
                    <a:pt x="292900" y="114477"/>
                  </a:lnTo>
                  <a:lnTo>
                    <a:pt x="297472" y="122097"/>
                  </a:lnTo>
                  <a:lnTo>
                    <a:pt x="339610" y="89687"/>
                  </a:lnTo>
                  <a:lnTo>
                    <a:pt x="361480" y="64096"/>
                  </a:lnTo>
                  <a:lnTo>
                    <a:pt x="361480" y="138861"/>
                  </a:lnTo>
                  <a:lnTo>
                    <a:pt x="372148" y="138861"/>
                  </a:lnTo>
                  <a:lnTo>
                    <a:pt x="372148" y="64096"/>
                  </a:lnTo>
                  <a:lnTo>
                    <a:pt x="378142" y="71869"/>
                  </a:lnTo>
                  <a:lnTo>
                    <a:pt x="407962" y="102387"/>
                  </a:lnTo>
                  <a:lnTo>
                    <a:pt x="436245" y="122097"/>
                  </a:lnTo>
                  <a:lnTo>
                    <a:pt x="443865" y="112953"/>
                  </a:lnTo>
                  <a:close/>
                </a:path>
                <a:path w="650239" h="140970">
                  <a:moveTo>
                    <a:pt x="550633" y="29044"/>
                  </a:moveTo>
                  <a:lnTo>
                    <a:pt x="497293" y="29044"/>
                  </a:lnTo>
                  <a:lnTo>
                    <a:pt x="497293" y="9232"/>
                  </a:lnTo>
                  <a:lnTo>
                    <a:pt x="485013" y="9232"/>
                  </a:lnTo>
                  <a:lnTo>
                    <a:pt x="485013" y="29044"/>
                  </a:lnTo>
                  <a:lnTo>
                    <a:pt x="457581" y="29044"/>
                  </a:lnTo>
                  <a:lnTo>
                    <a:pt x="457581" y="38188"/>
                  </a:lnTo>
                  <a:lnTo>
                    <a:pt x="483489" y="38188"/>
                  </a:lnTo>
                  <a:lnTo>
                    <a:pt x="482041" y="50761"/>
                  </a:lnTo>
                  <a:lnTo>
                    <a:pt x="472821" y="88582"/>
                  </a:lnTo>
                  <a:lnTo>
                    <a:pt x="454533" y="129730"/>
                  </a:lnTo>
                  <a:lnTo>
                    <a:pt x="463677" y="135826"/>
                  </a:lnTo>
                  <a:lnTo>
                    <a:pt x="483489" y="94678"/>
                  </a:lnTo>
                  <a:lnTo>
                    <a:pt x="493979" y="52857"/>
                  </a:lnTo>
                  <a:lnTo>
                    <a:pt x="495681" y="38188"/>
                  </a:lnTo>
                  <a:lnTo>
                    <a:pt x="550633" y="38188"/>
                  </a:lnTo>
                  <a:lnTo>
                    <a:pt x="550633" y="29044"/>
                  </a:lnTo>
                  <a:close/>
                </a:path>
                <a:path w="650239" h="140970">
                  <a:moveTo>
                    <a:pt x="564349" y="25996"/>
                  </a:moveTo>
                  <a:lnTo>
                    <a:pt x="561301" y="18376"/>
                  </a:lnTo>
                  <a:lnTo>
                    <a:pt x="556729" y="10756"/>
                  </a:lnTo>
                  <a:lnTo>
                    <a:pt x="553681" y="4572"/>
                  </a:lnTo>
                  <a:lnTo>
                    <a:pt x="544537" y="7708"/>
                  </a:lnTo>
                  <a:lnTo>
                    <a:pt x="549109" y="13804"/>
                  </a:lnTo>
                  <a:lnTo>
                    <a:pt x="555205" y="29044"/>
                  </a:lnTo>
                  <a:lnTo>
                    <a:pt x="564349" y="25996"/>
                  </a:lnTo>
                  <a:close/>
                </a:path>
                <a:path w="650239" h="140970">
                  <a:moveTo>
                    <a:pt x="582637" y="53428"/>
                  </a:moveTo>
                  <a:lnTo>
                    <a:pt x="579589" y="51904"/>
                  </a:lnTo>
                  <a:lnTo>
                    <a:pt x="573493" y="51904"/>
                  </a:lnTo>
                  <a:lnTo>
                    <a:pt x="559523" y="52171"/>
                  </a:lnTo>
                  <a:lnTo>
                    <a:pt x="545109" y="52857"/>
                  </a:lnTo>
                  <a:lnTo>
                    <a:pt x="515581" y="54952"/>
                  </a:lnTo>
                  <a:lnTo>
                    <a:pt x="517105" y="65620"/>
                  </a:lnTo>
                  <a:lnTo>
                    <a:pt x="547776" y="63525"/>
                  </a:lnTo>
                  <a:lnTo>
                    <a:pt x="561898" y="62839"/>
                  </a:lnTo>
                  <a:lnTo>
                    <a:pt x="575017" y="62572"/>
                  </a:lnTo>
                  <a:lnTo>
                    <a:pt x="582637" y="62572"/>
                  </a:lnTo>
                  <a:lnTo>
                    <a:pt x="582637" y="53428"/>
                  </a:lnTo>
                  <a:close/>
                </a:path>
                <a:path w="650239" h="140970">
                  <a:moveTo>
                    <a:pt x="585685" y="19900"/>
                  </a:moveTo>
                  <a:lnTo>
                    <a:pt x="582637" y="12280"/>
                  </a:lnTo>
                  <a:lnTo>
                    <a:pt x="578065" y="4572"/>
                  </a:lnTo>
                  <a:lnTo>
                    <a:pt x="575017" y="0"/>
                  </a:lnTo>
                  <a:lnTo>
                    <a:pt x="567397" y="3048"/>
                  </a:lnTo>
                  <a:lnTo>
                    <a:pt x="570445" y="9232"/>
                  </a:lnTo>
                  <a:lnTo>
                    <a:pt x="573493" y="16852"/>
                  </a:lnTo>
                  <a:lnTo>
                    <a:pt x="578065" y="24472"/>
                  </a:lnTo>
                  <a:lnTo>
                    <a:pt x="585685" y="19900"/>
                  </a:lnTo>
                  <a:close/>
                </a:path>
                <a:path w="650239" h="140970">
                  <a:moveTo>
                    <a:pt x="587209" y="129730"/>
                  </a:moveTo>
                  <a:lnTo>
                    <a:pt x="585939" y="122110"/>
                  </a:lnTo>
                  <a:lnTo>
                    <a:pt x="585685" y="120586"/>
                  </a:lnTo>
                  <a:lnTo>
                    <a:pt x="577672" y="121462"/>
                  </a:lnTo>
                  <a:lnTo>
                    <a:pt x="569493" y="121920"/>
                  </a:lnTo>
                  <a:lnTo>
                    <a:pt x="561047" y="122085"/>
                  </a:lnTo>
                  <a:lnTo>
                    <a:pt x="552157" y="122110"/>
                  </a:lnTo>
                  <a:lnTo>
                    <a:pt x="541642" y="121843"/>
                  </a:lnTo>
                  <a:lnTo>
                    <a:pt x="533107" y="121158"/>
                  </a:lnTo>
                  <a:lnTo>
                    <a:pt x="526872" y="120180"/>
                  </a:lnTo>
                  <a:lnTo>
                    <a:pt x="523201" y="119062"/>
                  </a:lnTo>
                  <a:lnTo>
                    <a:pt x="518629" y="114490"/>
                  </a:lnTo>
                  <a:lnTo>
                    <a:pt x="518629" y="106870"/>
                  </a:lnTo>
                  <a:lnTo>
                    <a:pt x="520153" y="102298"/>
                  </a:lnTo>
                  <a:lnTo>
                    <a:pt x="524725" y="96202"/>
                  </a:lnTo>
                  <a:lnTo>
                    <a:pt x="515581" y="91630"/>
                  </a:lnTo>
                  <a:lnTo>
                    <a:pt x="509485" y="97726"/>
                  </a:lnTo>
                  <a:lnTo>
                    <a:pt x="506437" y="105346"/>
                  </a:lnTo>
                  <a:lnTo>
                    <a:pt x="506437" y="117538"/>
                  </a:lnTo>
                  <a:lnTo>
                    <a:pt x="517105" y="128206"/>
                  </a:lnTo>
                  <a:lnTo>
                    <a:pt x="521677" y="129730"/>
                  </a:lnTo>
                  <a:lnTo>
                    <a:pt x="527773" y="131254"/>
                  </a:lnTo>
                  <a:lnTo>
                    <a:pt x="532917" y="131483"/>
                  </a:lnTo>
                  <a:lnTo>
                    <a:pt x="539203" y="132016"/>
                  </a:lnTo>
                  <a:lnTo>
                    <a:pt x="546633" y="132537"/>
                  </a:lnTo>
                  <a:lnTo>
                    <a:pt x="555205" y="132778"/>
                  </a:lnTo>
                  <a:lnTo>
                    <a:pt x="564921" y="132511"/>
                  </a:lnTo>
                  <a:lnTo>
                    <a:pt x="573493" y="131826"/>
                  </a:lnTo>
                  <a:lnTo>
                    <a:pt x="580923" y="130848"/>
                  </a:lnTo>
                  <a:lnTo>
                    <a:pt x="587209" y="129730"/>
                  </a:lnTo>
                  <a:close/>
                </a:path>
                <a:path w="650239" h="140970">
                  <a:moveTo>
                    <a:pt x="649795" y="111442"/>
                  </a:moveTo>
                  <a:lnTo>
                    <a:pt x="648271" y="106870"/>
                  </a:lnTo>
                  <a:lnTo>
                    <a:pt x="645985" y="105346"/>
                  </a:lnTo>
                  <a:lnTo>
                    <a:pt x="643699" y="103822"/>
                  </a:lnTo>
                  <a:lnTo>
                    <a:pt x="640651" y="99250"/>
                  </a:lnTo>
                  <a:lnTo>
                    <a:pt x="640651" y="111442"/>
                  </a:lnTo>
                  <a:lnTo>
                    <a:pt x="640651" y="122110"/>
                  </a:lnTo>
                  <a:lnTo>
                    <a:pt x="636079" y="126682"/>
                  </a:lnTo>
                  <a:lnTo>
                    <a:pt x="633031" y="128206"/>
                  </a:lnTo>
                  <a:lnTo>
                    <a:pt x="626935" y="128206"/>
                  </a:lnTo>
                  <a:lnTo>
                    <a:pt x="623887" y="126682"/>
                  </a:lnTo>
                  <a:lnTo>
                    <a:pt x="617791" y="120586"/>
                  </a:lnTo>
                  <a:lnTo>
                    <a:pt x="617791" y="114490"/>
                  </a:lnTo>
                  <a:lnTo>
                    <a:pt x="619315" y="111442"/>
                  </a:lnTo>
                  <a:lnTo>
                    <a:pt x="623887" y="106870"/>
                  </a:lnTo>
                  <a:lnTo>
                    <a:pt x="626935" y="105346"/>
                  </a:lnTo>
                  <a:lnTo>
                    <a:pt x="633031" y="105346"/>
                  </a:lnTo>
                  <a:lnTo>
                    <a:pt x="636079" y="106870"/>
                  </a:lnTo>
                  <a:lnTo>
                    <a:pt x="640651" y="111442"/>
                  </a:lnTo>
                  <a:lnTo>
                    <a:pt x="640651" y="99250"/>
                  </a:lnTo>
                  <a:lnTo>
                    <a:pt x="634555" y="97726"/>
                  </a:lnTo>
                  <a:lnTo>
                    <a:pt x="623887" y="97726"/>
                  </a:lnTo>
                  <a:lnTo>
                    <a:pt x="619315" y="99250"/>
                  </a:lnTo>
                  <a:lnTo>
                    <a:pt x="616267" y="103822"/>
                  </a:lnTo>
                  <a:lnTo>
                    <a:pt x="611695" y="106870"/>
                  </a:lnTo>
                  <a:lnTo>
                    <a:pt x="610171" y="111442"/>
                  </a:lnTo>
                  <a:lnTo>
                    <a:pt x="610171" y="122110"/>
                  </a:lnTo>
                  <a:lnTo>
                    <a:pt x="611695" y="126682"/>
                  </a:lnTo>
                  <a:lnTo>
                    <a:pt x="619315" y="134302"/>
                  </a:lnTo>
                  <a:lnTo>
                    <a:pt x="623887" y="137350"/>
                  </a:lnTo>
                  <a:lnTo>
                    <a:pt x="636079" y="137350"/>
                  </a:lnTo>
                  <a:lnTo>
                    <a:pt x="640651" y="134302"/>
                  </a:lnTo>
                  <a:lnTo>
                    <a:pt x="646747" y="128206"/>
                  </a:lnTo>
                  <a:lnTo>
                    <a:pt x="648271" y="126682"/>
                  </a:lnTo>
                  <a:lnTo>
                    <a:pt x="649795" y="122110"/>
                  </a:lnTo>
                  <a:lnTo>
                    <a:pt x="649795" y="11144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1" name="object 51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2065305" y="5708713"/>
              <a:ext cx="2010441" cy="140398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4188618" y="5711761"/>
              <a:ext cx="1052607" cy="137350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2053113" y="5949791"/>
              <a:ext cx="138779" cy="125158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2227040" y="5945219"/>
              <a:ext cx="92963" cy="131254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2361247" y="5948267"/>
              <a:ext cx="134207" cy="125158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2518314" y="5969603"/>
              <a:ext cx="112871" cy="106870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2054637" y="6169533"/>
              <a:ext cx="2426874" cy="137350"/>
            </a:xfrm>
            <a:prstGeom prst="rect">
              <a:avLst/>
            </a:prstGeom>
          </p:spPr>
        </p:pic>
        <p:sp>
          <p:nvSpPr>
            <p:cNvPr id="58" name="object 58"/>
            <p:cNvSpPr/>
            <p:nvPr/>
          </p:nvSpPr>
          <p:spPr>
            <a:xfrm>
              <a:off x="4510557" y="6178118"/>
              <a:ext cx="107314" cy="125730"/>
            </a:xfrm>
            <a:custGeom>
              <a:avLst/>
              <a:gdLst/>
              <a:ahLst/>
              <a:cxnLst/>
              <a:rect l="l" t="t" r="r" b="b"/>
              <a:pathLst>
                <a:path w="107314" h="125729">
                  <a:moveTo>
                    <a:pt x="106781" y="0"/>
                  </a:moveTo>
                  <a:lnTo>
                    <a:pt x="96113" y="0"/>
                  </a:lnTo>
                  <a:lnTo>
                    <a:pt x="96113" y="10160"/>
                  </a:lnTo>
                  <a:lnTo>
                    <a:pt x="96113" y="52070"/>
                  </a:lnTo>
                  <a:lnTo>
                    <a:pt x="10668" y="52070"/>
                  </a:lnTo>
                  <a:lnTo>
                    <a:pt x="10668" y="10160"/>
                  </a:lnTo>
                  <a:lnTo>
                    <a:pt x="96113" y="10160"/>
                  </a:lnTo>
                  <a:lnTo>
                    <a:pt x="96113" y="0"/>
                  </a:lnTo>
                  <a:lnTo>
                    <a:pt x="0" y="0"/>
                  </a:lnTo>
                  <a:lnTo>
                    <a:pt x="0" y="10160"/>
                  </a:lnTo>
                  <a:lnTo>
                    <a:pt x="0" y="52070"/>
                  </a:lnTo>
                  <a:lnTo>
                    <a:pt x="0" y="62230"/>
                  </a:lnTo>
                  <a:lnTo>
                    <a:pt x="0" y="109220"/>
                  </a:lnTo>
                  <a:lnTo>
                    <a:pt x="0" y="118110"/>
                  </a:lnTo>
                  <a:lnTo>
                    <a:pt x="0" y="125730"/>
                  </a:lnTo>
                  <a:lnTo>
                    <a:pt x="10668" y="125730"/>
                  </a:lnTo>
                  <a:lnTo>
                    <a:pt x="10668" y="118110"/>
                  </a:lnTo>
                  <a:lnTo>
                    <a:pt x="96113" y="118110"/>
                  </a:lnTo>
                  <a:lnTo>
                    <a:pt x="96113" y="125730"/>
                  </a:lnTo>
                  <a:lnTo>
                    <a:pt x="106781" y="125730"/>
                  </a:lnTo>
                  <a:lnTo>
                    <a:pt x="106781" y="118110"/>
                  </a:lnTo>
                  <a:lnTo>
                    <a:pt x="106781" y="109220"/>
                  </a:lnTo>
                  <a:lnTo>
                    <a:pt x="10668" y="109220"/>
                  </a:lnTo>
                  <a:lnTo>
                    <a:pt x="10668" y="62230"/>
                  </a:lnTo>
                  <a:lnTo>
                    <a:pt x="96113" y="62230"/>
                  </a:lnTo>
                  <a:lnTo>
                    <a:pt x="96113" y="108966"/>
                  </a:lnTo>
                  <a:lnTo>
                    <a:pt x="106781" y="108966"/>
                  </a:lnTo>
                  <a:lnTo>
                    <a:pt x="106781" y="9804"/>
                  </a:lnTo>
                  <a:lnTo>
                    <a:pt x="10678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9" name="object 59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4641722" y="6171057"/>
              <a:ext cx="454533" cy="135826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2056161" y="6395466"/>
              <a:ext cx="132683" cy="135731"/>
            </a:xfrm>
            <a:prstGeom prst="rect">
              <a:avLst/>
            </a:prstGeom>
          </p:spPr>
        </p:pic>
        <p:sp>
          <p:nvSpPr>
            <p:cNvPr id="61" name="object 61"/>
            <p:cNvSpPr/>
            <p:nvPr/>
          </p:nvSpPr>
          <p:spPr>
            <a:xfrm>
              <a:off x="2211692" y="5103888"/>
              <a:ext cx="7926070" cy="1519555"/>
            </a:xfrm>
            <a:custGeom>
              <a:avLst/>
              <a:gdLst/>
              <a:ahLst/>
              <a:cxnLst/>
              <a:rect l="l" t="t" r="r" b="b"/>
              <a:pathLst>
                <a:path w="7926070" h="1519554">
                  <a:moveTo>
                    <a:pt x="39725" y="1402930"/>
                  </a:moveTo>
                  <a:lnTo>
                    <a:pt x="38201" y="1398358"/>
                  </a:lnTo>
                  <a:lnTo>
                    <a:pt x="35915" y="1396834"/>
                  </a:lnTo>
                  <a:lnTo>
                    <a:pt x="33629" y="1395310"/>
                  </a:lnTo>
                  <a:lnTo>
                    <a:pt x="32105" y="1393024"/>
                  </a:lnTo>
                  <a:lnTo>
                    <a:pt x="32105" y="1405978"/>
                  </a:lnTo>
                  <a:lnTo>
                    <a:pt x="32105" y="1412074"/>
                  </a:lnTo>
                  <a:lnTo>
                    <a:pt x="30581" y="1415122"/>
                  </a:lnTo>
                  <a:lnTo>
                    <a:pt x="27533" y="1416646"/>
                  </a:lnTo>
                  <a:lnTo>
                    <a:pt x="26009" y="1419694"/>
                  </a:lnTo>
                  <a:lnTo>
                    <a:pt x="13817" y="1419694"/>
                  </a:lnTo>
                  <a:lnTo>
                    <a:pt x="12192" y="1416646"/>
                  </a:lnTo>
                  <a:lnTo>
                    <a:pt x="9144" y="1415122"/>
                  </a:lnTo>
                  <a:lnTo>
                    <a:pt x="9144" y="1402930"/>
                  </a:lnTo>
                  <a:lnTo>
                    <a:pt x="12192" y="1401406"/>
                  </a:lnTo>
                  <a:lnTo>
                    <a:pt x="13817" y="1398358"/>
                  </a:lnTo>
                  <a:lnTo>
                    <a:pt x="16865" y="1396834"/>
                  </a:lnTo>
                  <a:lnTo>
                    <a:pt x="22961" y="1396834"/>
                  </a:lnTo>
                  <a:lnTo>
                    <a:pt x="26009" y="1398358"/>
                  </a:lnTo>
                  <a:lnTo>
                    <a:pt x="27533" y="1401406"/>
                  </a:lnTo>
                  <a:lnTo>
                    <a:pt x="30581" y="1402930"/>
                  </a:lnTo>
                  <a:lnTo>
                    <a:pt x="32105" y="1405978"/>
                  </a:lnTo>
                  <a:lnTo>
                    <a:pt x="32105" y="1393024"/>
                  </a:lnTo>
                  <a:lnTo>
                    <a:pt x="30581" y="1390738"/>
                  </a:lnTo>
                  <a:lnTo>
                    <a:pt x="26009" y="1389214"/>
                  </a:lnTo>
                  <a:lnTo>
                    <a:pt x="13817" y="1389214"/>
                  </a:lnTo>
                  <a:lnTo>
                    <a:pt x="9144" y="1390738"/>
                  </a:lnTo>
                  <a:lnTo>
                    <a:pt x="6096" y="1395310"/>
                  </a:lnTo>
                  <a:lnTo>
                    <a:pt x="1524" y="1398358"/>
                  </a:lnTo>
                  <a:lnTo>
                    <a:pt x="0" y="1402930"/>
                  </a:lnTo>
                  <a:lnTo>
                    <a:pt x="0" y="1413598"/>
                  </a:lnTo>
                  <a:lnTo>
                    <a:pt x="1524" y="1419694"/>
                  </a:lnTo>
                  <a:lnTo>
                    <a:pt x="6096" y="1422742"/>
                  </a:lnTo>
                  <a:lnTo>
                    <a:pt x="9144" y="1427314"/>
                  </a:lnTo>
                  <a:lnTo>
                    <a:pt x="15341" y="1428838"/>
                  </a:lnTo>
                  <a:lnTo>
                    <a:pt x="26009" y="1428838"/>
                  </a:lnTo>
                  <a:lnTo>
                    <a:pt x="30581" y="1427314"/>
                  </a:lnTo>
                  <a:lnTo>
                    <a:pt x="33629" y="1422742"/>
                  </a:lnTo>
                  <a:lnTo>
                    <a:pt x="36677" y="1419694"/>
                  </a:lnTo>
                  <a:lnTo>
                    <a:pt x="38201" y="1418170"/>
                  </a:lnTo>
                  <a:lnTo>
                    <a:pt x="39725" y="1413598"/>
                  </a:lnTo>
                  <a:lnTo>
                    <a:pt x="39725" y="1402930"/>
                  </a:lnTo>
                  <a:close/>
                </a:path>
                <a:path w="7926070" h="1519554">
                  <a:moveTo>
                    <a:pt x="3250692" y="383565"/>
                  </a:moveTo>
                  <a:lnTo>
                    <a:pt x="3240024" y="383565"/>
                  </a:lnTo>
                  <a:lnTo>
                    <a:pt x="3240024" y="391185"/>
                  </a:lnTo>
                  <a:lnTo>
                    <a:pt x="3240024" y="403377"/>
                  </a:lnTo>
                  <a:lnTo>
                    <a:pt x="3240024" y="410997"/>
                  </a:lnTo>
                  <a:lnTo>
                    <a:pt x="3240024" y="421665"/>
                  </a:lnTo>
                  <a:lnTo>
                    <a:pt x="3207931" y="421665"/>
                  </a:lnTo>
                  <a:lnTo>
                    <a:pt x="3207931" y="410997"/>
                  </a:lnTo>
                  <a:lnTo>
                    <a:pt x="3240024" y="410997"/>
                  </a:lnTo>
                  <a:lnTo>
                    <a:pt x="3240024" y="403377"/>
                  </a:lnTo>
                  <a:lnTo>
                    <a:pt x="3207931" y="403377"/>
                  </a:lnTo>
                  <a:lnTo>
                    <a:pt x="3207931" y="391185"/>
                  </a:lnTo>
                  <a:lnTo>
                    <a:pt x="3240024" y="391185"/>
                  </a:lnTo>
                  <a:lnTo>
                    <a:pt x="3240024" y="383565"/>
                  </a:lnTo>
                  <a:lnTo>
                    <a:pt x="3197263" y="383565"/>
                  </a:lnTo>
                  <a:lnTo>
                    <a:pt x="3197263" y="516242"/>
                  </a:lnTo>
                  <a:lnTo>
                    <a:pt x="3207931" y="516242"/>
                  </a:lnTo>
                  <a:lnTo>
                    <a:pt x="3207931" y="429285"/>
                  </a:lnTo>
                  <a:lnTo>
                    <a:pt x="3250692" y="429285"/>
                  </a:lnTo>
                  <a:lnTo>
                    <a:pt x="3250692" y="421665"/>
                  </a:lnTo>
                  <a:lnTo>
                    <a:pt x="3250692" y="410997"/>
                  </a:lnTo>
                  <a:lnTo>
                    <a:pt x="3250692" y="403377"/>
                  </a:lnTo>
                  <a:lnTo>
                    <a:pt x="3250692" y="391185"/>
                  </a:lnTo>
                  <a:lnTo>
                    <a:pt x="3250692" y="383565"/>
                  </a:lnTo>
                  <a:close/>
                </a:path>
                <a:path w="7926070" h="1519554">
                  <a:moveTo>
                    <a:pt x="3300984" y="468998"/>
                  </a:moveTo>
                  <a:lnTo>
                    <a:pt x="3264408" y="468998"/>
                  </a:lnTo>
                  <a:lnTo>
                    <a:pt x="3264408" y="455282"/>
                  </a:lnTo>
                  <a:lnTo>
                    <a:pt x="3297936" y="455282"/>
                  </a:lnTo>
                  <a:lnTo>
                    <a:pt x="3297936" y="447573"/>
                  </a:lnTo>
                  <a:lnTo>
                    <a:pt x="3278124" y="447573"/>
                  </a:lnTo>
                  <a:lnTo>
                    <a:pt x="3285744" y="435381"/>
                  </a:lnTo>
                  <a:lnTo>
                    <a:pt x="3275076" y="432333"/>
                  </a:lnTo>
                  <a:lnTo>
                    <a:pt x="3268980" y="447573"/>
                  </a:lnTo>
                  <a:lnTo>
                    <a:pt x="3250692" y="447573"/>
                  </a:lnTo>
                  <a:lnTo>
                    <a:pt x="3244596" y="433857"/>
                  </a:lnTo>
                  <a:lnTo>
                    <a:pt x="3235452" y="435381"/>
                  </a:lnTo>
                  <a:lnTo>
                    <a:pt x="3241548" y="447573"/>
                  </a:lnTo>
                  <a:lnTo>
                    <a:pt x="3223260" y="447573"/>
                  </a:lnTo>
                  <a:lnTo>
                    <a:pt x="3223260" y="455282"/>
                  </a:lnTo>
                  <a:lnTo>
                    <a:pt x="3253740" y="455282"/>
                  </a:lnTo>
                  <a:lnTo>
                    <a:pt x="3253740" y="468998"/>
                  </a:lnTo>
                  <a:lnTo>
                    <a:pt x="3220123" y="468998"/>
                  </a:lnTo>
                  <a:lnTo>
                    <a:pt x="3220123" y="478142"/>
                  </a:lnTo>
                  <a:lnTo>
                    <a:pt x="3250692" y="478142"/>
                  </a:lnTo>
                  <a:lnTo>
                    <a:pt x="3244596" y="487286"/>
                  </a:lnTo>
                  <a:lnTo>
                    <a:pt x="3232404" y="496430"/>
                  </a:lnTo>
                  <a:lnTo>
                    <a:pt x="3226308" y="499478"/>
                  </a:lnTo>
                  <a:lnTo>
                    <a:pt x="3218599" y="501002"/>
                  </a:lnTo>
                  <a:lnTo>
                    <a:pt x="3221647" y="508622"/>
                  </a:lnTo>
                  <a:lnTo>
                    <a:pt x="3234296" y="504342"/>
                  </a:lnTo>
                  <a:lnTo>
                    <a:pt x="3244786" y="498335"/>
                  </a:lnTo>
                  <a:lnTo>
                    <a:pt x="3253244" y="490626"/>
                  </a:lnTo>
                  <a:lnTo>
                    <a:pt x="3259836" y="481190"/>
                  </a:lnTo>
                  <a:lnTo>
                    <a:pt x="3265246" y="489762"/>
                  </a:lnTo>
                  <a:lnTo>
                    <a:pt x="3272218" y="497192"/>
                  </a:lnTo>
                  <a:lnTo>
                    <a:pt x="3280626" y="503478"/>
                  </a:lnTo>
                  <a:lnTo>
                    <a:pt x="3290316" y="508622"/>
                  </a:lnTo>
                  <a:lnTo>
                    <a:pt x="3296412" y="501002"/>
                  </a:lnTo>
                  <a:lnTo>
                    <a:pt x="3287826" y="497001"/>
                  </a:lnTo>
                  <a:lnTo>
                    <a:pt x="3280219" y="491858"/>
                  </a:lnTo>
                  <a:lnTo>
                    <a:pt x="3273488" y="485571"/>
                  </a:lnTo>
                  <a:lnTo>
                    <a:pt x="3269932" y="481190"/>
                  </a:lnTo>
                  <a:lnTo>
                    <a:pt x="3267456" y="478142"/>
                  </a:lnTo>
                  <a:lnTo>
                    <a:pt x="3300984" y="478142"/>
                  </a:lnTo>
                  <a:lnTo>
                    <a:pt x="3300984" y="468998"/>
                  </a:lnTo>
                  <a:close/>
                </a:path>
                <a:path w="7926070" h="1519554">
                  <a:moveTo>
                    <a:pt x="3323844" y="383565"/>
                  </a:moveTo>
                  <a:lnTo>
                    <a:pt x="3313176" y="383565"/>
                  </a:lnTo>
                  <a:lnTo>
                    <a:pt x="3313176" y="391185"/>
                  </a:lnTo>
                  <a:lnTo>
                    <a:pt x="3313176" y="403377"/>
                  </a:lnTo>
                  <a:lnTo>
                    <a:pt x="3313176" y="410997"/>
                  </a:lnTo>
                  <a:lnTo>
                    <a:pt x="3313176" y="421665"/>
                  </a:lnTo>
                  <a:lnTo>
                    <a:pt x="3279648" y="421665"/>
                  </a:lnTo>
                  <a:lnTo>
                    <a:pt x="3279648" y="410997"/>
                  </a:lnTo>
                  <a:lnTo>
                    <a:pt x="3313176" y="410997"/>
                  </a:lnTo>
                  <a:lnTo>
                    <a:pt x="3313176" y="403377"/>
                  </a:lnTo>
                  <a:lnTo>
                    <a:pt x="3279648" y="403377"/>
                  </a:lnTo>
                  <a:lnTo>
                    <a:pt x="3279648" y="391185"/>
                  </a:lnTo>
                  <a:lnTo>
                    <a:pt x="3313176" y="391185"/>
                  </a:lnTo>
                  <a:lnTo>
                    <a:pt x="3313176" y="383565"/>
                  </a:lnTo>
                  <a:lnTo>
                    <a:pt x="3268980" y="383565"/>
                  </a:lnTo>
                  <a:lnTo>
                    <a:pt x="3268980" y="429285"/>
                  </a:lnTo>
                  <a:lnTo>
                    <a:pt x="3313176" y="429285"/>
                  </a:lnTo>
                  <a:lnTo>
                    <a:pt x="3313176" y="502526"/>
                  </a:lnTo>
                  <a:lnTo>
                    <a:pt x="3311652" y="504050"/>
                  </a:lnTo>
                  <a:lnTo>
                    <a:pt x="3297936" y="504050"/>
                  </a:lnTo>
                  <a:lnTo>
                    <a:pt x="3299460" y="514718"/>
                  </a:lnTo>
                  <a:lnTo>
                    <a:pt x="3320796" y="514718"/>
                  </a:lnTo>
                  <a:lnTo>
                    <a:pt x="3323844" y="511670"/>
                  </a:lnTo>
                  <a:lnTo>
                    <a:pt x="3323844" y="421665"/>
                  </a:lnTo>
                  <a:lnTo>
                    <a:pt x="3323844" y="410997"/>
                  </a:lnTo>
                  <a:lnTo>
                    <a:pt x="3323844" y="403377"/>
                  </a:lnTo>
                  <a:lnTo>
                    <a:pt x="3323844" y="391185"/>
                  </a:lnTo>
                  <a:lnTo>
                    <a:pt x="3323844" y="383565"/>
                  </a:lnTo>
                  <a:close/>
                </a:path>
                <a:path w="7926070" h="1519554">
                  <a:moveTo>
                    <a:pt x="3407765" y="391185"/>
                  </a:moveTo>
                  <a:lnTo>
                    <a:pt x="3372713" y="391185"/>
                  </a:lnTo>
                  <a:lnTo>
                    <a:pt x="3374237" y="386613"/>
                  </a:lnTo>
                  <a:lnTo>
                    <a:pt x="3377285" y="383565"/>
                  </a:lnTo>
                  <a:lnTo>
                    <a:pt x="3377285" y="380415"/>
                  </a:lnTo>
                  <a:lnTo>
                    <a:pt x="3366617" y="378891"/>
                  </a:lnTo>
                  <a:lnTo>
                    <a:pt x="3362375" y="387832"/>
                  </a:lnTo>
                  <a:lnTo>
                    <a:pt x="3356711" y="396316"/>
                  </a:lnTo>
                  <a:lnTo>
                    <a:pt x="3349904" y="404495"/>
                  </a:lnTo>
                  <a:lnTo>
                    <a:pt x="3342233" y="412521"/>
                  </a:lnTo>
                  <a:lnTo>
                    <a:pt x="3348329" y="418617"/>
                  </a:lnTo>
                  <a:lnTo>
                    <a:pt x="3352901" y="414896"/>
                  </a:lnTo>
                  <a:lnTo>
                    <a:pt x="3357473" y="410616"/>
                  </a:lnTo>
                  <a:lnTo>
                    <a:pt x="3362045" y="405752"/>
                  </a:lnTo>
                  <a:lnTo>
                    <a:pt x="3366617" y="400329"/>
                  </a:lnTo>
                  <a:lnTo>
                    <a:pt x="3377285" y="400329"/>
                  </a:lnTo>
                  <a:lnTo>
                    <a:pt x="3383381" y="414045"/>
                  </a:lnTo>
                  <a:lnTo>
                    <a:pt x="3394049" y="410997"/>
                  </a:lnTo>
                  <a:lnTo>
                    <a:pt x="3389477" y="400329"/>
                  </a:lnTo>
                  <a:lnTo>
                    <a:pt x="3407765" y="400329"/>
                  </a:lnTo>
                  <a:lnTo>
                    <a:pt x="3407765" y="391185"/>
                  </a:lnTo>
                  <a:close/>
                </a:path>
                <a:path w="7926070" h="1519554">
                  <a:moveTo>
                    <a:pt x="3415385" y="510146"/>
                  </a:moveTo>
                  <a:lnTo>
                    <a:pt x="3397097" y="476618"/>
                  </a:lnTo>
                  <a:lnTo>
                    <a:pt x="3387953" y="481190"/>
                  </a:lnTo>
                  <a:lnTo>
                    <a:pt x="3389477" y="484238"/>
                  </a:lnTo>
                  <a:lnTo>
                    <a:pt x="3392525" y="488810"/>
                  </a:lnTo>
                  <a:lnTo>
                    <a:pt x="3395573" y="494906"/>
                  </a:lnTo>
                  <a:lnTo>
                    <a:pt x="3381857" y="497954"/>
                  </a:lnTo>
                  <a:lnTo>
                    <a:pt x="3373285" y="499630"/>
                  </a:lnTo>
                  <a:lnTo>
                    <a:pt x="3363569" y="501002"/>
                  </a:lnTo>
                  <a:lnTo>
                    <a:pt x="3363569" y="468998"/>
                  </a:lnTo>
                  <a:lnTo>
                    <a:pt x="3410813" y="468998"/>
                  </a:lnTo>
                  <a:lnTo>
                    <a:pt x="3410813" y="461378"/>
                  </a:lnTo>
                  <a:lnTo>
                    <a:pt x="3410813" y="447573"/>
                  </a:lnTo>
                  <a:lnTo>
                    <a:pt x="3410813" y="439953"/>
                  </a:lnTo>
                  <a:lnTo>
                    <a:pt x="3410813" y="426237"/>
                  </a:lnTo>
                  <a:lnTo>
                    <a:pt x="3410813" y="418617"/>
                  </a:lnTo>
                  <a:lnTo>
                    <a:pt x="3400145" y="418617"/>
                  </a:lnTo>
                  <a:lnTo>
                    <a:pt x="3400145" y="426237"/>
                  </a:lnTo>
                  <a:lnTo>
                    <a:pt x="3400145" y="439953"/>
                  </a:lnTo>
                  <a:lnTo>
                    <a:pt x="3400145" y="447573"/>
                  </a:lnTo>
                  <a:lnTo>
                    <a:pt x="3400145" y="461378"/>
                  </a:lnTo>
                  <a:lnTo>
                    <a:pt x="3363569" y="461378"/>
                  </a:lnTo>
                  <a:lnTo>
                    <a:pt x="3363569" y="447573"/>
                  </a:lnTo>
                  <a:lnTo>
                    <a:pt x="3400145" y="447573"/>
                  </a:lnTo>
                  <a:lnTo>
                    <a:pt x="3400145" y="439953"/>
                  </a:lnTo>
                  <a:lnTo>
                    <a:pt x="3363569" y="439953"/>
                  </a:lnTo>
                  <a:lnTo>
                    <a:pt x="3363569" y="426237"/>
                  </a:lnTo>
                  <a:lnTo>
                    <a:pt x="3400145" y="426237"/>
                  </a:lnTo>
                  <a:lnTo>
                    <a:pt x="3400145" y="418617"/>
                  </a:lnTo>
                  <a:lnTo>
                    <a:pt x="3352901" y="418617"/>
                  </a:lnTo>
                  <a:lnTo>
                    <a:pt x="3352901" y="504050"/>
                  </a:lnTo>
                  <a:lnTo>
                    <a:pt x="3348329" y="504050"/>
                  </a:lnTo>
                  <a:lnTo>
                    <a:pt x="3345281" y="505574"/>
                  </a:lnTo>
                  <a:lnTo>
                    <a:pt x="3342233" y="505574"/>
                  </a:lnTo>
                  <a:lnTo>
                    <a:pt x="3345281" y="514718"/>
                  </a:lnTo>
                  <a:lnTo>
                    <a:pt x="3358997" y="512178"/>
                  </a:lnTo>
                  <a:lnTo>
                    <a:pt x="3372713" y="509193"/>
                  </a:lnTo>
                  <a:lnTo>
                    <a:pt x="3386429" y="505942"/>
                  </a:lnTo>
                  <a:lnTo>
                    <a:pt x="3400145" y="502526"/>
                  </a:lnTo>
                  <a:lnTo>
                    <a:pt x="3403193" y="507098"/>
                  </a:lnTo>
                  <a:lnTo>
                    <a:pt x="3406241" y="513194"/>
                  </a:lnTo>
                  <a:lnTo>
                    <a:pt x="3415385" y="510146"/>
                  </a:lnTo>
                  <a:close/>
                </a:path>
                <a:path w="7926070" h="1519554">
                  <a:moveTo>
                    <a:pt x="3476434" y="418617"/>
                  </a:moveTo>
                  <a:lnTo>
                    <a:pt x="3424529" y="418617"/>
                  </a:lnTo>
                  <a:lnTo>
                    <a:pt x="3424529" y="514718"/>
                  </a:lnTo>
                  <a:lnTo>
                    <a:pt x="3436810" y="514718"/>
                  </a:lnTo>
                  <a:lnTo>
                    <a:pt x="3436810" y="427761"/>
                  </a:lnTo>
                  <a:lnTo>
                    <a:pt x="3464242" y="427761"/>
                  </a:lnTo>
                  <a:lnTo>
                    <a:pt x="3464242" y="487286"/>
                  </a:lnTo>
                  <a:lnTo>
                    <a:pt x="3462718" y="490334"/>
                  </a:lnTo>
                  <a:lnTo>
                    <a:pt x="3444430" y="490334"/>
                  </a:lnTo>
                  <a:lnTo>
                    <a:pt x="3445954" y="499478"/>
                  </a:lnTo>
                  <a:lnTo>
                    <a:pt x="3468814" y="499478"/>
                  </a:lnTo>
                  <a:lnTo>
                    <a:pt x="3471862" y="496430"/>
                  </a:lnTo>
                  <a:lnTo>
                    <a:pt x="3474910" y="494906"/>
                  </a:lnTo>
                  <a:lnTo>
                    <a:pt x="3476434" y="491858"/>
                  </a:lnTo>
                  <a:lnTo>
                    <a:pt x="3476434" y="427761"/>
                  </a:lnTo>
                  <a:lnTo>
                    <a:pt x="3476434" y="418617"/>
                  </a:lnTo>
                  <a:close/>
                </a:path>
                <a:path w="7926070" h="1519554">
                  <a:moveTo>
                    <a:pt x="3481006" y="391185"/>
                  </a:moveTo>
                  <a:lnTo>
                    <a:pt x="3432238" y="391185"/>
                  </a:lnTo>
                  <a:lnTo>
                    <a:pt x="3435286" y="388137"/>
                  </a:lnTo>
                  <a:lnTo>
                    <a:pt x="3436810" y="385089"/>
                  </a:lnTo>
                  <a:lnTo>
                    <a:pt x="3438334" y="380415"/>
                  </a:lnTo>
                  <a:lnTo>
                    <a:pt x="3427577" y="378891"/>
                  </a:lnTo>
                  <a:lnTo>
                    <a:pt x="3422764" y="387553"/>
                  </a:lnTo>
                  <a:lnTo>
                    <a:pt x="3417671" y="395173"/>
                  </a:lnTo>
                  <a:lnTo>
                    <a:pt x="3412579" y="401916"/>
                  </a:lnTo>
                  <a:lnTo>
                    <a:pt x="3407765" y="407949"/>
                  </a:lnTo>
                  <a:lnTo>
                    <a:pt x="3415385" y="412521"/>
                  </a:lnTo>
                  <a:lnTo>
                    <a:pt x="3427577" y="400329"/>
                  </a:lnTo>
                  <a:lnTo>
                    <a:pt x="3442906" y="400329"/>
                  </a:lnTo>
                  <a:lnTo>
                    <a:pt x="3449002" y="412521"/>
                  </a:lnTo>
                  <a:lnTo>
                    <a:pt x="3459670" y="410997"/>
                  </a:lnTo>
                  <a:lnTo>
                    <a:pt x="3455098" y="400329"/>
                  </a:lnTo>
                  <a:lnTo>
                    <a:pt x="3481006" y="400329"/>
                  </a:lnTo>
                  <a:lnTo>
                    <a:pt x="3481006" y="391185"/>
                  </a:lnTo>
                  <a:close/>
                </a:path>
                <a:path w="7926070" h="1519554">
                  <a:moveTo>
                    <a:pt x="3590836" y="433857"/>
                  </a:moveTo>
                  <a:lnTo>
                    <a:pt x="3589312" y="426237"/>
                  </a:lnTo>
                  <a:lnTo>
                    <a:pt x="3587788" y="424713"/>
                  </a:lnTo>
                  <a:lnTo>
                    <a:pt x="3584740" y="421665"/>
                  </a:lnTo>
                  <a:lnTo>
                    <a:pt x="3581692" y="417093"/>
                  </a:lnTo>
                  <a:lnTo>
                    <a:pt x="3575596" y="414045"/>
                  </a:lnTo>
                  <a:lnTo>
                    <a:pt x="3540544" y="414045"/>
                  </a:lnTo>
                  <a:lnTo>
                    <a:pt x="3540544" y="385089"/>
                  </a:lnTo>
                  <a:lnTo>
                    <a:pt x="3528250" y="385089"/>
                  </a:lnTo>
                  <a:lnTo>
                    <a:pt x="3528250" y="415569"/>
                  </a:lnTo>
                  <a:lnTo>
                    <a:pt x="3497770" y="415569"/>
                  </a:lnTo>
                  <a:lnTo>
                    <a:pt x="3497770" y="426237"/>
                  </a:lnTo>
                  <a:lnTo>
                    <a:pt x="3526726" y="426237"/>
                  </a:lnTo>
                  <a:lnTo>
                    <a:pt x="3525037" y="439420"/>
                  </a:lnTo>
                  <a:lnTo>
                    <a:pt x="3509734" y="483298"/>
                  </a:lnTo>
                  <a:lnTo>
                    <a:pt x="3494722" y="505587"/>
                  </a:lnTo>
                  <a:lnTo>
                    <a:pt x="3503866" y="511683"/>
                  </a:lnTo>
                  <a:lnTo>
                    <a:pt x="3526726" y="472059"/>
                  </a:lnTo>
                  <a:lnTo>
                    <a:pt x="3539020" y="424713"/>
                  </a:lnTo>
                  <a:lnTo>
                    <a:pt x="3572548" y="424713"/>
                  </a:lnTo>
                  <a:lnTo>
                    <a:pt x="3578644" y="430809"/>
                  </a:lnTo>
                  <a:lnTo>
                    <a:pt x="3580104" y="436651"/>
                  </a:lnTo>
                  <a:lnTo>
                    <a:pt x="3579990" y="451624"/>
                  </a:lnTo>
                  <a:lnTo>
                    <a:pt x="3571024" y="493395"/>
                  </a:lnTo>
                  <a:lnTo>
                    <a:pt x="3569500" y="497967"/>
                  </a:lnTo>
                  <a:lnTo>
                    <a:pt x="3566452" y="499491"/>
                  </a:lnTo>
                  <a:lnTo>
                    <a:pt x="3560356" y="499491"/>
                  </a:lnTo>
                  <a:lnTo>
                    <a:pt x="3557308" y="497967"/>
                  </a:lnTo>
                  <a:lnTo>
                    <a:pt x="3551212" y="496443"/>
                  </a:lnTo>
                  <a:lnTo>
                    <a:pt x="3546640" y="494919"/>
                  </a:lnTo>
                  <a:lnTo>
                    <a:pt x="3543592" y="493395"/>
                  </a:lnTo>
                  <a:lnTo>
                    <a:pt x="3540544" y="493395"/>
                  </a:lnTo>
                  <a:lnTo>
                    <a:pt x="3563404" y="511683"/>
                  </a:lnTo>
                  <a:lnTo>
                    <a:pt x="3570592" y="510298"/>
                  </a:lnTo>
                  <a:lnTo>
                    <a:pt x="3589502" y="468998"/>
                  </a:lnTo>
                  <a:lnTo>
                    <a:pt x="3590734" y="446328"/>
                  </a:lnTo>
                  <a:lnTo>
                    <a:pt x="3590836" y="433857"/>
                  </a:lnTo>
                  <a:close/>
                </a:path>
                <a:path w="7926070" h="1519554">
                  <a:moveTo>
                    <a:pt x="3618268" y="400329"/>
                  </a:moveTo>
                  <a:lnTo>
                    <a:pt x="3612172" y="385089"/>
                  </a:lnTo>
                  <a:lnTo>
                    <a:pt x="3607600" y="378904"/>
                  </a:lnTo>
                  <a:lnTo>
                    <a:pt x="3599980" y="382041"/>
                  </a:lnTo>
                  <a:lnTo>
                    <a:pt x="3603028" y="388137"/>
                  </a:lnTo>
                  <a:lnTo>
                    <a:pt x="3606076" y="395757"/>
                  </a:lnTo>
                  <a:lnTo>
                    <a:pt x="3610648" y="403377"/>
                  </a:lnTo>
                  <a:lnTo>
                    <a:pt x="3618268" y="400329"/>
                  </a:lnTo>
                  <a:close/>
                </a:path>
                <a:path w="7926070" h="1519554">
                  <a:moveTo>
                    <a:pt x="3631984" y="461391"/>
                  </a:moveTo>
                  <a:lnTo>
                    <a:pt x="3614978" y="419188"/>
                  </a:lnTo>
                  <a:lnTo>
                    <a:pt x="3599980" y="400329"/>
                  </a:lnTo>
                  <a:lnTo>
                    <a:pt x="3590836" y="406425"/>
                  </a:lnTo>
                  <a:lnTo>
                    <a:pt x="3600310" y="417614"/>
                  </a:lnTo>
                  <a:lnTo>
                    <a:pt x="3608349" y="430809"/>
                  </a:lnTo>
                  <a:lnTo>
                    <a:pt x="3615271" y="446328"/>
                  </a:lnTo>
                  <a:lnTo>
                    <a:pt x="3621316" y="464439"/>
                  </a:lnTo>
                  <a:lnTo>
                    <a:pt x="3631984" y="461391"/>
                  </a:lnTo>
                  <a:close/>
                </a:path>
                <a:path w="7926070" h="1519554">
                  <a:moveTo>
                    <a:pt x="3639693" y="397281"/>
                  </a:moveTo>
                  <a:lnTo>
                    <a:pt x="3636645" y="388137"/>
                  </a:lnTo>
                  <a:lnTo>
                    <a:pt x="3631984" y="380428"/>
                  </a:lnTo>
                  <a:lnTo>
                    <a:pt x="3628936" y="375856"/>
                  </a:lnTo>
                  <a:lnTo>
                    <a:pt x="3621316" y="378904"/>
                  </a:lnTo>
                  <a:lnTo>
                    <a:pt x="3624364" y="385089"/>
                  </a:lnTo>
                  <a:lnTo>
                    <a:pt x="3628936" y="392709"/>
                  </a:lnTo>
                  <a:lnTo>
                    <a:pt x="3631984" y="400329"/>
                  </a:lnTo>
                  <a:lnTo>
                    <a:pt x="3639693" y="397281"/>
                  </a:lnTo>
                  <a:close/>
                </a:path>
                <a:path w="7926070" h="1519554">
                  <a:moveTo>
                    <a:pt x="3664077" y="432333"/>
                  </a:moveTo>
                  <a:lnTo>
                    <a:pt x="3657981" y="401853"/>
                  </a:lnTo>
                  <a:lnTo>
                    <a:pt x="3647313" y="403377"/>
                  </a:lnTo>
                  <a:lnTo>
                    <a:pt x="3653409" y="435381"/>
                  </a:lnTo>
                  <a:lnTo>
                    <a:pt x="3664077" y="432333"/>
                  </a:lnTo>
                  <a:close/>
                </a:path>
                <a:path w="7926070" h="1519554">
                  <a:moveTo>
                    <a:pt x="3781526" y="438429"/>
                  </a:moveTo>
                  <a:lnTo>
                    <a:pt x="3770858" y="438429"/>
                  </a:lnTo>
                  <a:lnTo>
                    <a:pt x="3770858" y="447573"/>
                  </a:lnTo>
                  <a:lnTo>
                    <a:pt x="3770858" y="459854"/>
                  </a:lnTo>
                  <a:lnTo>
                    <a:pt x="3770858" y="467474"/>
                  </a:lnTo>
                  <a:lnTo>
                    <a:pt x="3770858" y="479666"/>
                  </a:lnTo>
                  <a:lnTo>
                    <a:pt x="3741902" y="479666"/>
                  </a:lnTo>
                  <a:lnTo>
                    <a:pt x="3741902" y="467474"/>
                  </a:lnTo>
                  <a:lnTo>
                    <a:pt x="3770858" y="467474"/>
                  </a:lnTo>
                  <a:lnTo>
                    <a:pt x="3770858" y="459854"/>
                  </a:lnTo>
                  <a:lnTo>
                    <a:pt x="3741902" y="459854"/>
                  </a:lnTo>
                  <a:lnTo>
                    <a:pt x="3741902" y="447573"/>
                  </a:lnTo>
                  <a:lnTo>
                    <a:pt x="3770858" y="447573"/>
                  </a:lnTo>
                  <a:lnTo>
                    <a:pt x="3770858" y="438429"/>
                  </a:lnTo>
                  <a:lnTo>
                    <a:pt x="3749522" y="438429"/>
                  </a:lnTo>
                  <a:lnTo>
                    <a:pt x="3743426" y="435381"/>
                  </a:lnTo>
                  <a:lnTo>
                    <a:pt x="3751046" y="432333"/>
                  </a:lnTo>
                  <a:lnTo>
                    <a:pt x="3754094" y="430809"/>
                  </a:lnTo>
                  <a:lnTo>
                    <a:pt x="3757142" y="429285"/>
                  </a:lnTo>
                  <a:lnTo>
                    <a:pt x="3772382" y="420141"/>
                  </a:lnTo>
                  <a:lnTo>
                    <a:pt x="3776954" y="417093"/>
                  </a:lnTo>
                  <a:lnTo>
                    <a:pt x="3780002" y="414045"/>
                  </a:lnTo>
                  <a:lnTo>
                    <a:pt x="3775430" y="407949"/>
                  </a:lnTo>
                  <a:lnTo>
                    <a:pt x="3694557" y="407949"/>
                  </a:lnTo>
                  <a:lnTo>
                    <a:pt x="3694557" y="415569"/>
                  </a:lnTo>
                  <a:lnTo>
                    <a:pt x="3763238" y="415569"/>
                  </a:lnTo>
                  <a:lnTo>
                    <a:pt x="3758095" y="419023"/>
                  </a:lnTo>
                  <a:lnTo>
                    <a:pt x="3751796" y="422617"/>
                  </a:lnTo>
                  <a:lnTo>
                    <a:pt x="3744341" y="426504"/>
                  </a:lnTo>
                  <a:lnTo>
                    <a:pt x="3735705" y="430809"/>
                  </a:lnTo>
                  <a:lnTo>
                    <a:pt x="3726561" y="424713"/>
                  </a:lnTo>
                  <a:lnTo>
                    <a:pt x="3718941" y="421665"/>
                  </a:lnTo>
                  <a:lnTo>
                    <a:pt x="3715893" y="420141"/>
                  </a:lnTo>
                  <a:lnTo>
                    <a:pt x="3709797" y="426237"/>
                  </a:lnTo>
                  <a:lnTo>
                    <a:pt x="3717252" y="430288"/>
                  </a:lnTo>
                  <a:lnTo>
                    <a:pt x="3723703" y="433476"/>
                  </a:lnTo>
                  <a:lnTo>
                    <a:pt x="3734181" y="438429"/>
                  </a:lnTo>
                  <a:lnTo>
                    <a:pt x="3731133" y="438429"/>
                  </a:lnTo>
                  <a:lnTo>
                    <a:pt x="3731133" y="447573"/>
                  </a:lnTo>
                  <a:lnTo>
                    <a:pt x="3731133" y="459854"/>
                  </a:lnTo>
                  <a:lnTo>
                    <a:pt x="3731133" y="467474"/>
                  </a:lnTo>
                  <a:lnTo>
                    <a:pt x="3731133" y="479666"/>
                  </a:lnTo>
                  <a:lnTo>
                    <a:pt x="3705225" y="479666"/>
                  </a:lnTo>
                  <a:lnTo>
                    <a:pt x="3705225" y="467474"/>
                  </a:lnTo>
                  <a:lnTo>
                    <a:pt x="3731133" y="467474"/>
                  </a:lnTo>
                  <a:lnTo>
                    <a:pt x="3731133" y="459854"/>
                  </a:lnTo>
                  <a:lnTo>
                    <a:pt x="3705225" y="459854"/>
                  </a:lnTo>
                  <a:lnTo>
                    <a:pt x="3705225" y="447573"/>
                  </a:lnTo>
                  <a:lnTo>
                    <a:pt x="3731133" y="447573"/>
                  </a:lnTo>
                  <a:lnTo>
                    <a:pt x="3731133" y="438429"/>
                  </a:lnTo>
                  <a:lnTo>
                    <a:pt x="3693033" y="438429"/>
                  </a:lnTo>
                  <a:lnTo>
                    <a:pt x="3693033" y="514718"/>
                  </a:lnTo>
                  <a:lnTo>
                    <a:pt x="3705225" y="514718"/>
                  </a:lnTo>
                  <a:lnTo>
                    <a:pt x="3705225" y="487286"/>
                  </a:lnTo>
                  <a:lnTo>
                    <a:pt x="3731133" y="487286"/>
                  </a:lnTo>
                  <a:lnTo>
                    <a:pt x="3731133" y="514718"/>
                  </a:lnTo>
                  <a:lnTo>
                    <a:pt x="3741902" y="514718"/>
                  </a:lnTo>
                  <a:lnTo>
                    <a:pt x="3741902" y="487286"/>
                  </a:lnTo>
                  <a:lnTo>
                    <a:pt x="3770858" y="487286"/>
                  </a:lnTo>
                  <a:lnTo>
                    <a:pt x="3770858" y="502526"/>
                  </a:lnTo>
                  <a:lnTo>
                    <a:pt x="3769334" y="504050"/>
                  </a:lnTo>
                  <a:lnTo>
                    <a:pt x="3752570" y="504050"/>
                  </a:lnTo>
                  <a:lnTo>
                    <a:pt x="3754094" y="514718"/>
                  </a:lnTo>
                  <a:lnTo>
                    <a:pt x="3773906" y="514718"/>
                  </a:lnTo>
                  <a:lnTo>
                    <a:pt x="3776954" y="513194"/>
                  </a:lnTo>
                  <a:lnTo>
                    <a:pt x="3778478" y="510146"/>
                  </a:lnTo>
                  <a:lnTo>
                    <a:pt x="3781526" y="508622"/>
                  </a:lnTo>
                  <a:lnTo>
                    <a:pt x="3781526" y="447573"/>
                  </a:lnTo>
                  <a:lnTo>
                    <a:pt x="3781526" y="438429"/>
                  </a:lnTo>
                  <a:close/>
                </a:path>
                <a:path w="7926070" h="1519554">
                  <a:moveTo>
                    <a:pt x="3790670" y="391185"/>
                  </a:moveTo>
                  <a:lnTo>
                    <a:pt x="3737229" y="391185"/>
                  </a:lnTo>
                  <a:lnTo>
                    <a:pt x="3737229" y="378891"/>
                  </a:lnTo>
                  <a:lnTo>
                    <a:pt x="3725037" y="378891"/>
                  </a:lnTo>
                  <a:lnTo>
                    <a:pt x="3725037" y="391185"/>
                  </a:lnTo>
                  <a:lnTo>
                    <a:pt x="3671697" y="391185"/>
                  </a:lnTo>
                  <a:lnTo>
                    <a:pt x="3671697" y="449097"/>
                  </a:lnTo>
                  <a:lnTo>
                    <a:pt x="3664839" y="452323"/>
                  </a:lnTo>
                  <a:lnTo>
                    <a:pt x="3657981" y="455091"/>
                  </a:lnTo>
                  <a:lnTo>
                    <a:pt x="3651123" y="457542"/>
                  </a:lnTo>
                  <a:lnTo>
                    <a:pt x="3644265" y="459854"/>
                  </a:lnTo>
                  <a:lnTo>
                    <a:pt x="3647313" y="470522"/>
                  </a:lnTo>
                  <a:lnTo>
                    <a:pt x="3653053" y="468198"/>
                  </a:lnTo>
                  <a:lnTo>
                    <a:pt x="3658933" y="465569"/>
                  </a:lnTo>
                  <a:lnTo>
                    <a:pt x="3665105" y="462381"/>
                  </a:lnTo>
                  <a:lnTo>
                    <a:pt x="3671697" y="458330"/>
                  </a:lnTo>
                  <a:lnTo>
                    <a:pt x="3667683" y="473240"/>
                  </a:lnTo>
                  <a:lnTo>
                    <a:pt x="3662362" y="486143"/>
                  </a:lnTo>
                  <a:lnTo>
                    <a:pt x="3655631" y="497344"/>
                  </a:lnTo>
                  <a:lnTo>
                    <a:pt x="3647313" y="507098"/>
                  </a:lnTo>
                  <a:lnTo>
                    <a:pt x="3654933" y="514718"/>
                  </a:lnTo>
                  <a:lnTo>
                    <a:pt x="3678745" y="472173"/>
                  </a:lnTo>
                  <a:lnTo>
                    <a:pt x="3683889" y="438429"/>
                  </a:lnTo>
                  <a:lnTo>
                    <a:pt x="3683889" y="398805"/>
                  </a:lnTo>
                  <a:lnTo>
                    <a:pt x="3790670" y="398805"/>
                  </a:lnTo>
                  <a:lnTo>
                    <a:pt x="3790670" y="391185"/>
                  </a:lnTo>
                  <a:close/>
                </a:path>
                <a:path w="7926070" h="1519554">
                  <a:moveTo>
                    <a:pt x="3870020" y="467474"/>
                  </a:moveTo>
                  <a:lnTo>
                    <a:pt x="3860863" y="461378"/>
                  </a:lnTo>
                  <a:lnTo>
                    <a:pt x="3858323" y="467956"/>
                  </a:lnTo>
                  <a:lnTo>
                    <a:pt x="3855339" y="473951"/>
                  </a:lnTo>
                  <a:lnTo>
                    <a:pt x="3852087" y="479386"/>
                  </a:lnTo>
                  <a:lnTo>
                    <a:pt x="3848671" y="484238"/>
                  </a:lnTo>
                  <a:lnTo>
                    <a:pt x="3844099" y="491858"/>
                  </a:lnTo>
                  <a:lnTo>
                    <a:pt x="3840962" y="494906"/>
                  </a:lnTo>
                  <a:lnTo>
                    <a:pt x="3836390" y="494906"/>
                  </a:lnTo>
                  <a:lnTo>
                    <a:pt x="3830294" y="488810"/>
                  </a:lnTo>
                  <a:lnTo>
                    <a:pt x="3824198" y="476618"/>
                  </a:lnTo>
                  <a:lnTo>
                    <a:pt x="3822674" y="470522"/>
                  </a:lnTo>
                  <a:lnTo>
                    <a:pt x="3821150" y="462902"/>
                  </a:lnTo>
                  <a:lnTo>
                    <a:pt x="3821150" y="433857"/>
                  </a:lnTo>
                  <a:lnTo>
                    <a:pt x="3824198" y="412521"/>
                  </a:lnTo>
                  <a:lnTo>
                    <a:pt x="3824198" y="400329"/>
                  </a:lnTo>
                  <a:lnTo>
                    <a:pt x="3812006" y="400329"/>
                  </a:lnTo>
                  <a:lnTo>
                    <a:pt x="3812006" y="412521"/>
                  </a:lnTo>
                  <a:lnTo>
                    <a:pt x="3808958" y="433857"/>
                  </a:lnTo>
                  <a:lnTo>
                    <a:pt x="3808958" y="459854"/>
                  </a:lnTo>
                  <a:lnTo>
                    <a:pt x="3810482" y="465950"/>
                  </a:lnTo>
                  <a:lnTo>
                    <a:pt x="3812006" y="473570"/>
                  </a:lnTo>
                  <a:lnTo>
                    <a:pt x="3813530" y="479666"/>
                  </a:lnTo>
                  <a:lnTo>
                    <a:pt x="3816578" y="485762"/>
                  </a:lnTo>
                  <a:lnTo>
                    <a:pt x="3818102" y="490334"/>
                  </a:lnTo>
                  <a:lnTo>
                    <a:pt x="3821150" y="496430"/>
                  </a:lnTo>
                  <a:lnTo>
                    <a:pt x="3830294" y="505574"/>
                  </a:lnTo>
                  <a:lnTo>
                    <a:pt x="3831818" y="505574"/>
                  </a:lnTo>
                  <a:lnTo>
                    <a:pt x="3834866" y="507098"/>
                  </a:lnTo>
                  <a:lnTo>
                    <a:pt x="3836390" y="508622"/>
                  </a:lnTo>
                  <a:lnTo>
                    <a:pt x="3842486" y="508622"/>
                  </a:lnTo>
                  <a:lnTo>
                    <a:pt x="3847147" y="505574"/>
                  </a:lnTo>
                  <a:lnTo>
                    <a:pt x="3850195" y="501002"/>
                  </a:lnTo>
                  <a:lnTo>
                    <a:pt x="3854767" y="496430"/>
                  </a:lnTo>
                  <a:lnTo>
                    <a:pt x="3855529" y="494906"/>
                  </a:lnTo>
                  <a:lnTo>
                    <a:pt x="3857815" y="490334"/>
                  </a:lnTo>
                  <a:lnTo>
                    <a:pt x="3862387" y="484238"/>
                  </a:lnTo>
                  <a:lnTo>
                    <a:pt x="3865435" y="476618"/>
                  </a:lnTo>
                  <a:lnTo>
                    <a:pt x="3868483" y="472046"/>
                  </a:lnTo>
                  <a:lnTo>
                    <a:pt x="3870020" y="467474"/>
                  </a:lnTo>
                  <a:close/>
                </a:path>
                <a:path w="7926070" h="1519554">
                  <a:moveTo>
                    <a:pt x="3938600" y="488810"/>
                  </a:moveTo>
                  <a:lnTo>
                    <a:pt x="3935946" y="463651"/>
                  </a:lnTo>
                  <a:lnTo>
                    <a:pt x="3930027" y="440766"/>
                  </a:lnTo>
                  <a:lnTo>
                    <a:pt x="3920375" y="420154"/>
                  </a:lnTo>
                  <a:lnTo>
                    <a:pt x="3906596" y="401853"/>
                  </a:lnTo>
                  <a:lnTo>
                    <a:pt x="3897452" y="407949"/>
                  </a:lnTo>
                  <a:lnTo>
                    <a:pt x="3903992" y="416229"/>
                  </a:lnTo>
                  <a:lnTo>
                    <a:pt x="3909834" y="425094"/>
                  </a:lnTo>
                  <a:lnTo>
                    <a:pt x="3924312" y="465950"/>
                  </a:lnTo>
                  <a:lnTo>
                    <a:pt x="3926408" y="487286"/>
                  </a:lnTo>
                  <a:lnTo>
                    <a:pt x="3926408" y="488810"/>
                  </a:lnTo>
                  <a:lnTo>
                    <a:pt x="3938600" y="488810"/>
                  </a:lnTo>
                  <a:close/>
                </a:path>
                <a:path w="7926070" h="1519554">
                  <a:moveTo>
                    <a:pt x="5320665" y="85902"/>
                  </a:moveTo>
                  <a:lnTo>
                    <a:pt x="5294757" y="52959"/>
                  </a:lnTo>
                  <a:lnTo>
                    <a:pt x="5294757" y="79806"/>
                  </a:lnTo>
                  <a:lnTo>
                    <a:pt x="5294655" y="93853"/>
                  </a:lnTo>
                  <a:lnTo>
                    <a:pt x="5293233" y="98094"/>
                  </a:lnTo>
                  <a:lnTo>
                    <a:pt x="5288572" y="101142"/>
                  </a:lnTo>
                  <a:lnTo>
                    <a:pt x="5285524" y="104190"/>
                  </a:lnTo>
                  <a:lnTo>
                    <a:pt x="5276380" y="107340"/>
                  </a:lnTo>
                  <a:lnTo>
                    <a:pt x="5258092" y="107340"/>
                  </a:lnTo>
                  <a:lnTo>
                    <a:pt x="5258092" y="67614"/>
                  </a:lnTo>
                  <a:lnTo>
                    <a:pt x="5277904" y="67614"/>
                  </a:lnTo>
                  <a:lnTo>
                    <a:pt x="5285524" y="69138"/>
                  </a:lnTo>
                  <a:lnTo>
                    <a:pt x="5288572" y="72186"/>
                  </a:lnTo>
                  <a:lnTo>
                    <a:pt x="5293233" y="75234"/>
                  </a:lnTo>
                  <a:lnTo>
                    <a:pt x="5294757" y="79806"/>
                  </a:lnTo>
                  <a:lnTo>
                    <a:pt x="5294757" y="52959"/>
                  </a:lnTo>
                  <a:lnTo>
                    <a:pt x="5286108" y="51409"/>
                  </a:lnTo>
                  <a:lnTo>
                    <a:pt x="5276380" y="50850"/>
                  </a:lnTo>
                  <a:lnTo>
                    <a:pt x="5233708" y="50850"/>
                  </a:lnTo>
                  <a:lnTo>
                    <a:pt x="5233708" y="162204"/>
                  </a:lnTo>
                  <a:lnTo>
                    <a:pt x="5258092" y="162204"/>
                  </a:lnTo>
                  <a:lnTo>
                    <a:pt x="5258092" y="124104"/>
                  </a:lnTo>
                  <a:lnTo>
                    <a:pt x="5274856" y="124104"/>
                  </a:lnTo>
                  <a:lnTo>
                    <a:pt x="5313604" y="108064"/>
                  </a:lnTo>
                  <a:lnTo>
                    <a:pt x="5314010" y="107340"/>
                  </a:lnTo>
                  <a:lnTo>
                    <a:pt x="5317426" y="101384"/>
                  </a:lnTo>
                  <a:lnTo>
                    <a:pt x="5319839" y="93853"/>
                  </a:lnTo>
                  <a:lnTo>
                    <a:pt x="5320665" y="85902"/>
                  </a:lnTo>
                  <a:close/>
                </a:path>
                <a:path w="7926070" h="1519554">
                  <a:moveTo>
                    <a:pt x="5393817" y="76758"/>
                  </a:moveTo>
                  <a:lnTo>
                    <a:pt x="5392293" y="76758"/>
                  </a:lnTo>
                  <a:lnTo>
                    <a:pt x="5390769" y="75234"/>
                  </a:lnTo>
                  <a:lnTo>
                    <a:pt x="5384673" y="75234"/>
                  </a:lnTo>
                  <a:lnTo>
                    <a:pt x="5380101" y="76758"/>
                  </a:lnTo>
                  <a:lnTo>
                    <a:pt x="5375529" y="79806"/>
                  </a:lnTo>
                  <a:lnTo>
                    <a:pt x="5370957" y="81330"/>
                  </a:lnTo>
                  <a:lnTo>
                    <a:pt x="5366385" y="85902"/>
                  </a:lnTo>
                  <a:lnTo>
                    <a:pt x="5358765" y="91998"/>
                  </a:lnTo>
                  <a:lnTo>
                    <a:pt x="5358765" y="76758"/>
                  </a:lnTo>
                  <a:lnTo>
                    <a:pt x="5335905" y="76758"/>
                  </a:lnTo>
                  <a:lnTo>
                    <a:pt x="5335905" y="162204"/>
                  </a:lnTo>
                  <a:lnTo>
                    <a:pt x="5358765" y="162204"/>
                  </a:lnTo>
                  <a:lnTo>
                    <a:pt x="5358765" y="102768"/>
                  </a:lnTo>
                  <a:lnTo>
                    <a:pt x="5366385" y="99618"/>
                  </a:lnTo>
                  <a:lnTo>
                    <a:pt x="5372481" y="98094"/>
                  </a:lnTo>
                  <a:lnTo>
                    <a:pt x="5390769" y="98094"/>
                  </a:lnTo>
                  <a:lnTo>
                    <a:pt x="5393817" y="99618"/>
                  </a:lnTo>
                  <a:lnTo>
                    <a:pt x="5393817" y="76758"/>
                  </a:lnTo>
                  <a:close/>
                </a:path>
                <a:path w="7926070" h="1519554">
                  <a:moveTo>
                    <a:pt x="5479262" y="119430"/>
                  </a:moveTo>
                  <a:lnTo>
                    <a:pt x="5479237" y="93459"/>
                  </a:lnTo>
                  <a:lnTo>
                    <a:pt x="5477434" y="88950"/>
                  </a:lnTo>
                  <a:lnTo>
                    <a:pt x="5476214" y="85902"/>
                  </a:lnTo>
                  <a:lnTo>
                    <a:pt x="5438114" y="73621"/>
                  </a:lnTo>
                  <a:lnTo>
                    <a:pt x="5430329" y="73901"/>
                  </a:lnTo>
                  <a:lnTo>
                    <a:pt x="5422684" y="74764"/>
                  </a:lnTo>
                  <a:lnTo>
                    <a:pt x="5414759" y="76187"/>
                  </a:lnTo>
                  <a:lnTo>
                    <a:pt x="5406110" y="78193"/>
                  </a:lnTo>
                  <a:lnTo>
                    <a:pt x="5406110" y="96570"/>
                  </a:lnTo>
                  <a:lnTo>
                    <a:pt x="5407634" y="96570"/>
                  </a:lnTo>
                  <a:lnTo>
                    <a:pt x="5415089" y="93459"/>
                  </a:lnTo>
                  <a:lnTo>
                    <a:pt x="5421541" y="91046"/>
                  </a:lnTo>
                  <a:lnTo>
                    <a:pt x="5427142" y="89509"/>
                  </a:lnTo>
                  <a:lnTo>
                    <a:pt x="5432018" y="88950"/>
                  </a:lnTo>
                  <a:lnTo>
                    <a:pt x="5441162" y="88950"/>
                  </a:lnTo>
                  <a:lnTo>
                    <a:pt x="5447258" y="90474"/>
                  </a:lnTo>
                  <a:lnTo>
                    <a:pt x="5450306" y="93522"/>
                  </a:lnTo>
                  <a:lnTo>
                    <a:pt x="5454878" y="95046"/>
                  </a:lnTo>
                  <a:lnTo>
                    <a:pt x="5456402" y="99618"/>
                  </a:lnTo>
                  <a:lnTo>
                    <a:pt x="5456402" y="107238"/>
                  </a:lnTo>
                  <a:lnTo>
                    <a:pt x="5456402" y="119430"/>
                  </a:lnTo>
                  <a:lnTo>
                    <a:pt x="5456402" y="142290"/>
                  </a:lnTo>
                  <a:lnTo>
                    <a:pt x="5450306" y="146862"/>
                  </a:lnTo>
                  <a:lnTo>
                    <a:pt x="5444210" y="150012"/>
                  </a:lnTo>
                  <a:lnTo>
                    <a:pt x="5433542" y="150012"/>
                  </a:lnTo>
                  <a:lnTo>
                    <a:pt x="5428970" y="148386"/>
                  </a:lnTo>
                  <a:lnTo>
                    <a:pt x="5422874" y="145338"/>
                  </a:lnTo>
                  <a:lnTo>
                    <a:pt x="5422874" y="131622"/>
                  </a:lnTo>
                  <a:lnTo>
                    <a:pt x="5456402" y="119430"/>
                  </a:lnTo>
                  <a:lnTo>
                    <a:pt x="5456402" y="107238"/>
                  </a:lnTo>
                  <a:lnTo>
                    <a:pt x="5416969" y="113245"/>
                  </a:lnTo>
                  <a:lnTo>
                    <a:pt x="5398490" y="139242"/>
                  </a:lnTo>
                  <a:lnTo>
                    <a:pt x="5398490" y="146862"/>
                  </a:lnTo>
                  <a:lnTo>
                    <a:pt x="5401538" y="153060"/>
                  </a:lnTo>
                  <a:lnTo>
                    <a:pt x="5410682" y="162204"/>
                  </a:lnTo>
                  <a:lnTo>
                    <a:pt x="5418302" y="165252"/>
                  </a:lnTo>
                  <a:lnTo>
                    <a:pt x="5430494" y="165252"/>
                  </a:lnTo>
                  <a:lnTo>
                    <a:pt x="5439638" y="162204"/>
                  </a:lnTo>
                  <a:lnTo>
                    <a:pt x="5448782" y="157632"/>
                  </a:lnTo>
                  <a:lnTo>
                    <a:pt x="5456402" y="151536"/>
                  </a:lnTo>
                  <a:lnTo>
                    <a:pt x="5456402" y="162204"/>
                  </a:lnTo>
                  <a:lnTo>
                    <a:pt x="5479262" y="162204"/>
                  </a:lnTo>
                  <a:lnTo>
                    <a:pt x="5479262" y="151536"/>
                  </a:lnTo>
                  <a:lnTo>
                    <a:pt x="5479262" y="150012"/>
                  </a:lnTo>
                  <a:lnTo>
                    <a:pt x="5479262" y="119430"/>
                  </a:lnTo>
                  <a:close/>
                </a:path>
                <a:path w="7926070" h="1519554">
                  <a:moveTo>
                    <a:pt x="5569280" y="79819"/>
                  </a:moveTo>
                  <a:lnTo>
                    <a:pt x="5562422" y="77571"/>
                  </a:lnTo>
                  <a:lnTo>
                    <a:pt x="5555564" y="75628"/>
                  </a:lnTo>
                  <a:lnTo>
                    <a:pt x="5548706" y="74244"/>
                  </a:lnTo>
                  <a:lnTo>
                    <a:pt x="5541848" y="73723"/>
                  </a:lnTo>
                  <a:lnTo>
                    <a:pt x="5531891" y="74549"/>
                  </a:lnTo>
                  <a:lnTo>
                    <a:pt x="5497982" y="100393"/>
                  </a:lnTo>
                  <a:lnTo>
                    <a:pt x="5494502" y="119532"/>
                  </a:lnTo>
                  <a:lnTo>
                    <a:pt x="5495379" y="130124"/>
                  </a:lnTo>
                  <a:lnTo>
                    <a:pt x="5522988" y="162013"/>
                  </a:lnTo>
                  <a:lnTo>
                    <a:pt x="5543372" y="165252"/>
                  </a:lnTo>
                  <a:lnTo>
                    <a:pt x="5549341" y="164706"/>
                  </a:lnTo>
                  <a:lnTo>
                    <a:pt x="5555754" y="163156"/>
                  </a:lnTo>
                  <a:lnTo>
                    <a:pt x="5562435" y="160756"/>
                  </a:lnTo>
                  <a:lnTo>
                    <a:pt x="5569280" y="157632"/>
                  </a:lnTo>
                  <a:lnTo>
                    <a:pt x="5569280" y="137820"/>
                  </a:lnTo>
                  <a:lnTo>
                    <a:pt x="5567756" y="137820"/>
                  </a:lnTo>
                  <a:lnTo>
                    <a:pt x="5561800" y="142697"/>
                  </a:lnTo>
                  <a:lnTo>
                    <a:pt x="5555564" y="146011"/>
                  </a:lnTo>
                  <a:lnTo>
                    <a:pt x="5549316" y="147891"/>
                  </a:lnTo>
                  <a:lnTo>
                    <a:pt x="5543372" y="148488"/>
                  </a:lnTo>
                  <a:lnTo>
                    <a:pt x="5535752" y="148488"/>
                  </a:lnTo>
                  <a:lnTo>
                    <a:pt x="5529656" y="145440"/>
                  </a:lnTo>
                  <a:lnTo>
                    <a:pt x="5520512" y="136296"/>
                  </a:lnTo>
                  <a:lnTo>
                    <a:pt x="5518988" y="128676"/>
                  </a:lnTo>
                  <a:lnTo>
                    <a:pt x="5518988" y="110388"/>
                  </a:lnTo>
                  <a:lnTo>
                    <a:pt x="5520512" y="102679"/>
                  </a:lnTo>
                  <a:lnTo>
                    <a:pt x="5529656" y="93535"/>
                  </a:lnTo>
                  <a:lnTo>
                    <a:pt x="5535752" y="90487"/>
                  </a:lnTo>
                  <a:lnTo>
                    <a:pt x="5543372" y="90487"/>
                  </a:lnTo>
                  <a:lnTo>
                    <a:pt x="5549316" y="91071"/>
                  </a:lnTo>
                  <a:lnTo>
                    <a:pt x="5555564" y="92964"/>
                  </a:lnTo>
                  <a:lnTo>
                    <a:pt x="5561800" y="96266"/>
                  </a:lnTo>
                  <a:lnTo>
                    <a:pt x="5567756" y="101155"/>
                  </a:lnTo>
                  <a:lnTo>
                    <a:pt x="5569280" y="101155"/>
                  </a:lnTo>
                  <a:lnTo>
                    <a:pt x="5569280" y="79819"/>
                  </a:lnTo>
                  <a:close/>
                </a:path>
                <a:path w="7926070" h="1519554">
                  <a:moveTo>
                    <a:pt x="5636425" y="76758"/>
                  </a:moveTo>
                  <a:lnTo>
                    <a:pt x="5608993" y="76758"/>
                  </a:lnTo>
                  <a:lnTo>
                    <a:pt x="5608993" y="52374"/>
                  </a:lnTo>
                  <a:lnTo>
                    <a:pt x="5586044" y="52374"/>
                  </a:lnTo>
                  <a:lnTo>
                    <a:pt x="5586044" y="76758"/>
                  </a:lnTo>
                  <a:lnTo>
                    <a:pt x="5575376" y="76758"/>
                  </a:lnTo>
                  <a:lnTo>
                    <a:pt x="5575376" y="91998"/>
                  </a:lnTo>
                  <a:lnTo>
                    <a:pt x="5586044" y="91998"/>
                  </a:lnTo>
                  <a:lnTo>
                    <a:pt x="5586044" y="146964"/>
                  </a:lnTo>
                  <a:lnTo>
                    <a:pt x="5589092" y="153060"/>
                  </a:lnTo>
                  <a:lnTo>
                    <a:pt x="5598236" y="162204"/>
                  </a:lnTo>
                  <a:lnTo>
                    <a:pt x="5605945" y="163728"/>
                  </a:lnTo>
                  <a:lnTo>
                    <a:pt x="5630329" y="163728"/>
                  </a:lnTo>
                  <a:lnTo>
                    <a:pt x="5636425" y="162204"/>
                  </a:lnTo>
                  <a:lnTo>
                    <a:pt x="5636425" y="146964"/>
                  </a:lnTo>
                  <a:lnTo>
                    <a:pt x="5634901" y="146964"/>
                  </a:lnTo>
                  <a:lnTo>
                    <a:pt x="5631853" y="148488"/>
                  </a:lnTo>
                  <a:lnTo>
                    <a:pt x="5619661" y="148488"/>
                  </a:lnTo>
                  <a:lnTo>
                    <a:pt x="5615089" y="146964"/>
                  </a:lnTo>
                  <a:lnTo>
                    <a:pt x="5610517" y="142392"/>
                  </a:lnTo>
                  <a:lnTo>
                    <a:pt x="5608993" y="136296"/>
                  </a:lnTo>
                  <a:lnTo>
                    <a:pt x="5608993" y="91998"/>
                  </a:lnTo>
                  <a:lnTo>
                    <a:pt x="5636425" y="91998"/>
                  </a:lnTo>
                  <a:lnTo>
                    <a:pt x="5636425" y="76758"/>
                  </a:lnTo>
                  <a:close/>
                </a:path>
                <a:path w="7926070" h="1519554">
                  <a:moveTo>
                    <a:pt x="5673001" y="76771"/>
                  </a:moveTo>
                  <a:lnTo>
                    <a:pt x="5650141" y="76771"/>
                  </a:lnTo>
                  <a:lnTo>
                    <a:pt x="5650141" y="162204"/>
                  </a:lnTo>
                  <a:lnTo>
                    <a:pt x="5673001" y="162204"/>
                  </a:lnTo>
                  <a:lnTo>
                    <a:pt x="5673001" y="76771"/>
                  </a:lnTo>
                  <a:close/>
                </a:path>
                <a:path w="7926070" h="1519554">
                  <a:moveTo>
                    <a:pt x="5673001" y="44767"/>
                  </a:moveTo>
                  <a:lnTo>
                    <a:pt x="5648617" y="44767"/>
                  </a:lnTo>
                  <a:lnTo>
                    <a:pt x="5648617" y="66103"/>
                  </a:lnTo>
                  <a:lnTo>
                    <a:pt x="5673001" y="66103"/>
                  </a:lnTo>
                  <a:lnTo>
                    <a:pt x="5673001" y="44767"/>
                  </a:lnTo>
                  <a:close/>
                </a:path>
                <a:path w="7926070" h="1519554">
                  <a:moveTo>
                    <a:pt x="5764542" y="79819"/>
                  </a:moveTo>
                  <a:lnTo>
                    <a:pt x="5757684" y="77571"/>
                  </a:lnTo>
                  <a:lnTo>
                    <a:pt x="5750826" y="75628"/>
                  </a:lnTo>
                  <a:lnTo>
                    <a:pt x="5743968" y="74244"/>
                  </a:lnTo>
                  <a:lnTo>
                    <a:pt x="5737110" y="73723"/>
                  </a:lnTo>
                  <a:lnTo>
                    <a:pt x="5727128" y="74549"/>
                  </a:lnTo>
                  <a:lnTo>
                    <a:pt x="5693003" y="100393"/>
                  </a:lnTo>
                  <a:lnTo>
                    <a:pt x="5689765" y="119532"/>
                  </a:lnTo>
                  <a:lnTo>
                    <a:pt x="5690603" y="130124"/>
                  </a:lnTo>
                  <a:lnTo>
                    <a:pt x="5718048" y="162013"/>
                  </a:lnTo>
                  <a:lnTo>
                    <a:pt x="5738634" y="165252"/>
                  </a:lnTo>
                  <a:lnTo>
                    <a:pt x="5744388" y="164706"/>
                  </a:lnTo>
                  <a:lnTo>
                    <a:pt x="5750445" y="163156"/>
                  </a:lnTo>
                  <a:lnTo>
                    <a:pt x="5757062" y="160756"/>
                  </a:lnTo>
                  <a:lnTo>
                    <a:pt x="5764542" y="157632"/>
                  </a:lnTo>
                  <a:lnTo>
                    <a:pt x="5764542" y="137820"/>
                  </a:lnTo>
                  <a:lnTo>
                    <a:pt x="5763018" y="137820"/>
                  </a:lnTo>
                  <a:lnTo>
                    <a:pt x="5757062" y="142697"/>
                  </a:lnTo>
                  <a:lnTo>
                    <a:pt x="5750826" y="146011"/>
                  </a:lnTo>
                  <a:lnTo>
                    <a:pt x="5744578" y="147891"/>
                  </a:lnTo>
                  <a:lnTo>
                    <a:pt x="5738634" y="148488"/>
                  </a:lnTo>
                  <a:lnTo>
                    <a:pt x="5731014" y="148488"/>
                  </a:lnTo>
                  <a:lnTo>
                    <a:pt x="5724918" y="145440"/>
                  </a:lnTo>
                  <a:lnTo>
                    <a:pt x="5715774" y="136296"/>
                  </a:lnTo>
                  <a:lnTo>
                    <a:pt x="5714250" y="128676"/>
                  </a:lnTo>
                  <a:lnTo>
                    <a:pt x="5714250" y="110388"/>
                  </a:lnTo>
                  <a:lnTo>
                    <a:pt x="5715774" y="102679"/>
                  </a:lnTo>
                  <a:lnTo>
                    <a:pt x="5724918" y="93535"/>
                  </a:lnTo>
                  <a:lnTo>
                    <a:pt x="5731014" y="90487"/>
                  </a:lnTo>
                  <a:lnTo>
                    <a:pt x="5738634" y="90487"/>
                  </a:lnTo>
                  <a:lnTo>
                    <a:pt x="5744362" y="91071"/>
                  </a:lnTo>
                  <a:lnTo>
                    <a:pt x="5750255" y="92964"/>
                  </a:lnTo>
                  <a:lnTo>
                    <a:pt x="5756414" y="96266"/>
                  </a:lnTo>
                  <a:lnTo>
                    <a:pt x="5763018" y="101155"/>
                  </a:lnTo>
                  <a:lnTo>
                    <a:pt x="5764542" y="101155"/>
                  </a:lnTo>
                  <a:lnTo>
                    <a:pt x="5764542" y="79819"/>
                  </a:lnTo>
                  <a:close/>
                </a:path>
                <a:path w="7926070" h="1519554">
                  <a:moveTo>
                    <a:pt x="5857595" y="114960"/>
                  </a:moveTo>
                  <a:lnTo>
                    <a:pt x="5835015" y="76288"/>
                  </a:lnTo>
                  <a:lnTo>
                    <a:pt x="5834634" y="76238"/>
                  </a:lnTo>
                  <a:lnTo>
                    <a:pt x="5834634" y="110299"/>
                  </a:lnTo>
                  <a:lnTo>
                    <a:pt x="5796534" y="110299"/>
                  </a:lnTo>
                  <a:lnTo>
                    <a:pt x="5797918" y="100291"/>
                  </a:lnTo>
                  <a:lnTo>
                    <a:pt x="5801868" y="93154"/>
                  </a:lnTo>
                  <a:lnTo>
                    <a:pt x="5808116" y="88861"/>
                  </a:lnTo>
                  <a:lnTo>
                    <a:pt x="5816346" y="87439"/>
                  </a:lnTo>
                  <a:lnTo>
                    <a:pt x="5824347" y="88861"/>
                  </a:lnTo>
                  <a:lnTo>
                    <a:pt x="5830062" y="93154"/>
                  </a:lnTo>
                  <a:lnTo>
                    <a:pt x="5833491" y="100291"/>
                  </a:lnTo>
                  <a:lnTo>
                    <a:pt x="5834634" y="110299"/>
                  </a:lnTo>
                  <a:lnTo>
                    <a:pt x="5834634" y="76238"/>
                  </a:lnTo>
                  <a:lnTo>
                    <a:pt x="5817870" y="73723"/>
                  </a:lnTo>
                  <a:lnTo>
                    <a:pt x="5808154" y="74549"/>
                  </a:lnTo>
                  <a:lnTo>
                    <a:pt x="5799582" y="76962"/>
                  </a:lnTo>
                  <a:lnTo>
                    <a:pt x="5774296" y="109524"/>
                  </a:lnTo>
                  <a:lnTo>
                    <a:pt x="5773674" y="119532"/>
                  </a:lnTo>
                  <a:lnTo>
                    <a:pt x="5774296" y="130124"/>
                  </a:lnTo>
                  <a:lnTo>
                    <a:pt x="5801868" y="162013"/>
                  </a:lnTo>
                  <a:lnTo>
                    <a:pt x="5822442" y="165252"/>
                  </a:lnTo>
                  <a:lnTo>
                    <a:pt x="5830468" y="164706"/>
                  </a:lnTo>
                  <a:lnTo>
                    <a:pt x="5838634" y="163156"/>
                  </a:lnTo>
                  <a:lnTo>
                    <a:pt x="5847092" y="160756"/>
                  </a:lnTo>
                  <a:lnTo>
                    <a:pt x="5855970" y="157632"/>
                  </a:lnTo>
                  <a:lnTo>
                    <a:pt x="5855970" y="148488"/>
                  </a:lnTo>
                  <a:lnTo>
                    <a:pt x="5855970" y="137820"/>
                  </a:lnTo>
                  <a:lnTo>
                    <a:pt x="5854446" y="137820"/>
                  </a:lnTo>
                  <a:lnTo>
                    <a:pt x="5847575" y="142697"/>
                  </a:lnTo>
                  <a:lnTo>
                    <a:pt x="5840539" y="146011"/>
                  </a:lnTo>
                  <a:lnTo>
                    <a:pt x="5833237" y="147891"/>
                  </a:lnTo>
                  <a:lnTo>
                    <a:pt x="5825490" y="148488"/>
                  </a:lnTo>
                  <a:lnTo>
                    <a:pt x="5813260" y="147015"/>
                  </a:lnTo>
                  <a:lnTo>
                    <a:pt x="5804154" y="142392"/>
                  </a:lnTo>
                  <a:lnTo>
                    <a:pt x="5798490" y="134340"/>
                  </a:lnTo>
                  <a:lnTo>
                    <a:pt x="5796534" y="122580"/>
                  </a:lnTo>
                  <a:lnTo>
                    <a:pt x="5857595" y="122580"/>
                  </a:lnTo>
                  <a:lnTo>
                    <a:pt x="5857595" y="114960"/>
                  </a:lnTo>
                  <a:close/>
                </a:path>
                <a:path w="7926070" h="1519554">
                  <a:moveTo>
                    <a:pt x="7925943" y="306311"/>
                  </a:moveTo>
                  <a:lnTo>
                    <a:pt x="3155835" y="306311"/>
                  </a:lnTo>
                  <a:lnTo>
                    <a:pt x="3155835" y="0"/>
                  </a:lnTo>
                  <a:lnTo>
                    <a:pt x="3145167" y="0"/>
                  </a:lnTo>
                  <a:lnTo>
                    <a:pt x="3145167" y="1519415"/>
                  </a:lnTo>
                  <a:lnTo>
                    <a:pt x="3155835" y="1519415"/>
                  </a:lnTo>
                  <a:lnTo>
                    <a:pt x="3155835" y="316979"/>
                  </a:lnTo>
                  <a:lnTo>
                    <a:pt x="7925943" y="316979"/>
                  </a:lnTo>
                  <a:lnTo>
                    <a:pt x="7925943" y="30631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2" name="object 62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5401246" y="5711761"/>
              <a:ext cx="296036" cy="137350"/>
            </a:xfrm>
            <a:prstGeom prst="rect">
              <a:avLst/>
            </a:prstGeom>
          </p:spPr>
        </p:pic>
        <p:sp>
          <p:nvSpPr>
            <p:cNvPr id="63" name="object 63"/>
            <p:cNvSpPr/>
            <p:nvPr/>
          </p:nvSpPr>
          <p:spPr>
            <a:xfrm>
              <a:off x="5804058" y="5711761"/>
              <a:ext cx="41275" cy="139065"/>
            </a:xfrm>
            <a:custGeom>
              <a:avLst/>
              <a:gdLst/>
              <a:ahLst/>
              <a:cxnLst/>
              <a:rect l="l" t="t" r="r" b="b"/>
              <a:pathLst>
                <a:path w="41275" h="139064">
                  <a:moveTo>
                    <a:pt x="41148" y="138874"/>
                  </a:moveTo>
                  <a:lnTo>
                    <a:pt x="25908" y="138874"/>
                  </a:lnTo>
                  <a:lnTo>
                    <a:pt x="14787" y="122507"/>
                  </a:lnTo>
                  <a:lnTo>
                    <a:pt x="6667" y="105453"/>
                  </a:lnTo>
                  <a:lnTo>
                    <a:pt x="1690" y="87560"/>
                  </a:lnTo>
                  <a:lnTo>
                    <a:pt x="0" y="68675"/>
                  </a:lnTo>
                  <a:lnTo>
                    <a:pt x="1690" y="49760"/>
                  </a:lnTo>
                  <a:lnTo>
                    <a:pt x="6667" y="32015"/>
                  </a:lnTo>
                  <a:lnTo>
                    <a:pt x="14787" y="15431"/>
                  </a:lnTo>
                  <a:lnTo>
                    <a:pt x="25908" y="0"/>
                  </a:lnTo>
                  <a:lnTo>
                    <a:pt x="41148" y="0"/>
                  </a:lnTo>
                  <a:lnTo>
                    <a:pt x="34813" y="6000"/>
                  </a:lnTo>
                  <a:lnTo>
                    <a:pt x="29337" y="12573"/>
                  </a:lnTo>
                  <a:lnTo>
                    <a:pt x="12954" y="48053"/>
                  </a:lnTo>
                  <a:lnTo>
                    <a:pt x="10668" y="68675"/>
                  </a:lnTo>
                  <a:lnTo>
                    <a:pt x="11239" y="78962"/>
                  </a:lnTo>
                  <a:lnTo>
                    <a:pt x="24431" y="117553"/>
                  </a:lnTo>
                  <a:lnTo>
                    <a:pt x="41148" y="137350"/>
                  </a:lnTo>
                  <a:lnTo>
                    <a:pt x="41148" y="13887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4" name="object 64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5865113" y="5717857"/>
              <a:ext cx="212026" cy="129730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6112192" y="5723953"/>
              <a:ext cx="73247" cy="117538"/>
            </a:xfrm>
            <a:prstGeom prst="rect">
              <a:avLst/>
            </a:prstGeom>
          </p:spPr>
        </p:pic>
        <p:sp>
          <p:nvSpPr>
            <p:cNvPr id="66" name="object 66"/>
            <p:cNvSpPr/>
            <p:nvPr/>
          </p:nvSpPr>
          <p:spPr>
            <a:xfrm>
              <a:off x="6217437" y="5710237"/>
              <a:ext cx="180340" cy="139065"/>
            </a:xfrm>
            <a:custGeom>
              <a:avLst/>
              <a:gdLst/>
              <a:ahLst/>
              <a:cxnLst/>
              <a:rect l="l" t="t" r="r" b="b"/>
              <a:pathLst>
                <a:path w="180339" h="139064">
                  <a:moveTo>
                    <a:pt x="108305" y="10109"/>
                  </a:moveTo>
                  <a:lnTo>
                    <a:pt x="96113" y="10109"/>
                  </a:lnTo>
                  <a:lnTo>
                    <a:pt x="96113" y="20269"/>
                  </a:lnTo>
                  <a:lnTo>
                    <a:pt x="96113" y="62179"/>
                  </a:lnTo>
                  <a:lnTo>
                    <a:pt x="10668" y="62179"/>
                  </a:lnTo>
                  <a:lnTo>
                    <a:pt x="10668" y="20269"/>
                  </a:lnTo>
                  <a:lnTo>
                    <a:pt x="96113" y="20269"/>
                  </a:lnTo>
                  <a:lnTo>
                    <a:pt x="96113" y="10109"/>
                  </a:lnTo>
                  <a:lnTo>
                    <a:pt x="0" y="10109"/>
                  </a:lnTo>
                  <a:lnTo>
                    <a:pt x="0" y="20269"/>
                  </a:lnTo>
                  <a:lnTo>
                    <a:pt x="0" y="62179"/>
                  </a:lnTo>
                  <a:lnTo>
                    <a:pt x="0" y="72339"/>
                  </a:lnTo>
                  <a:lnTo>
                    <a:pt x="0" y="119329"/>
                  </a:lnTo>
                  <a:lnTo>
                    <a:pt x="0" y="128219"/>
                  </a:lnTo>
                  <a:lnTo>
                    <a:pt x="0" y="135839"/>
                  </a:lnTo>
                  <a:lnTo>
                    <a:pt x="10668" y="135839"/>
                  </a:lnTo>
                  <a:lnTo>
                    <a:pt x="10668" y="128219"/>
                  </a:lnTo>
                  <a:lnTo>
                    <a:pt x="96113" y="128219"/>
                  </a:lnTo>
                  <a:lnTo>
                    <a:pt x="96113" y="135839"/>
                  </a:lnTo>
                  <a:lnTo>
                    <a:pt x="108305" y="135839"/>
                  </a:lnTo>
                  <a:lnTo>
                    <a:pt x="108305" y="128219"/>
                  </a:lnTo>
                  <a:lnTo>
                    <a:pt x="108305" y="119329"/>
                  </a:lnTo>
                  <a:lnTo>
                    <a:pt x="10668" y="119329"/>
                  </a:lnTo>
                  <a:lnTo>
                    <a:pt x="10668" y="72339"/>
                  </a:lnTo>
                  <a:lnTo>
                    <a:pt x="96113" y="72339"/>
                  </a:lnTo>
                  <a:lnTo>
                    <a:pt x="96113" y="118973"/>
                  </a:lnTo>
                  <a:lnTo>
                    <a:pt x="108305" y="118973"/>
                  </a:lnTo>
                  <a:lnTo>
                    <a:pt x="108305" y="19824"/>
                  </a:lnTo>
                  <a:lnTo>
                    <a:pt x="108305" y="10109"/>
                  </a:lnTo>
                  <a:close/>
                </a:path>
                <a:path w="180339" h="139064">
                  <a:moveTo>
                    <a:pt x="180022" y="70205"/>
                  </a:moveTo>
                  <a:lnTo>
                    <a:pt x="178549" y="51269"/>
                  </a:lnTo>
                  <a:lnTo>
                    <a:pt x="173926" y="33350"/>
                  </a:lnTo>
                  <a:lnTo>
                    <a:pt x="165874" y="16319"/>
                  </a:lnTo>
                  <a:lnTo>
                    <a:pt x="154114" y="0"/>
                  </a:lnTo>
                  <a:lnTo>
                    <a:pt x="140309" y="0"/>
                  </a:lnTo>
                  <a:lnTo>
                    <a:pt x="140309" y="1524"/>
                  </a:lnTo>
                  <a:lnTo>
                    <a:pt x="145808" y="7531"/>
                  </a:lnTo>
                  <a:lnTo>
                    <a:pt x="150863" y="14097"/>
                  </a:lnTo>
                  <a:lnTo>
                    <a:pt x="167068" y="49580"/>
                  </a:lnTo>
                  <a:lnTo>
                    <a:pt x="169354" y="70205"/>
                  </a:lnTo>
                  <a:lnTo>
                    <a:pt x="168783" y="80492"/>
                  </a:lnTo>
                  <a:lnTo>
                    <a:pt x="155613" y="119087"/>
                  </a:lnTo>
                  <a:lnTo>
                    <a:pt x="140309" y="138874"/>
                  </a:lnTo>
                  <a:lnTo>
                    <a:pt x="154114" y="138874"/>
                  </a:lnTo>
                  <a:lnTo>
                    <a:pt x="165874" y="123393"/>
                  </a:lnTo>
                  <a:lnTo>
                    <a:pt x="173926" y="106794"/>
                  </a:lnTo>
                  <a:lnTo>
                    <a:pt x="178549" y="89065"/>
                  </a:lnTo>
                  <a:lnTo>
                    <a:pt x="180022" y="7020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7" name="object 67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5404389" y="5940647"/>
              <a:ext cx="747426" cy="135827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6315075" y="5948267"/>
              <a:ext cx="146399" cy="129730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6482905" y="5948267"/>
              <a:ext cx="118967" cy="125158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6623208" y="5946743"/>
              <a:ext cx="289845" cy="126682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5398293" y="6184868"/>
              <a:ext cx="295941" cy="118967"/>
            </a:xfrm>
            <a:prstGeom prst="rect">
              <a:avLst/>
            </a:prstGeom>
          </p:spPr>
        </p:pic>
        <p:sp>
          <p:nvSpPr>
            <p:cNvPr id="72" name="object 72"/>
            <p:cNvSpPr/>
            <p:nvPr/>
          </p:nvSpPr>
          <p:spPr>
            <a:xfrm>
              <a:off x="5727763" y="6169533"/>
              <a:ext cx="1186815" cy="137795"/>
            </a:xfrm>
            <a:custGeom>
              <a:avLst/>
              <a:gdLst/>
              <a:ahLst/>
              <a:cxnLst/>
              <a:rect l="l" t="t" r="r" b="b"/>
              <a:pathLst>
                <a:path w="1186815" h="137795">
                  <a:moveTo>
                    <a:pt x="120586" y="64109"/>
                  </a:moveTo>
                  <a:lnTo>
                    <a:pt x="111340" y="56489"/>
                  </a:lnTo>
                  <a:lnTo>
                    <a:pt x="102743" y="66509"/>
                  </a:lnTo>
                  <a:lnTo>
                    <a:pt x="92862" y="76123"/>
                  </a:lnTo>
                  <a:lnTo>
                    <a:pt x="55575" y="102349"/>
                  </a:lnTo>
                  <a:lnTo>
                    <a:pt x="12192" y="119075"/>
                  </a:lnTo>
                  <a:lnTo>
                    <a:pt x="12192" y="10680"/>
                  </a:lnTo>
                  <a:lnTo>
                    <a:pt x="0" y="10680"/>
                  </a:lnTo>
                  <a:lnTo>
                    <a:pt x="0" y="126695"/>
                  </a:lnTo>
                  <a:lnTo>
                    <a:pt x="7620" y="132791"/>
                  </a:lnTo>
                  <a:lnTo>
                    <a:pt x="58496" y="114134"/>
                  </a:lnTo>
                  <a:lnTo>
                    <a:pt x="102209" y="84734"/>
                  </a:lnTo>
                  <a:lnTo>
                    <a:pt x="112522" y="74409"/>
                  </a:lnTo>
                  <a:lnTo>
                    <a:pt x="120586" y="64109"/>
                  </a:lnTo>
                  <a:close/>
                </a:path>
                <a:path w="1186815" h="137795">
                  <a:moveTo>
                    <a:pt x="273075" y="33629"/>
                  </a:moveTo>
                  <a:lnTo>
                    <a:pt x="239547" y="33629"/>
                  </a:lnTo>
                  <a:lnTo>
                    <a:pt x="239547" y="6108"/>
                  </a:lnTo>
                  <a:lnTo>
                    <a:pt x="225831" y="6108"/>
                  </a:lnTo>
                  <a:lnTo>
                    <a:pt x="225831" y="33629"/>
                  </a:lnTo>
                  <a:lnTo>
                    <a:pt x="141922" y="33629"/>
                  </a:lnTo>
                  <a:lnTo>
                    <a:pt x="141922" y="44297"/>
                  </a:lnTo>
                  <a:lnTo>
                    <a:pt x="216598" y="44297"/>
                  </a:lnTo>
                  <a:lnTo>
                    <a:pt x="210070" y="55448"/>
                  </a:lnTo>
                  <a:lnTo>
                    <a:pt x="183070" y="85547"/>
                  </a:lnTo>
                  <a:lnTo>
                    <a:pt x="146202" y="111264"/>
                  </a:lnTo>
                  <a:lnTo>
                    <a:pt x="132778" y="117551"/>
                  </a:lnTo>
                  <a:lnTo>
                    <a:pt x="138874" y="126695"/>
                  </a:lnTo>
                  <a:lnTo>
                    <a:pt x="176593" y="105689"/>
                  </a:lnTo>
                  <a:lnTo>
                    <a:pt x="209931" y="75361"/>
                  </a:lnTo>
                  <a:lnTo>
                    <a:pt x="227355" y="53441"/>
                  </a:lnTo>
                  <a:lnTo>
                    <a:pt x="227355" y="134315"/>
                  </a:lnTo>
                  <a:lnTo>
                    <a:pt x="239547" y="134315"/>
                  </a:lnTo>
                  <a:lnTo>
                    <a:pt x="239547" y="44297"/>
                  </a:lnTo>
                  <a:lnTo>
                    <a:pt x="273075" y="44297"/>
                  </a:lnTo>
                  <a:lnTo>
                    <a:pt x="273075" y="33629"/>
                  </a:lnTo>
                  <a:close/>
                </a:path>
                <a:path w="1186815" h="137795">
                  <a:moveTo>
                    <a:pt x="425564" y="70205"/>
                  </a:moveTo>
                  <a:lnTo>
                    <a:pt x="407276" y="32105"/>
                  </a:lnTo>
                  <a:lnTo>
                    <a:pt x="360032" y="16865"/>
                  </a:lnTo>
                  <a:lnTo>
                    <a:pt x="349364" y="17919"/>
                  </a:lnTo>
                  <a:lnTo>
                    <a:pt x="349364" y="27533"/>
                  </a:lnTo>
                  <a:lnTo>
                    <a:pt x="348564" y="42989"/>
                  </a:lnTo>
                  <a:lnTo>
                    <a:pt x="338696" y="84010"/>
                  </a:lnTo>
                  <a:lnTo>
                    <a:pt x="314223" y="109918"/>
                  </a:lnTo>
                  <a:lnTo>
                    <a:pt x="308127" y="109918"/>
                  </a:lnTo>
                  <a:lnTo>
                    <a:pt x="305079" y="108394"/>
                  </a:lnTo>
                  <a:lnTo>
                    <a:pt x="302031" y="102298"/>
                  </a:lnTo>
                  <a:lnTo>
                    <a:pt x="298983" y="97726"/>
                  </a:lnTo>
                  <a:lnTo>
                    <a:pt x="297459" y="91630"/>
                  </a:lnTo>
                  <a:lnTo>
                    <a:pt x="297586" y="82613"/>
                  </a:lnTo>
                  <a:lnTo>
                    <a:pt x="298335" y="73964"/>
                  </a:lnTo>
                  <a:lnTo>
                    <a:pt x="321005" y="40182"/>
                  </a:lnTo>
                  <a:lnTo>
                    <a:pt x="349364" y="27533"/>
                  </a:lnTo>
                  <a:lnTo>
                    <a:pt x="349364" y="17919"/>
                  </a:lnTo>
                  <a:lnTo>
                    <a:pt x="308127" y="38201"/>
                  </a:lnTo>
                  <a:lnTo>
                    <a:pt x="286689" y="71678"/>
                  </a:lnTo>
                  <a:lnTo>
                    <a:pt x="285267" y="84010"/>
                  </a:lnTo>
                  <a:lnTo>
                    <a:pt x="285813" y="91490"/>
                  </a:lnTo>
                  <a:lnTo>
                    <a:pt x="305079" y="120586"/>
                  </a:lnTo>
                  <a:lnTo>
                    <a:pt x="312699" y="120586"/>
                  </a:lnTo>
                  <a:lnTo>
                    <a:pt x="322694" y="118897"/>
                  </a:lnTo>
                  <a:lnTo>
                    <a:pt x="331990" y="113919"/>
                  </a:lnTo>
                  <a:lnTo>
                    <a:pt x="336143" y="109918"/>
                  </a:lnTo>
                  <a:lnTo>
                    <a:pt x="340423" y="105803"/>
                  </a:lnTo>
                  <a:lnTo>
                    <a:pt x="357555" y="63931"/>
                  </a:lnTo>
                  <a:lnTo>
                    <a:pt x="361556" y="27533"/>
                  </a:lnTo>
                  <a:lnTo>
                    <a:pt x="373303" y="28371"/>
                  </a:lnTo>
                  <a:lnTo>
                    <a:pt x="409943" y="53441"/>
                  </a:lnTo>
                  <a:lnTo>
                    <a:pt x="413372" y="71729"/>
                  </a:lnTo>
                  <a:lnTo>
                    <a:pt x="412254" y="82613"/>
                  </a:lnTo>
                  <a:lnTo>
                    <a:pt x="387400" y="112014"/>
                  </a:lnTo>
                  <a:lnTo>
                    <a:pt x="355460" y="120586"/>
                  </a:lnTo>
                  <a:lnTo>
                    <a:pt x="358508" y="131254"/>
                  </a:lnTo>
                  <a:lnTo>
                    <a:pt x="397306" y="119900"/>
                  </a:lnTo>
                  <a:lnTo>
                    <a:pt x="424421" y="83362"/>
                  </a:lnTo>
                  <a:lnTo>
                    <a:pt x="425564" y="70205"/>
                  </a:lnTo>
                  <a:close/>
                </a:path>
                <a:path w="1186815" h="137795">
                  <a:moveTo>
                    <a:pt x="556831" y="68681"/>
                  </a:moveTo>
                  <a:lnTo>
                    <a:pt x="546163" y="68681"/>
                  </a:lnTo>
                  <a:lnTo>
                    <a:pt x="546163" y="77825"/>
                  </a:lnTo>
                  <a:lnTo>
                    <a:pt x="546163" y="94678"/>
                  </a:lnTo>
                  <a:lnTo>
                    <a:pt x="546163" y="102298"/>
                  </a:lnTo>
                  <a:lnTo>
                    <a:pt x="546163" y="120586"/>
                  </a:lnTo>
                  <a:lnTo>
                    <a:pt x="468337" y="120586"/>
                  </a:lnTo>
                  <a:lnTo>
                    <a:pt x="468337" y="102298"/>
                  </a:lnTo>
                  <a:lnTo>
                    <a:pt x="546163" y="102298"/>
                  </a:lnTo>
                  <a:lnTo>
                    <a:pt x="546163" y="94678"/>
                  </a:lnTo>
                  <a:lnTo>
                    <a:pt x="468337" y="94678"/>
                  </a:lnTo>
                  <a:lnTo>
                    <a:pt x="468337" y="77825"/>
                  </a:lnTo>
                  <a:lnTo>
                    <a:pt x="546163" y="77825"/>
                  </a:lnTo>
                  <a:lnTo>
                    <a:pt x="546163" y="68681"/>
                  </a:lnTo>
                  <a:lnTo>
                    <a:pt x="456145" y="68681"/>
                  </a:lnTo>
                  <a:lnTo>
                    <a:pt x="456145" y="135826"/>
                  </a:lnTo>
                  <a:lnTo>
                    <a:pt x="468337" y="135826"/>
                  </a:lnTo>
                  <a:lnTo>
                    <a:pt x="468337" y="129730"/>
                  </a:lnTo>
                  <a:lnTo>
                    <a:pt x="546163" y="129730"/>
                  </a:lnTo>
                  <a:lnTo>
                    <a:pt x="546163" y="135826"/>
                  </a:lnTo>
                  <a:lnTo>
                    <a:pt x="556831" y="135826"/>
                  </a:lnTo>
                  <a:lnTo>
                    <a:pt x="556831" y="129730"/>
                  </a:lnTo>
                  <a:lnTo>
                    <a:pt x="556831" y="120586"/>
                  </a:lnTo>
                  <a:lnTo>
                    <a:pt x="556831" y="102298"/>
                  </a:lnTo>
                  <a:lnTo>
                    <a:pt x="556831" y="94678"/>
                  </a:lnTo>
                  <a:lnTo>
                    <a:pt x="556831" y="77825"/>
                  </a:lnTo>
                  <a:lnTo>
                    <a:pt x="556831" y="68681"/>
                  </a:lnTo>
                  <a:close/>
                </a:path>
                <a:path w="1186815" h="137795">
                  <a:moveTo>
                    <a:pt x="576643" y="47345"/>
                  </a:moveTo>
                  <a:lnTo>
                    <a:pt x="538543" y="47345"/>
                  </a:lnTo>
                  <a:lnTo>
                    <a:pt x="550735" y="22961"/>
                  </a:lnTo>
                  <a:lnTo>
                    <a:pt x="570547" y="22961"/>
                  </a:lnTo>
                  <a:lnTo>
                    <a:pt x="570547" y="13716"/>
                  </a:lnTo>
                  <a:lnTo>
                    <a:pt x="537019" y="13716"/>
                  </a:lnTo>
                  <a:lnTo>
                    <a:pt x="537019" y="22961"/>
                  </a:lnTo>
                  <a:lnTo>
                    <a:pt x="526249" y="47345"/>
                  </a:lnTo>
                  <a:lnTo>
                    <a:pt x="488149" y="47345"/>
                  </a:lnTo>
                  <a:lnTo>
                    <a:pt x="477481" y="22961"/>
                  </a:lnTo>
                  <a:lnTo>
                    <a:pt x="537019" y="22961"/>
                  </a:lnTo>
                  <a:lnTo>
                    <a:pt x="537019" y="13716"/>
                  </a:lnTo>
                  <a:lnTo>
                    <a:pt x="512533" y="13716"/>
                  </a:lnTo>
                  <a:lnTo>
                    <a:pt x="512533" y="0"/>
                  </a:lnTo>
                  <a:lnTo>
                    <a:pt x="500341" y="0"/>
                  </a:lnTo>
                  <a:lnTo>
                    <a:pt x="500341" y="13716"/>
                  </a:lnTo>
                  <a:lnTo>
                    <a:pt x="445477" y="13716"/>
                  </a:lnTo>
                  <a:lnTo>
                    <a:pt x="445477" y="22961"/>
                  </a:lnTo>
                  <a:lnTo>
                    <a:pt x="465289" y="22961"/>
                  </a:lnTo>
                  <a:lnTo>
                    <a:pt x="474433" y="47345"/>
                  </a:lnTo>
                  <a:lnTo>
                    <a:pt x="439381" y="47345"/>
                  </a:lnTo>
                  <a:lnTo>
                    <a:pt x="439381" y="56489"/>
                  </a:lnTo>
                  <a:lnTo>
                    <a:pt x="576643" y="56489"/>
                  </a:lnTo>
                  <a:lnTo>
                    <a:pt x="576643" y="47345"/>
                  </a:lnTo>
                  <a:close/>
                </a:path>
                <a:path w="1186815" h="137795">
                  <a:moveTo>
                    <a:pt x="715416" y="5689"/>
                  </a:moveTo>
                  <a:lnTo>
                    <a:pt x="605586" y="5689"/>
                  </a:lnTo>
                  <a:lnTo>
                    <a:pt x="605586" y="12039"/>
                  </a:lnTo>
                  <a:lnTo>
                    <a:pt x="605586" y="20929"/>
                  </a:lnTo>
                  <a:lnTo>
                    <a:pt x="605586" y="27279"/>
                  </a:lnTo>
                  <a:lnTo>
                    <a:pt x="605586" y="34899"/>
                  </a:lnTo>
                  <a:lnTo>
                    <a:pt x="605586" y="41249"/>
                  </a:lnTo>
                  <a:lnTo>
                    <a:pt x="715416" y="41249"/>
                  </a:lnTo>
                  <a:lnTo>
                    <a:pt x="715416" y="35153"/>
                  </a:lnTo>
                  <a:lnTo>
                    <a:pt x="715416" y="34899"/>
                  </a:lnTo>
                  <a:lnTo>
                    <a:pt x="715416" y="27533"/>
                  </a:lnTo>
                  <a:lnTo>
                    <a:pt x="704748" y="27533"/>
                  </a:lnTo>
                  <a:lnTo>
                    <a:pt x="704748" y="34899"/>
                  </a:lnTo>
                  <a:lnTo>
                    <a:pt x="616254" y="34899"/>
                  </a:lnTo>
                  <a:lnTo>
                    <a:pt x="616254" y="27279"/>
                  </a:lnTo>
                  <a:lnTo>
                    <a:pt x="715416" y="27279"/>
                  </a:lnTo>
                  <a:lnTo>
                    <a:pt x="715416" y="21437"/>
                  </a:lnTo>
                  <a:lnTo>
                    <a:pt x="715416" y="20929"/>
                  </a:lnTo>
                  <a:lnTo>
                    <a:pt x="715416" y="12192"/>
                  </a:lnTo>
                  <a:lnTo>
                    <a:pt x="704748" y="12192"/>
                  </a:lnTo>
                  <a:lnTo>
                    <a:pt x="704748" y="20929"/>
                  </a:lnTo>
                  <a:lnTo>
                    <a:pt x="616254" y="20929"/>
                  </a:lnTo>
                  <a:lnTo>
                    <a:pt x="616254" y="12039"/>
                  </a:lnTo>
                  <a:lnTo>
                    <a:pt x="715416" y="12039"/>
                  </a:lnTo>
                  <a:lnTo>
                    <a:pt x="715416" y="5689"/>
                  </a:lnTo>
                  <a:close/>
                </a:path>
                <a:path w="1186815" h="137795">
                  <a:moveTo>
                    <a:pt x="730656" y="126682"/>
                  </a:moveTo>
                  <a:lnTo>
                    <a:pt x="665124" y="126682"/>
                  </a:lnTo>
                  <a:lnTo>
                    <a:pt x="665124" y="117538"/>
                  </a:lnTo>
                  <a:lnTo>
                    <a:pt x="723036" y="117538"/>
                  </a:lnTo>
                  <a:lnTo>
                    <a:pt x="723036" y="109918"/>
                  </a:lnTo>
                  <a:lnTo>
                    <a:pt x="665124" y="109918"/>
                  </a:lnTo>
                  <a:lnTo>
                    <a:pt x="665124" y="100939"/>
                  </a:lnTo>
                  <a:lnTo>
                    <a:pt x="716940" y="100939"/>
                  </a:lnTo>
                  <a:lnTo>
                    <a:pt x="716940" y="94678"/>
                  </a:lnTo>
                  <a:lnTo>
                    <a:pt x="716940" y="65379"/>
                  </a:lnTo>
                  <a:lnTo>
                    <a:pt x="704748" y="65379"/>
                  </a:lnTo>
                  <a:lnTo>
                    <a:pt x="704748" y="71729"/>
                  </a:lnTo>
                  <a:lnTo>
                    <a:pt x="704748" y="80619"/>
                  </a:lnTo>
                  <a:lnTo>
                    <a:pt x="704748" y="85699"/>
                  </a:lnTo>
                  <a:lnTo>
                    <a:pt x="704748" y="94589"/>
                  </a:lnTo>
                  <a:lnTo>
                    <a:pt x="665124" y="94589"/>
                  </a:lnTo>
                  <a:lnTo>
                    <a:pt x="665124" y="85699"/>
                  </a:lnTo>
                  <a:lnTo>
                    <a:pt x="704748" y="85699"/>
                  </a:lnTo>
                  <a:lnTo>
                    <a:pt x="704748" y="80619"/>
                  </a:lnTo>
                  <a:lnTo>
                    <a:pt x="665124" y="80619"/>
                  </a:lnTo>
                  <a:lnTo>
                    <a:pt x="665124" y="71729"/>
                  </a:lnTo>
                  <a:lnTo>
                    <a:pt x="704748" y="71729"/>
                  </a:lnTo>
                  <a:lnTo>
                    <a:pt x="704748" y="65379"/>
                  </a:lnTo>
                  <a:lnTo>
                    <a:pt x="654456" y="65379"/>
                  </a:lnTo>
                  <a:lnTo>
                    <a:pt x="654456" y="71729"/>
                  </a:lnTo>
                  <a:lnTo>
                    <a:pt x="654456" y="80619"/>
                  </a:lnTo>
                  <a:lnTo>
                    <a:pt x="654456" y="85699"/>
                  </a:lnTo>
                  <a:lnTo>
                    <a:pt x="654456" y="94589"/>
                  </a:lnTo>
                  <a:lnTo>
                    <a:pt x="614730" y="94589"/>
                  </a:lnTo>
                  <a:lnTo>
                    <a:pt x="614730" y="85699"/>
                  </a:lnTo>
                  <a:lnTo>
                    <a:pt x="654456" y="85699"/>
                  </a:lnTo>
                  <a:lnTo>
                    <a:pt x="654456" y="80619"/>
                  </a:lnTo>
                  <a:lnTo>
                    <a:pt x="614730" y="80619"/>
                  </a:lnTo>
                  <a:lnTo>
                    <a:pt x="614730" y="71729"/>
                  </a:lnTo>
                  <a:lnTo>
                    <a:pt x="654456" y="71729"/>
                  </a:lnTo>
                  <a:lnTo>
                    <a:pt x="654456" y="65379"/>
                  </a:lnTo>
                  <a:lnTo>
                    <a:pt x="604062" y="65379"/>
                  </a:lnTo>
                  <a:lnTo>
                    <a:pt x="604062" y="71729"/>
                  </a:lnTo>
                  <a:lnTo>
                    <a:pt x="604062" y="80619"/>
                  </a:lnTo>
                  <a:lnTo>
                    <a:pt x="604062" y="85699"/>
                  </a:lnTo>
                  <a:lnTo>
                    <a:pt x="604062" y="94589"/>
                  </a:lnTo>
                  <a:lnTo>
                    <a:pt x="604062" y="100939"/>
                  </a:lnTo>
                  <a:lnTo>
                    <a:pt x="654456" y="100939"/>
                  </a:lnTo>
                  <a:lnTo>
                    <a:pt x="654456" y="109918"/>
                  </a:lnTo>
                  <a:lnTo>
                    <a:pt x="596442" y="109918"/>
                  </a:lnTo>
                  <a:lnTo>
                    <a:pt x="596442" y="117538"/>
                  </a:lnTo>
                  <a:lnTo>
                    <a:pt x="654456" y="117538"/>
                  </a:lnTo>
                  <a:lnTo>
                    <a:pt x="654456" y="126682"/>
                  </a:lnTo>
                  <a:lnTo>
                    <a:pt x="588822" y="126682"/>
                  </a:lnTo>
                  <a:lnTo>
                    <a:pt x="588822" y="134302"/>
                  </a:lnTo>
                  <a:lnTo>
                    <a:pt x="730656" y="134302"/>
                  </a:lnTo>
                  <a:lnTo>
                    <a:pt x="730656" y="126682"/>
                  </a:lnTo>
                  <a:close/>
                </a:path>
                <a:path w="1186815" h="137795">
                  <a:moveTo>
                    <a:pt x="730656" y="50393"/>
                  </a:moveTo>
                  <a:lnTo>
                    <a:pt x="590346" y="50393"/>
                  </a:lnTo>
                  <a:lnTo>
                    <a:pt x="590346" y="58013"/>
                  </a:lnTo>
                  <a:lnTo>
                    <a:pt x="730656" y="58013"/>
                  </a:lnTo>
                  <a:lnTo>
                    <a:pt x="730656" y="50393"/>
                  </a:lnTo>
                  <a:close/>
                </a:path>
                <a:path w="1186815" h="137795">
                  <a:moveTo>
                    <a:pt x="878674" y="54965"/>
                  </a:moveTo>
                  <a:lnTo>
                    <a:pt x="874102" y="45821"/>
                  </a:lnTo>
                  <a:lnTo>
                    <a:pt x="829818" y="62585"/>
                  </a:lnTo>
                  <a:lnTo>
                    <a:pt x="826770" y="54965"/>
                  </a:lnTo>
                  <a:lnTo>
                    <a:pt x="819150" y="51917"/>
                  </a:lnTo>
                  <a:lnTo>
                    <a:pt x="802386" y="51917"/>
                  </a:lnTo>
                  <a:lnTo>
                    <a:pt x="796290" y="53441"/>
                  </a:lnTo>
                  <a:lnTo>
                    <a:pt x="791718" y="54965"/>
                  </a:lnTo>
                  <a:lnTo>
                    <a:pt x="787146" y="54965"/>
                  </a:lnTo>
                  <a:lnTo>
                    <a:pt x="785622" y="56489"/>
                  </a:lnTo>
                  <a:lnTo>
                    <a:pt x="784098" y="56489"/>
                  </a:lnTo>
                  <a:lnTo>
                    <a:pt x="789254" y="49911"/>
                  </a:lnTo>
                  <a:lnTo>
                    <a:pt x="793432" y="43916"/>
                  </a:lnTo>
                  <a:lnTo>
                    <a:pt x="796734" y="38481"/>
                  </a:lnTo>
                  <a:lnTo>
                    <a:pt x="799338" y="33629"/>
                  </a:lnTo>
                  <a:lnTo>
                    <a:pt x="858862" y="33629"/>
                  </a:lnTo>
                  <a:lnTo>
                    <a:pt x="858862" y="24485"/>
                  </a:lnTo>
                  <a:lnTo>
                    <a:pt x="802386" y="24485"/>
                  </a:lnTo>
                  <a:lnTo>
                    <a:pt x="805434" y="18389"/>
                  </a:lnTo>
                  <a:lnTo>
                    <a:pt x="806958" y="12192"/>
                  </a:lnTo>
                  <a:lnTo>
                    <a:pt x="808482" y="7620"/>
                  </a:lnTo>
                  <a:lnTo>
                    <a:pt x="796290" y="6096"/>
                  </a:lnTo>
                  <a:lnTo>
                    <a:pt x="793242" y="18389"/>
                  </a:lnTo>
                  <a:lnTo>
                    <a:pt x="790194" y="24485"/>
                  </a:lnTo>
                  <a:lnTo>
                    <a:pt x="752094" y="24485"/>
                  </a:lnTo>
                  <a:lnTo>
                    <a:pt x="752094" y="33629"/>
                  </a:lnTo>
                  <a:lnTo>
                    <a:pt x="785622" y="33629"/>
                  </a:lnTo>
                  <a:lnTo>
                    <a:pt x="778141" y="47040"/>
                  </a:lnTo>
                  <a:lnTo>
                    <a:pt x="769239" y="59728"/>
                  </a:lnTo>
                  <a:lnTo>
                    <a:pt x="758609" y="71564"/>
                  </a:lnTo>
                  <a:lnTo>
                    <a:pt x="745998" y="82397"/>
                  </a:lnTo>
                  <a:lnTo>
                    <a:pt x="752094" y="90106"/>
                  </a:lnTo>
                  <a:lnTo>
                    <a:pt x="784428" y="65849"/>
                  </a:lnTo>
                  <a:lnTo>
                    <a:pt x="790194" y="64109"/>
                  </a:lnTo>
                  <a:lnTo>
                    <a:pt x="796290" y="61061"/>
                  </a:lnTo>
                  <a:lnTo>
                    <a:pt x="802386" y="59537"/>
                  </a:lnTo>
                  <a:lnTo>
                    <a:pt x="814578" y="59537"/>
                  </a:lnTo>
                  <a:lnTo>
                    <a:pt x="817626" y="62585"/>
                  </a:lnTo>
                  <a:lnTo>
                    <a:pt x="820674" y="67157"/>
                  </a:lnTo>
                  <a:lnTo>
                    <a:pt x="809218" y="72847"/>
                  </a:lnTo>
                  <a:lnTo>
                    <a:pt x="799909" y="78409"/>
                  </a:lnTo>
                  <a:lnTo>
                    <a:pt x="792594" y="83705"/>
                  </a:lnTo>
                  <a:lnTo>
                    <a:pt x="787146" y="88582"/>
                  </a:lnTo>
                  <a:lnTo>
                    <a:pt x="779526" y="96202"/>
                  </a:lnTo>
                  <a:lnTo>
                    <a:pt x="776478" y="102298"/>
                  </a:lnTo>
                  <a:lnTo>
                    <a:pt x="776478" y="117538"/>
                  </a:lnTo>
                  <a:lnTo>
                    <a:pt x="817791" y="132473"/>
                  </a:lnTo>
                  <a:lnTo>
                    <a:pt x="834390" y="132778"/>
                  </a:lnTo>
                  <a:lnTo>
                    <a:pt x="856183" y="132588"/>
                  </a:lnTo>
                  <a:lnTo>
                    <a:pt x="866190" y="132143"/>
                  </a:lnTo>
                  <a:lnTo>
                    <a:pt x="875626" y="131254"/>
                  </a:lnTo>
                  <a:lnTo>
                    <a:pt x="874102" y="120586"/>
                  </a:lnTo>
                  <a:lnTo>
                    <a:pt x="865238" y="121716"/>
                  </a:lnTo>
                  <a:lnTo>
                    <a:pt x="854659" y="122682"/>
                  </a:lnTo>
                  <a:lnTo>
                    <a:pt x="842340" y="123380"/>
                  </a:lnTo>
                  <a:lnTo>
                    <a:pt x="828294" y="123634"/>
                  </a:lnTo>
                  <a:lnTo>
                    <a:pt x="816864" y="123355"/>
                  </a:lnTo>
                  <a:lnTo>
                    <a:pt x="788670" y="112966"/>
                  </a:lnTo>
                  <a:lnTo>
                    <a:pt x="788670" y="108394"/>
                  </a:lnTo>
                  <a:lnTo>
                    <a:pt x="790689" y="101257"/>
                  </a:lnTo>
                  <a:lnTo>
                    <a:pt x="796861" y="93535"/>
                  </a:lnTo>
                  <a:lnTo>
                    <a:pt x="807313" y="85217"/>
                  </a:lnTo>
                  <a:lnTo>
                    <a:pt x="822198" y="76301"/>
                  </a:lnTo>
                  <a:lnTo>
                    <a:pt x="822198" y="108394"/>
                  </a:lnTo>
                  <a:lnTo>
                    <a:pt x="832866" y="108394"/>
                  </a:lnTo>
                  <a:lnTo>
                    <a:pt x="832866" y="71729"/>
                  </a:lnTo>
                  <a:lnTo>
                    <a:pt x="846912" y="66535"/>
                  </a:lnTo>
                  <a:lnTo>
                    <a:pt x="869810" y="58445"/>
                  </a:lnTo>
                  <a:lnTo>
                    <a:pt x="878674" y="54965"/>
                  </a:lnTo>
                  <a:close/>
                </a:path>
                <a:path w="1186815" h="137795">
                  <a:moveTo>
                    <a:pt x="938110" y="90106"/>
                  </a:moveTo>
                  <a:lnTo>
                    <a:pt x="927442" y="90106"/>
                  </a:lnTo>
                  <a:lnTo>
                    <a:pt x="927442" y="97726"/>
                  </a:lnTo>
                  <a:lnTo>
                    <a:pt x="927442" y="122110"/>
                  </a:lnTo>
                  <a:lnTo>
                    <a:pt x="910678" y="122110"/>
                  </a:lnTo>
                  <a:lnTo>
                    <a:pt x="910678" y="97726"/>
                  </a:lnTo>
                  <a:lnTo>
                    <a:pt x="927442" y="97726"/>
                  </a:lnTo>
                  <a:lnTo>
                    <a:pt x="927442" y="90106"/>
                  </a:lnTo>
                  <a:lnTo>
                    <a:pt x="900010" y="90106"/>
                  </a:lnTo>
                  <a:lnTo>
                    <a:pt x="900010" y="137350"/>
                  </a:lnTo>
                  <a:lnTo>
                    <a:pt x="910678" y="137350"/>
                  </a:lnTo>
                  <a:lnTo>
                    <a:pt x="910678" y="131254"/>
                  </a:lnTo>
                  <a:lnTo>
                    <a:pt x="938110" y="131254"/>
                  </a:lnTo>
                  <a:lnTo>
                    <a:pt x="938110" y="122110"/>
                  </a:lnTo>
                  <a:lnTo>
                    <a:pt x="938110" y="97726"/>
                  </a:lnTo>
                  <a:lnTo>
                    <a:pt x="938110" y="90106"/>
                  </a:lnTo>
                  <a:close/>
                </a:path>
                <a:path w="1186815" h="137795">
                  <a:moveTo>
                    <a:pt x="938110" y="68681"/>
                  </a:moveTo>
                  <a:lnTo>
                    <a:pt x="903058" y="68681"/>
                  </a:lnTo>
                  <a:lnTo>
                    <a:pt x="903058" y="76301"/>
                  </a:lnTo>
                  <a:lnTo>
                    <a:pt x="938110" y="76301"/>
                  </a:lnTo>
                  <a:lnTo>
                    <a:pt x="938110" y="68681"/>
                  </a:lnTo>
                  <a:close/>
                </a:path>
                <a:path w="1186815" h="137795">
                  <a:moveTo>
                    <a:pt x="938110" y="48869"/>
                  </a:moveTo>
                  <a:lnTo>
                    <a:pt x="903058" y="48869"/>
                  </a:lnTo>
                  <a:lnTo>
                    <a:pt x="903058" y="56489"/>
                  </a:lnTo>
                  <a:lnTo>
                    <a:pt x="938110" y="56489"/>
                  </a:lnTo>
                  <a:lnTo>
                    <a:pt x="938110" y="48869"/>
                  </a:lnTo>
                  <a:close/>
                </a:path>
                <a:path w="1186815" h="137795">
                  <a:moveTo>
                    <a:pt x="938110" y="7620"/>
                  </a:moveTo>
                  <a:lnTo>
                    <a:pt x="903058" y="7620"/>
                  </a:lnTo>
                  <a:lnTo>
                    <a:pt x="903058" y="15341"/>
                  </a:lnTo>
                  <a:lnTo>
                    <a:pt x="938110" y="15341"/>
                  </a:lnTo>
                  <a:lnTo>
                    <a:pt x="938110" y="7620"/>
                  </a:lnTo>
                  <a:close/>
                </a:path>
                <a:path w="1186815" h="137795">
                  <a:moveTo>
                    <a:pt x="942682" y="27533"/>
                  </a:moveTo>
                  <a:lnTo>
                    <a:pt x="896962" y="27533"/>
                  </a:lnTo>
                  <a:lnTo>
                    <a:pt x="896962" y="36677"/>
                  </a:lnTo>
                  <a:lnTo>
                    <a:pt x="942682" y="36677"/>
                  </a:lnTo>
                  <a:lnTo>
                    <a:pt x="942682" y="27533"/>
                  </a:lnTo>
                  <a:close/>
                </a:path>
                <a:path w="1186815" h="137795">
                  <a:moveTo>
                    <a:pt x="1008303" y="77825"/>
                  </a:moveTo>
                  <a:lnTo>
                    <a:pt x="999159" y="77825"/>
                  </a:lnTo>
                  <a:lnTo>
                    <a:pt x="999159" y="84010"/>
                  </a:lnTo>
                  <a:lnTo>
                    <a:pt x="999159" y="105346"/>
                  </a:lnTo>
                  <a:lnTo>
                    <a:pt x="979347" y="105346"/>
                  </a:lnTo>
                  <a:lnTo>
                    <a:pt x="979347" y="84010"/>
                  </a:lnTo>
                  <a:lnTo>
                    <a:pt x="999159" y="84010"/>
                  </a:lnTo>
                  <a:lnTo>
                    <a:pt x="999159" y="77825"/>
                  </a:lnTo>
                  <a:lnTo>
                    <a:pt x="970203" y="77825"/>
                  </a:lnTo>
                  <a:lnTo>
                    <a:pt x="970203" y="119062"/>
                  </a:lnTo>
                  <a:lnTo>
                    <a:pt x="979347" y="119062"/>
                  </a:lnTo>
                  <a:lnTo>
                    <a:pt x="979347" y="114490"/>
                  </a:lnTo>
                  <a:lnTo>
                    <a:pt x="1008303" y="114490"/>
                  </a:lnTo>
                  <a:lnTo>
                    <a:pt x="1008303" y="105346"/>
                  </a:lnTo>
                  <a:lnTo>
                    <a:pt x="1008303" y="84010"/>
                  </a:lnTo>
                  <a:lnTo>
                    <a:pt x="1008303" y="77825"/>
                  </a:lnTo>
                  <a:close/>
                </a:path>
                <a:path w="1186815" h="137795">
                  <a:moveTo>
                    <a:pt x="1012875" y="58013"/>
                  </a:moveTo>
                  <a:lnTo>
                    <a:pt x="994587" y="58013"/>
                  </a:lnTo>
                  <a:lnTo>
                    <a:pt x="994587" y="41249"/>
                  </a:lnTo>
                  <a:lnTo>
                    <a:pt x="1009827" y="41249"/>
                  </a:lnTo>
                  <a:lnTo>
                    <a:pt x="1009827" y="33629"/>
                  </a:lnTo>
                  <a:lnTo>
                    <a:pt x="994587" y="33629"/>
                  </a:lnTo>
                  <a:lnTo>
                    <a:pt x="994587" y="21437"/>
                  </a:lnTo>
                  <a:lnTo>
                    <a:pt x="985443" y="21437"/>
                  </a:lnTo>
                  <a:lnTo>
                    <a:pt x="985443" y="33629"/>
                  </a:lnTo>
                  <a:lnTo>
                    <a:pt x="970203" y="33629"/>
                  </a:lnTo>
                  <a:lnTo>
                    <a:pt x="970203" y="41249"/>
                  </a:lnTo>
                  <a:lnTo>
                    <a:pt x="985443" y="41249"/>
                  </a:lnTo>
                  <a:lnTo>
                    <a:pt x="985443" y="58013"/>
                  </a:lnTo>
                  <a:lnTo>
                    <a:pt x="967155" y="58013"/>
                  </a:lnTo>
                  <a:lnTo>
                    <a:pt x="967155" y="65633"/>
                  </a:lnTo>
                  <a:lnTo>
                    <a:pt x="1012875" y="65633"/>
                  </a:lnTo>
                  <a:lnTo>
                    <a:pt x="1012875" y="58013"/>
                  </a:lnTo>
                  <a:close/>
                </a:path>
                <a:path w="1186815" h="137795">
                  <a:moveTo>
                    <a:pt x="1029639" y="7620"/>
                  </a:moveTo>
                  <a:lnTo>
                    <a:pt x="951915" y="7620"/>
                  </a:lnTo>
                  <a:lnTo>
                    <a:pt x="951865" y="58013"/>
                  </a:lnTo>
                  <a:lnTo>
                    <a:pt x="951103" y="80835"/>
                  </a:lnTo>
                  <a:lnTo>
                    <a:pt x="948829" y="101155"/>
                  </a:lnTo>
                  <a:lnTo>
                    <a:pt x="945413" y="117449"/>
                  </a:lnTo>
                  <a:lnTo>
                    <a:pt x="941158" y="129730"/>
                  </a:lnTo>
                  <a:lnTo>
                    <a:pt x="947254" y="135826"/>
                  </a:lnTo>
                  <a:lnTo>
                    <a:pt x="953312" y="122186"/>
                  </a:lnTo>
                  <a:lnTo>
                    <a:pt x="957630" y="104394"/>
                  </a:lnTo>
                  <a:lnTo>
                    <a:pt x="960208" y="82854"/>
                  </a:lnTo>
                  <a:lnTo>
                    <a:pt x="961059" y="58013"/>
                  </a:lnTo>
                  <a:lnTo>
                    <a:pt x="961059" y="15341"/>
                  </a:lnTo>
                  <a:lnTo>
                    <a:pt x="1018971" y="15341"/>
                  </a:lnTo>
                  <a:lnTo>
                    <a:pt x="1018971" y="123634"/>
                  </a:lnTo>
                  <a:lnTo>
                    <a:pt x="1017447" y="125158"/>
                  </a:lnTo>
                  <a:lnTo>
                    <a:pt x="1000683" y="125158"/>
                  </a:lnTo>
                  <a:lnTo>
                    <a:pt x="1002207" y="135826"/>
                  </a:lnTo>
                  <a:lnTo>
                    <a:pt x="1022019" y="135826"/>
                  </a:lnTo>
                  <a:lnTo>
                    <a:pt x="1023543" y="134302"/>
                  </a:lnTo>
                  <a:lnTo>
                    <a:pt x="1026591" y="132778"/>
                  </a:lnTo>
                  <a:lnTo>
                    <a:pt x="1028115" y="131254"/>
                  </a:lnTo>
                  <a:lnTo>
                    <a:pt x="1029639" y="128206"/>
                  </a:lnTo>
                  <a:lnTo>
                    <a:pt x="1029639" y="15341"/>
                  </a:lnTo>
                  <a:lnTo>
                    <a:pt x="1029639" y="7620"/>
                  </a:lnTo>
                  <a:close/>
                </a:path>
                <a:path w="1186815" h="137795">
                  <a:moveTo>
                    <a:pt x="1112037" y="12192"/>
                  </a:moveTo>
                  <a:lnTo>
                    <a:pt x="1076985" y="12192"/>
                  </a:lnTo>
                  <a:lnTo>
                    <a:pt x="1080033" y="9144"/>
                  </a:lnTo>
                  <a:lnTo>
                    <a:pt x="1081557" y="4572"/>
                  </a:lnTo>
                  <a:lnTo>
                    <a:pt x="1083081" y="1524"/>
                  </a:lnTo>
                  <a:lnTo>
                    <a:pt x="1072413" y="0"/>
                  </a:lnTo>
                  <a:lnTo>
                    <a:pt x="1067562" y="8826"/>
                  </a:lnTo>
                  <a:lnTo>
                    <a:pt x="1061732" y="17576"/>
                  </a:lnTo>
                  <a:lnTo>
                    <a:pt x="1054798" y="26238"/>
                  </a:lnTo>
                  <a:lnTo>
                    <a:pt x="1046403" y="35153"/>
                  </a:lnTo>
                  <a:lnTo>
                    <a:pt x="1054125" y="39725"/>
                  </a:lnTo>
                  <a:lnTo>
                    <a:pt x="1057833" y="36652"/>
                  </a:lnTo>
                  <a:lnTo>
                    <a:pt x="1062126" y="32296"/>
                  </a:lnTo>
                  <a:lnTo>
                    <a:pt x="1066977" y="27076"/>
                  </a:lnTo>
                  <a:lnTo>
                    <a:pt x="1072413" y="21437"/>
                  </a:lnTo>
                  <a:lnTo>
                    <a:pt x="1083081" y="21437"/>
                  </a:lnTo>
                  <a:lnTo>
                    <a:pt x="1089177" y="35153"/>
                  </a:lnTo>
                  <a:lnTo>
                    <a:pt x="1099845" y="32105"/>
                  </a:lnTo>
                  <a:lnTo>
                    <a:pt x="1093749" y="21437"/>
                  </a:lnTo>
                  <a:lnTo>
                    <a:pt x="1112037" y="21437"/>
                  </a:lnTo>
                  <a:lnTo>
                    <a:pt x="1112037" y="12192"/>
                  </a:lnTo>
                  <a:close/>
                </a:path>
                <a:path w="1186815" h="137795">
                  <a:moveTo>
                    <a:pt x="1121181" y="131254"/>
                  </a:moveTo>
                  <a:lnTo>
                    <a:pt x="1115555" y="119824"/>
                  </a:lnTo>
                  <a:lnTo>
                    <a:pt x="1110322" y="110490"/>
                  </a:lnTo>
                  <a:lnTo>
                    <a:pt x="1105966" y="103187"/>
                  </a:lnTo>
                  <a:lnTo>
                    <a:pt x="1102893" y="97726"/>
                  </a:lnTo>
                  <a:lnTo>
                    <a:pt x="1092225" y="102298"/>
                  </a:lnTo>
                  <a:lnTo>
                    <a:pt x="1095273" y="105346"/>
                  </a:lnTo>
                  <a:lnTo>
                    <a:pt x="1098321" y="111442"/>
                  </a:lnTo>
                  <a:lnTo>
                    <a:pt x="1101369" y="116014"/>
                  </a:lnTo>
                  <a:lnTo>
                    <a:pt x="1094219" y="118071"/>
                  </a:lnTo>
                  <a:lnTo>
                    <a:pt x="1086612" y="119811"/>
                  </a:lnTo>
                  <a:lnTo>
                    <a:pt x="1078217" y="121589"/>
                  </a:lnTo>
                  <a:lnTo>
                    <a:pt x="1069365" y="123634"/>
                  </a:lnTo>
                  <a:lnTo>
                    <a:pt x="1069365" y="90106"/>
                  </a:lnTo>
                  <a:lnTo>
                    <a:pt x="1115085" y="90106"/>
                  </a:lnTo>
                  <a:lnTo>
                    <a:pt x="1115085" y="82397"/>
                  </a:lnTo>
                  <a:lnTo>
                    <a:pt x="1115085" y="68681"/>
                  </a:lnTo>
                  <a:lnTo>
                    <a:pt x="1115085" y="61061"/>
                  </a:lnTo>
                  <a:lnTo>
                    <a:pt x="1115085" y="48869"/>
                  </a:lnTo>
                  <a:lnTo>
                    <a:pt x="1115085" y="41249"/>
                  </a:lnTo>
                  <a:lnTo>
                    <a:pt x="1104417" y="41249"/>
                  </a:lnTo>
                  <a:lnTo>
                    <a:pt x="1104417" y="48869"/>
                  </a:lnTo>
                  <a:lnTo>
                    <a:pt x="1104417" y="61061"/>
                  </a:lnTo>
                  <a:lnTo>
                    <a:pt x="1104417" y="68681"/>
                  </a:lnTo>
                  <a:lnTo>
                    <a:pt x="1104417" y="82397"/>
                  </a:lnTo>
                  <a:lnTo>
                    <a:pt x="1069365" y="82397"/>
                  </a:lnTo>
                  <a:lnTo>
                    <a:pt x="1069365" y="68681"/>
                  </a:lnTo>
                  <a:lnTo>
                    <a:pt x="1104417" y="68681"/>
                  </a:lnTo>
                  <a:lnTo>
                    <a:pt x="1104417" y="61061"/>
                  </a:lnTo>
                  <a:lnTo>
                    <a:pt x="1069365" y="61061"/>
                  </a:lnTo>
                  <a:lnTo>
                    <a:pt x="1069365" y="48869"/>
                  </a:lnTo>
                  <a:lnTo>
                    <a:pt x="1104417" y="48869"/>
                  </a:lnTo>
                  <a:lnTo>
                    <a:pt x="1104417" y="41249"/>
                  </a:lnTo>
                  <a:lnTo>
                    <a:pt x="1058697" y="41249"/>
                  </a:lnTo>
                  <a:lnTo>
                    <a:pt x="1058697" y="125158"/>
                  </a:lnTo>
                  <a:lnTo>
                    <a:pt x="1054125" y="125158"/>
                  </a:lnTo>
                  <a:lnTo>
                    <a:pt x="1049451" y="126682"/>
                  </a:lnTo>
                  <a:lnTo>
                    <a:pt x="1046403" y="126682"/>
                  </a:lnTo>
                  <a:lnTo>
                    <a:pt x="1049451" y="135826"/>
                  </a:lnTo>
                  <a:lnTo>
                    <a:pt x="1063472" y="133502"/>
                  </a:lnTo>
                  <a:lnTo>
                    <a:pt x="1077734" y="130873"/>
                  </a:lnTo>
                  <a:lnTo>
                    <a:pt x="1091984" y="127685"/>
                  </a:lnTo>
                  <a:lnTo>
                    <a:pt x="1105941" y="123634"/>
                  </a:lnTo>
                  <a:lnTo>
                    <a:pt x="1108989" y="132778"/>
                  </a:lnTo>
                  <a:lnTo>
                    <a:pt x="1110513" y="134302"/>
                  </a:lnTo>
                  <a:lnTo>
                    <a:pt x="1121181" y="131254"/>
                  </a:lnTo>
                  <a:close/>
                </a:path>
                <a:path w="1186815" h="137795">
                  <a:moveTo>
                    <a:pt x="1180706" y="39725"/>
                  </a:moveTo>
                  <a:lnTo>
                    <a:pt x="1128801" y="39725"/>
                  </a:lnTo>
                  <a:lnTo>
                    <a:pt x="1128801" y="135826"/>
                  </a:lnTo>
                  <a:lnTo>
                    <a:pt x="1140993" y="135826"/>
                  </a:lnTo>
                  <a:lnTo>
                    <a:pt x="1140993" y="48869"/>
                  </a:lnTo>
                  <a:lnTo>
                    <a:pt x="1170038" y="48869"/>
                  </a:lnTo>
                  <a:lnTo>
                    <a:pt x="1170038" y="109918"/>
                  </a:lnTo>
                  <a:lnTo>
                    <a:pt x="1166990" y="111442"/>
                  </a:lnTo>
                  <a:lnTo>
                    <a:pt x="1150137" y="111442"/>
                  </a:lnTo>
                  <a:lnTo>
                    <a:pt x="1151661" y="122110"/>
                  </a:lnTo>
                  <a:lnTo>
                    <a:pt x="1171562" y="122110"/>
                  </a:lnTo>
                  <a:lnTo>
                    <a:pt x="1174610" y="120586"/>
                  </a:lnTo>
                  <a:lnTo>
                    <a:pt x="1179182" y="116014"/>
                  </a:lnTo>
                  <a:lnTo>
                    <a:pt x="1180706" y="112966"/>
                  </a:lnTo>
                  <a:lnTo>
                    <a:pt x="1180706" y="48869"/>
                  </a:lnTo>
                  <a:lnTo>
                    <a:pt x="1180706" y="39725"/>
                  </a:lnTo>
                  <a:close/>
                </a:path>
                <a:path w="1186815" h="137795">
                  <a:moveTo>
                    <a:pt x="1186802" y="12192"/>
                  </a:moveTo>
                  <a:lnTo>
                    <a:pt x="1137945" y="12192"/>
                  </a:lnTo>
                  <a:lnTo>
                    <a:pt x="1142517" y="3048"/>
                  </a:lnTo>
                  <a:lnTo>
                    <a:pt x="1131849" y="0"/>
                  </a:lnTo>
                  <a:lnTo>
                    <a:pt x="1127252" y="8826"/>
                  </a:lnTo>
                  <a:lnTo>
                    <a:pt x="1122514" y="16814"/>
                  </a:lnTo>
                  <a:lnTo>
                    <a:pt x="1117485" y="23660"/>
                  </a:lnTo>
                  <a:lnTo>
                    <a:pt x="1112037" y="29057"/>
                  </a:lnTo>
                  <a:lnTo>
                    <a:pt x="1119657" y="33629"/>
                  </a:lnTo>
                  <a:lnTo>
                    <a:pt x="1124229" y="30581"/>
                  </a:lnTo>
                  <a:lnTo>
                    <a:pt x="1127277" y="26009"/>
                  </a:lnTo>
                  <a:lnTo>
                    <a:pt x="1131849" y="21437"/>
                  </a:lnTo>
                  <a:lnTo>
                    <a:pt x="1148613" y="21437"/>
                  </a:lnTo>
                  <a:lnTo>
                    <a:pt x="1154798" y="35153"/>
                  </a:lnTo>
                  <a:lnTo>
                    <a:pt x="1165466" y="32105"/>
                  </a:lnTo>
                  <a:lnTo>
                    <a:pt x="1159370" y="21437"/>
                  </a:lnTo>
                  <a:lnTo>
                    <a:pt x="1186802" y="21437"/>
                  </a:lnTo>
                  <a:lnTo>
                    <a:pt x="1186802" y="1219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3" name="object 73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6934390" y="6175629"/>
              <a:ext cx="277653" cy="12820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43484" y="370332"/>
            <a:ext cx="9827260" cy="5763895"/>
            <a:chOff x="443484" y="370332"/>
            <a:chExt cx="9827260" cy="5763895"/>
          </a:xfrm>
        </p:grpSpPr>
        <p:sp>
          <p:nvSpPr>
            <p:cNvPr id="3" name="object 3"/>
            <p:cNvSpPr/>
            <p:nvPr/>
          </p:nvSpPr>
          <p:spPr>
            <a:xfrm>
              <a:off x="443484" y="370332"/>
              <a:ext cx="9827260" cy="5763895"/>
            </a:xfrm>
            <a:custGeom>
              <a:avLst/>
              <a:gdLst/>
              <a:ahLst/>
              <a:cxnLst/>
              <a:rect l="l" t="t" r="r" b="b"/>
              <a:pathLst>
                <a:path w="9827260" h="5763895">
                  <a:moveTo>
                    <a:pt x="9826751" y="5763767"/>
                  </a:moveTo>
                  <a:lnTo>
                    <a:pt x="0" y="5763767"/>
                  </a:lnTo>
                  <a:lnTo>
                    <a:pt x="0" y="0"/>
                  </a:lnTo>
                  <a:lnTo>
                    <a:pt x="9826751" y="0"/>
                  </a:lnTo>
                  <a:lnTo>
                    <a:pt x="9826751" y="5763767"/>
                  </a:lnTo>
                  <a:close/>
                </a:path>
              </a:pathLst>
            </a:custGeom>
            <a:solidFill>
              <a:srgbClr val="F4F4D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573500" y="4641913"/>
              <a:ext cx="9568815" cy="1297305"/>
            </a:xfrm>
            <a:custGeom>
              <a:avLst/>
              <a:gdLst/>
              <a:ahLst/>
              <a:cxnLst/>
              <a:rect l="l" t="t" r="r" b="b"/>
              <a:pathLst>
                <a:path w="9568815" h="1297304">
                  <a:moveTo>
                    <a:pt x="0" y="0"/>
                  </a:moveTo>
                  <a:lnTo>
                    <a:pt x="9568815" y="0"/>
                  </a:lnTo>
                  <a:lnTo>
                    <a:pt x="9568815" y="1297210"/>
                  </a:lnTo>
                  <a:lnTo>
                    <a:pt x="0" y="1297210"/>
                  </a:lnTo>
                  <a:lnTo>
                    <a:pt x="0" y="0"/>
                  </a:lnTo>
                  <a:close/>
                </a:path>
              </a:pathLst>
            </a:custGeom>
            <a:ln w="10677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/>
          <p:nvPr/>
        </p:nvSpPr>
        <p:spPr>
          <a:xfrm>
            <a:off x="443484" y="7202423"/>
            <a:ext cx="9827260" cy="1905"/>
          </a:xfrm>
          <a:custGeom>
            <a:avLst/>
            <a:gdLst/>
            <a:ahLst/>
            <a:cxnLst/>
            <a:rect l="l" t="t" r="r" b="b"/>
            <a:pathLst>
              <a:path w="9827260" h="1904">
                <a:moveTo>
                  <a:pt x="9826751" y="1524"/>
                </a:moveTo>
                <a:lnTo>
                  <a:pt x="0" y="1524"/>
                </a:lnTo>
                <a:lnTo>
                  <a:pt x="0" y="0"/>
                </a:lnTo>
                <a:lnTo>
                  <a:pt x="9826751" y="0"/>
                </a:lnTo>
                <a:lnTo>
                  <a:pt x="9826751" y="1524"/>
                </a:lnTo>
                <a:close/>
              </a:path>
            </a:pathLst>
          </a:custGeom>
          <a:solidFill>
            <a:srgbClr val="F4F4DB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6" name="object 6"/>
          <p:cNvGrpSpPr/>
          <p:nvPr/>
        </p:nvGrpSpPr>
        <p:grpSpPr>
          <a:xfrm>
            <a:off x="504825" y="466629"/>
            <a:ext cx="517525" cy="117475"/>
            <a:chOff x="504825" y="466629"/>
            <a:chExt cx="517525" cy="117475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04825" y="469677"/>
              <a:ext cx="85439" cy="111347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0076" y="494061"/>
              <a:ext cx="77819" cy="90011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710171" y="468159"/>
              <a:ext cx="116839" cy="114300"/>
            </a:xfrm>
            <a:custGeom>
              <a:avLst/>
              <a:gdLst/>
              <a:ahLst/>
              <a:cxnLst/>
              <a:rect l="l" t="t" r="r" b="b"/>
              <a:pathLst>
                <a:path w="116840" h="114300">
                  <a:moveTo>
                    <a:pt x="18300" y="92671"/>
                  </a:moveTo>
                  <a:lnTo>
                    <a:pt x="0" y="92671"/>
                  </a:lnTo>
                  <a:lnTo>
                    <a:pt x="0" y="114007"/>
                  </a:lnTo>
                  <a:lnTo>
                    <a:pt x="18300" y="114007"/>
                  </a:lnTo>
                  <a:lnTo>
                    <a:pt x="18300" y="92671"/>
                  </a:lnTo>
                  <a:close/>
                </a:path>
                <a:path w="116840" h="114300">
                  <a:moveTo>
                    <a:pt x="116497" y="102196"/>
                  </a:moveTo>
                  <a:lnTo>
                    <a:pt x="92113" y="102196"/>
                  </a:lnTo>
                  <a:lnTo>
                    <a:pt x="92113" y="0"/>
                  </a:lnTo>
                  <a:lnTo>
                    <a:pt x="82969" y="0"/>
                  </a:lnTo>
                  <a:lnTo>
                    <a:pt x="81445" y="6096"/>
                  </a:lnTo>
                  <a:lnTo>
                    <a:pt x="79921" y="10668"/>
                  </a:lnTo>
                  <a:lnTo>
                    <a:pt x="75349" y="12192"/>
                  </a:lnTo>
                  <a:lnTo>
                    <a:pt x="72301" y="15240"/>
                  </a:lnTo>
                  <a:lnTo>
                    <a:pt x="64592" y="16764"/>
                  </a:lnTo>
                  <a:lnTo>
                    <a:pt x="55448" y="16764"/>
                  </a:lnTo>
                  <a:lnTo>
                    <a:pt x="55448" y="25908"/>
                  </a:lnTo>
                  <a:lnTo>
                    <a:pt x="79921" y="25908"/>
                  </a:lnTo>
                  <a:lnTo>
                    <a:pt x="79921" y="102196"/>
                  </a:lnTo>
                  <a:lnTo>
                    <a:pt x="55448" y="102196"/>
                  </a:lnTo>
                  <a:lnTo>
                    <a:pt x="55448" y="112864"/>
                  </a:lnTo>
                  <a:lnTo>
                    <a:pt x="116497" y="112864"/>
                  </a:lnTo>
                  <a:lnTo>
                    <a:pt x="116497" y="1021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49534" y="466629"/>
              <a:ext cx="172250" cy="117443"/>
            </a:xfrm>
            <a:prstGeom prst="rect">
              <a:avLst/>
            </a:prstGeom>
          </p:spPr>
        </p:pic>
      </p:grpSp>
      <p:grpSp>
        <p:nvGrpSpPr>
          <p:cNvPr id="11" name="object 11"/>
          <p:cNvGrpSpPr/>
          <p:nvPr/>
        </p:nvGrpSpPr>
        <p:grpSpPr>
          <a:xfrm>
            <a:off x="9080658" y="463581"/>
            <a:ext cx="581660" cy="149860"/>
            <a:chOff x="9080658" y="463581"/>
            <a:chExt cx="581660" cy="149860"/>
          </a:xfrm>
        </p:grpSpPr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080658" y="463581"/>
              <a:ext cx="265366" cy="120491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372028" y="472725"/>
              <a:ext cx="289750" cy="140398"/>
            </a:xfrm>
            <a:prstGeom prst="rect">
              <a:avLst/>
            </a:prstGeom>
          </p:spPr>
        </p:pic>
      </p:grpSp>
      <p:pic>
        <p:nvPicPr>
          <p:cNvPr id="14" name="object 14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716737" y="454342"/>
            <a:ext cx="459105" cy="135826"/>
          </a:xfrm>
          <a:prstGeom prst="rect">
            <a:avLst/>
          </a:prstGeom>
        </p:spPr>
      </p:pic>
      <p:grpSp>
        <p:nvGrpSpPr>
          <p:cNvPr id="15" name="object 15"/>
          <p:cNvGrpSpPr/>
          <p:nvPr/>
        </p:nvGrpSpPr>
        <p:grpSpPr>
          <a:xfrm>
            <a:off x="2467255" y="876390"/>
            <a:ext cx="5792470" cy="3531870"/>
            <a:chOff x="2467255" y="876390"/>
            <a:chExt cx="5792470" cy="3531870"/>
          </a:xfrm>
        </p:grpSpPr>
        <p:sp>
          <p:nvSpPr>
            <p:cNvPr id="16" name="object 16"/>
            <p:cNvSpPr/>
            <p:nvPr/>
          </p:nvSpPr>
          <p:spPr>
            <a:xfrm>
              <a:off x="2472594" y="881729"/>
              <a:ext cx="5781675" cy="3521075"/>
            </a:xfrm>
            <a:custGeom>
              <a:avLst/>
              <a:gdLst/>
              <a:ahLst/>
              <a:cxnLst/>
              <a:rect l="l" t="t" r="r" b="b"/>
              <a:pathLst>
                <a:path w="5781675" h="3521075">
                  <a:moveTo>
                    <a:pt x="0" y="0"/>
                  </a:moveTo>
                  <a:lnTo>
                    <a:pt x="3146869" y="0"/>
                  </a:lnTo>
                  <a:lnTo>
                    <a:pt x="3146869" y="3215449"/>
                  </a:lnTo>
                  <a:lnTo>
                    <a:pt x="0" y="3215449"/>
                  </a:lnTo>
                  <a:lnTo>
                    <a:pt x="0" y="0"/>
                  </a:lnTo>
                  <a:close/>
                </a:path>
                <a:path w="5781675" h="3521075">
                  <a:moveTo>
                    <a:pt x="3157537" y="0"/>
                  </a:moveTo>
                  <a:lnTo>
                    <a:pt x="5781293" y="0"/>
                  </a:lnTo>
                  <a:lnTo>
                    <a:pt x="5781293" y="3215449"/>
                  </a:lnTo>
                  <a:lnTo>
                    <a:pt x="3157537" y="3215449"/>
                  </a:lnTo>
                  <a:lnTo>
                    <a:pt x="3157537" y="0"/>
                  </a:lnTo>
                  <a:close/>
                </a:path>
                <a:path w="5781675" h="3521075">
                  <a:moveTo>
                    <a:pt x="0" y="3226117"/>
                  </a:moveTo>
                  <a:lnTo>
                    <a:pt x="3146869" y="3226117"/>
                  </a:lnTo>
                  <a:lnTo>
                    <a:pt x="3146869" y="3482435"/>
                  </a:lnTo>
                  <a:lnTo>
                    <a:pt x="0" y="3482435"/>
                  </a:lnTo>
                  <a:lnTo>
                    <a:pt x="0" y="3226117"/>
                  </a:lnTo>
                  <a:close/>
                </a:path>
                <a:path w="5781675" h="3521075">
                  <a:moveTo>
                    <a:pt x="3157537" y="3226117"/>
                  </a:moveTo>
                  <a:lnTo>
                    <a:pt x="5781293" y="3226117"/>
                  </a:lnTo>
                  <a:lnTo>
                    <a:pt x="5781293" y="3482435"/>
                  </a:lnTo>
                  <a:lnTo>
                    <a:pt x="3157537" y="3482435"/>
                  </a:lnTo>
                  <a:lnTo>
                    <a:pt x="3157537" y="3226117"/>
                  </a:lnTo>
                  <a:close/>
                </a:path>
                <a:path w="5781675" h="3521075">
                  <a:moveTo>
                    <a:pt x="0" y="3493198"/>
                  </a:moveTo>
                  <a:lnTo>
                    <a:pt x="3146869" y="3493198"/>
                  </a:lnTo>
                  <a:lnTo>
                    <a:pt x="3146869" y="3520630"/>
                  </a:lnTo>
                  <a:lnTo>
                    <a:pt x="0" y="3520630"/>
                  </a:lnTo>
                  <a:lnTo>
                    <a:pt x="0" y="3493198"/>
                  </a:lnTo>
                  <a:close/>
                </a:path>
                <a:path w="5781675" h="3521075">
                  <a:moveTo>
                    <a:pt x="3157537" y="3493198"/>
                  </a:moveTo>
                  <a:lnTo>
                    <a:pt x="5781293" y="3493198"/>
                  </a:lnTo>
                  <a:lnTo>
                    <a:pt x="5781293" y="3520630"/>
                  </a:lnTo>
                  <a:lnTo>
                    <a:pt x="3157537" y="3520630"/>
                  </a:lnTo>
                  <a:lnTo>
                    <a:pt x="3157537" y="3493198"/>
                  </a:lnTo>
                  <a:close/>
                </a:path>
              </a:pathLst>
            </a:custGeom>
            <a:ln w="1067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663285" y="1113662"/>
              <a:ext cx="2520734" cy="2531021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640895" y="2181891"/>
              <a:ext cx="144875" cy="134302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5854446" y="2239899"/>
              <a:ext cx="27940" cy="27940"/>
            </a:xfrm>
            <a:custGeom>
              <a:avLst/>
              <a:gdLst/>
              <a:ahLst/>
              <a:cxnLst/>
              <a:rect l="l" t="t" r="r" b="b"/>
              <a:pathLst>
                <a:path w="27939" h="27939">
                  <a:moveTo>
                    <a:pt x="18288" y="27431"/>
                  </a:moveTo>
                  <a:lnTo>
                    <a:pt x="10668" y="27431"/>
                  </a:lnTo>
                  <a:lnTo>
                    <a:pt x="4572" y="24383"/>
                  </a:lnTo>
                  <a:lnTo>
                    <a:pt x="1524" y="21335"/>
                  </a:lnTo>
                  <a:lnTo>
                    <a:pt x="0" y="18287"/>
                  </a:lnTo>
                  <a:lnTo>
                    <a:pt x="0" y="13715"/>
                  </a:lnTo>
                  <a:lnTo>
                    <a:pt x="0" y="10667"/>
                  </a:lnTo>
                  <a:lnTo>
                    <a:pt x="1524" y="7619"/>
                  </a:lnTo>
                  <a:lnTo>
                    <a:pt x="7620" y="1523"/>
                  </a:lnTo>
                  <a:lnTo>
                    <a:pt x="10668" y="0"/>
                  </a:lnTo>
                  <a:lnTo>
                    <a:pt x="18288" y="0"/>
                  </a:lnTo>
                  <a:lnTo>
                    <a:pt x="21336" y="1523"/>
                  </a:lnTo>
                  <a:lnTo>
                    <a:pt x="24384" y="4571"/>
                  </a:lnTo>
                  <a:lnTo>
                    <a:pt x="27432" y="10667"/>
                  </a:lnTo>
                  <a:lnTo>
                    <a:pt x="27432" y="18287"/>
                  </a:lnTo>
                  <a:lnTo>
                    <a:pt x="24384" y="24383"/>
                  </a:lnTo>
                  <a:lnTo>
                    <a:pt x="18288" y="2743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0" name="object 2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950457" y="2183415"/>
              <a:ext cx="140398" cy="129730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6159531" y="2239899"/>
              <a:ext cx="27940" cy="27940"/>
            </a:xfrm>
            <a:custGeom>
              <a:avLst/>
              <a:gdLst/>
              <a:ahLst/>
              <a:cxnLst/>
              <a:rect l="l" t="t" r="r" b="b"/>
              <a:pathLst>
                <a:path w="27939" h="27939">
                  <a:moveTo>
                    <a:pt x="18288" y="27431"/>
                  </a:moveTo>
                  <a:lnTo>
                    <a:pt x="10668" y="27431"/>
                  </a:lnTo>
                  <a:lnTo>
                    <a:pt x="4572" y="24383"/>
                  </a:lnTo>
                  <a:lnTo>
                    <a:pt x="1524" y="21335"/>
                  </a:lnTo>
                  <a:lnTo>
                    <a:pt x="0" y="18287"/>
                  </a:lnTo>
                  <a:lnTo>
                    <a:pt x="0" y="13715"/>
                  </a:lnTo>
                  <a:lnTo>
                    <a:pt x="0" y="10667"/>
                  </a:lnTo>
                  <a:lnTo>
                    <a:pt x="1524" y="7619"/>
                  </a:lnTo>
                  <a:lnTo>
                    <a:pt x="7620" y="1523"/>
                  </a:lnTo>
                  <a:lnTo>
                    <a:pt x="10668" y="0"/>
                  </a:lnTo>
                  <a:lnTo>
                    <a:pt x="18288" y="0"/>
                  </a:lnTo>
                  <a:lnTo>
                    <a:pt x="21336" y="1523"/>
                  </a:lnTo>
                  <a:lnTo>
                    <a:pt x="24384" y="4571"/>
                  </a:lnTo>
                  <a:lnTo>
                    <a:pt x="27432" y="10667"/>
                  </a:lnTo>
                  <a:lnTo>
                    <a:pt x="27432" y="18287"/>
                  </a:lnTo>
                  <a:lnTo>
                    <a:pt x="24384" y="24383"/>
                  </a:lnTo>
                  <a:lnTo>
                    <a:pt x="18288" y="2743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2" name="object 2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250971" y="2183415"/>
              <a:ext cx="146494" cy="132778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6464522" y="2239899"/>
              <a:ext cx="27940" cy="27940"/>
            </a:xfrm>
            <a:custGeom>
              <a:avLst/>
              <a:gdLst/>
              <a:ahLst/>
              <a:cxnLst/>
              <a:rect l="l" t="t" r="r" b="b"/>
              <a:pathLst>
                <a:path w="27939" h="27939">
                  <a:moveTo>
                    <a:pt x="18383" y="27431"/>
                  </a:moveTo>
                  <a:lnTo>
                    <a:pt x="10763" y="27431"/>
                  </a:lnTo>
                  <a:lnTo>
                    <a:pt x="4667" y="24383"/>
                  </a:lnTo>
                  <a:lnTo>
                    <a:pt x="1524" y="21335"/>
                  </a:lnTo>
                  <a:lnTo>
                    <a:pt x="0" y="18287"/>
                  </a:lnTo>
                  <a:lnTo>
                    <a:pt x="0" y="13715"/>
                  </a:lnTo>
                  <a:lnTo>
                    <a:pt x="0" y="10667"/>
                  </a:lnTo>
                  <a:lnTo>
                    <a:pt x="1524" y="7619"/>
                  </a:lnTo>
                  <a:lnTo>
                    <a:pt x="4667" y="4571"/>
                  </a:lnTo>
                  <a:lnTo>
                    <a:pt x="7715" y="1523"/>
                  </a:lnTo>
                  <a:lnTo>
                    <a:pt x="10763" y="0"/>
                  </a:lnTo>
                  <a:lnTo>
                    <a:pt x="18383" y="0"/>
                  </a:lnTo>
                  <a:lnTo>
                    <a:pt x="21431" y="1523"/>
                  </a:lnTo>
                  <a:lnTo>
                    <a:pt x="27527" y="7619"/>
                  </a:lnTo>
                  <a:lnTo>
                    <a:pt x="27527" y="21335"/>
                  </a:lnTo>
                  <a:lnTo>
                    <a:pt x="24479" y="24383"/>
                  </a:lnTo>
                  <a:lnTo>
                    <a:pt x="18383" y="2743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4" name="object 2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560629" y="2180367"/>
              <a:ext cx="140398" cy="137350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6771132" y="2239803"/>
              <a:ext cx="27940" cy="27940"/>
            </a:xfrm>
            <a:custGeom>
              <a:avLst/>
              <a:gdLst/>
              <a:ahLst/>
              <a:cxnLst/>
              <a:rect l="l" t="t" r="r" b="b"/>
              <a:pathLst>
                <a:path w="27940" h="27939">
                  <a:moveTo>
                    <a:pt x="16859" y="27527"/>
                  </a:moveTo>
                  <a:lnTo>
                    <a:pt x="9239" y="27527"/>
                  </a:lnTo>
                  <a:lnTo>
                    <a:pt x="3048" y="24479"/>
                  </a:lnTo>
                  <a:lnTo>
                    <a:pt x="0" y="21431"/>
                  </a:lnTo>
                  <a:lnTo>
                    <a:pt x="0" y="13811"/>
                  </a:lnTo>
                  <a:lnTo>
                    <a:pt x="0" y="7619"/>
                  </a:lnTo>
                  <a:lnTo>
                    <a:pt x="6096" y="1523"/>
                  </a:lnTo>
                  <a:lnTo>
                    <a:pt x="9239" y="0"/>
                  </a:lnTo>
                  <a:lnTo>
                    <a:pt x="16859" y="0"/>
                  </a:lnTo>
                  <a:lnTo>
                    <a:pt x="19907" y="1523"/>
                  </a:lnTo>
                  <a:lnTo>
                    <a:pt x="26003" y="7619"/>
                  </a:lnTo>
                  <a:lnTo>
                    <a:pt x="27527" y="10667"/>
                  </a:lnTo>
                  <a:lnTo>
                    <a:pt x="27527" y="18383"/>
                  </a:lnTo>
                  <a:lnTo>
                    <a:pt x="26003" y="21431"/>
                  </a:lnTo>
                  <a:lnTo>
                    <a:pt x="22955" y="24479"/>
                  </a:lnTo>
                  <a:lnTo>
                    <a:pt x="16859" y="2752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6" name="object 2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865715" y="2180367"/>
              <a:ext cx="140398" cy="138874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7076217" y="2239803"/>
              <a:ext cx="27940" cy="27940"/>
            </a:xfrm>
            <a:custGeom>
              <a:avLst/>
              <a:gdLst/>
              <a:ahLst/>
              <a:cxnLst/>
              <a:rect l="l" t="t" r="r" b="b"/>
              <a:pathLst>
                <a:path w="27940" h="27939">
                  <a:moveTo>
                    <a:pt x="16859" y="27527"/>
                  </a:moveTo>
                  <a:lnTo>
                    <a:pt x="9144" y="27527"/>
                  </a:lnTo>
                  <a:lnTo>
                    <a:pt x="3048" y="24479"/>
                  </a:lnTo>
                  <a:lnTo>
                    <a:pt x="0" y="18383"/>
                  </a:lnTo>
                  <a:lnTo>
                    <a:pt x="0" y="13811"/>
                  </a:lnTo>
                  <a:lnTo>
                    <a:pt x="0" y="10667"/>
                  </a:lnTo>
                  <a:lnTo>
                    <a:pt x="3048" y="4571"/>
                  </a:lnTo>
                  <a:lnTo>
                    <a:pt x="6096" y="1523"/>
                  </a:lnTo>
                  <a:lnTo>
                    <a:pt x="9144" y="0"/>
                  </a:lnTo>
                  <a:lnTo>
                    <a:pt x="16859" y="0"/>
                  </a:lnTo>
                  <a:lnTo>
                    <a:pt x="19907" y="1523"/>
                  </a:lnTo>
                  <a:lnTo>
                    <a:pt x="26003" y="7619"/>
                  </a:lnTo>
                  <a:lnTo>
                    <a:pt x="27527" y="10667"/>
                  </a:lnTo>
                  <a:lnTo>
                    <a:pt x="27527" y="18383"/>
                  </a:lnTo>
                  <a:lnTo>
                    <a:pt x="26003" y="21431"/>
                  </a:lnTo>
                  <a:lnTo>
                    <a:pt x="22955" y="24479"/>
                  </a:lnTo>
                  <a:lnTo>
                    <a:pt x="16859" y="2752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8" name="object 2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166229" y="2181891"/>
              <a:ext cx="148018" cy="135826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7381303" y="2239803"/>
              <a:ext cx="27940" cy="27940"/>
            </a:xfrm>
            <a:custGeom>
              <a:avLst/>
              <a:gdLst/>
              <a:ahLst/>
              <a:cxnLst/>
              <a:rect l="l" t="t" r="r" b="b"/>
              <a:pathLst>
                <a:path w="27940" h="27939">
                  <a:moveTo>
                    <a:pt x="16859" y="27527"/>
                  </a:moveTo>
                  <a:lnTo>
                    <a:pt x="9144" y="27527"/>
                  </a:lnTo>
                  <a:lnTo>
                    <a:pt x="3048" y="24479"/>
                  </a:lnTo>
                  <a:lnTo>
                    <a:pt x="0" y="18383"/>
                  </a:lnTo>
                  <a:lnTo>
                    <a:pt x="0" y="13811"/>
                  </a:lnTo>
                  <a:lnTo>
                    <a:pt x="0" y="10667"/>
                  </a:lnTo>
                  <a:lnTo>
                    <a:pt x="3048" y="4571"/>
                  </a:lnTo>
                  <a:lnTo>
                    <a:pt x="6096" y="1523"/>
                  </a:lnTo>
                  <a:lnTo>
                    <a:pt x="9144" y="0"/>
                  </a:lnTo>
                  <a:lnTo>
                    <a:pt x="16859" y="0"/>
                  </a:lnTo>
                  <a:lnTo>
                    <a:pt x="19907" y="1523"/>
                  </a:lnTo>
                  <a:lnTo>
                    <a:pt x="26003" y="7619"/>
                  </a:lnTo>
                  <a:lnTo>
                    <a:pt x="27527" y="10667"/>
                  </a:lnTo>
                  <a:lnTo>
                    <a:pt x="27527" y="18383"/>
                  </a:lnTo>
                  <a:lnTo>
                    <a:pt x="26003" y="21431"/>
                  </a:lnTo>
                  <a:lnTo>
                    <a:pt x="22955" y="24479"/>
                  </a:lnTo>
                  <a:lnTo>
                    <a:pt x="16859" y="2752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0" name="object 30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475886" y="2180367"/>
              <a:ext cx="141922" cy="137350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7686388" y="2239803"/>
              <a:ext cx="27940" cy="27940"/>
            </a:xfrm>
            <a:custGeom>
              <a:avLst/>
              <a:gdLst/>
              <a:ahLst/>
              <a:cxnLst/>
              <a:rect l="l" t="t" r="r" b="b"/>
              <a:pathLst>
                <a:path w="27940" h="27939">
                  <a:moveTo>
                    <a:pt x="16764" y="27527"/>
                  </a:moveTo>
                  <a:lnTo>
                    <a:pt x="9144" y="27527"/>
                  </a:lnTo>
                  <a:lnTo>
                    <a:pt x="6096" y="26003"/>
                  </a:lnTo>
                  <a:lnTo>
                    <a:pt x="1524" y="21431"/>
                  </a:lnTo>
                  <a:lnTo>
                    <a:pt x="0" y="18383"/>
                  </a:lnTo>
                  <a:lnTo>
                    <a:pt x="0" y="13811"/>
                  </a:lnTo>
                  <a:lnTo>
                    <a:pt x="0" y="10667"/>
                  </a:lnTo>
                  <a:lnTo>
                    <a:pt x="1524" y="7619"/>
                  </a:lnTo>
                  <a:lnTo>
                    <a:pt x="4572" y="4571"/>
                  </a:lnTo>
                  <a:lnTo>
                    <a:pt x="6096" y="1523"/>
                  </a:lnTo>
                  <a:lnTo>
                    <a:pt x="9144" y="0"/>
                  </a:lnTo>
                  <a:lnTo>
                    <a:pt x="16764" y="0"/>
                  </a:lnTo>
                  <a:lnTo>
                    <a:pt x="21336" y="1523"/>
                  </a:lnTo>
                  <a:lnTo>
                    <a:pt x="22859" y="4571"/>
                  </a:lnTo>
                  <a:lnTo>
                    <a:pt x="26003" y="7619"/>
                  </a:lnTo>
                  <a:lnTo>
                    <a:pt x="27527" y="10667"/>
                  </a:lnTo>
                  <a:lnTo>
                    <a:pt x="27527" y="18383"/>
                  </a:lnTo>
                  <a:lnTo>
                    <a:pt x="26003" y="21431"/>
                  </a:lnTo>
                  <a:lnTo>
                    <a:pt x="21336" y="26003"/>
                  </a:lnTo>
                  <a:lnTo>
                    <a:pt x="16764" y="2752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2" name="object 32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782496" y="2181891"/>
              <a:ext cx="138874" cy="135826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5645455" y="2239898"/>
              <a:ext cx="2373630" cy="305435"/>
            </a:xfrm>
            <a:custGeom>
              <a:avLst/>
              <a:gdLst/>
              <a:ahLst/>
              <a:cxnLst/>
              <a:rect l="l" t="t" r="r" b="b"/>
              <a:pathLst>
                <a:path w="2373629" h="305435">
                  <a:moveTo>
                    <a:pt x="45720" y="259207"/>
                  </a:moveTo>
                  <a:lnTo>
                    <a:pt x="3048" y="259207"/>
                  </a:lnTo>
                  <a:lnTo>
                    <a:pt x="3048" y="266827"/>
                  </a:lnTo>
                  <a:lnTo>
                    <a:pt x="3048" y="290957"/>
                  </a:lnTo>
                  <a:lnTo>
                    <a:pt x="3048" y="298577"/>
                  </a:lnTo>
                  <a:lnTo>
                    <a:pt x="3048" y="304927"/>
                  </a:lnTo>
                  <a:lnTo>
                    <a:pt x="13716" y="304927"/>
                  </a:lnTo>
                  <a:lnTo>
                    <a:pt x="13716" y="298577"/>
                  </a:lnTo>
                  <a:lnTo>
                    <a:pt x="45720" y="298577"/>
                  </a:lnTo>
                  <a:lnTo>
                    <a:pt x="45720" y="291465"/>
                  </a:lnTo>
                  <a:lnTo>
                    <a:pt x="45720" y="290957"/>
                  </a:lnTo>
                  <a:lnTo>
                    <a:pt x="45720" y="267081"/>
                  </a:lnTo>
                  <a:lnTo>
                    <a:pt x="35052" y="267081"/>
                  </a:lnTo>
                  <a:lnTo>
                    <a:pt x="35052" y="290957"/>
                  </a:lnTo>
                  <a:lnTo>
                    <a:pt x="13716" y="290957"/>
                  </a:lnTo>
                  <a:lnTo>
                    <a:pt x="13716" y="266827"/>
                  </a:lnTo>
                  <a:lnTo>
                    <a:pt x="45720" y="266827"/>
                  </a:lnTo>
                  <a:lnTo>
                    <a:pt x="45720" y="259207"/>
                  </a:lnTo>
                  <a:close/>
                </a:path>
                <a:path w="2373629" h="305435">
                  <a:moveTo>
                    <a:pt x="45720" y="239560"/>
                  </a:moveTo>
                  <a:lnTo>
                    <a:pt x="4572" y="239560"/>
                  </a:lnTo>
                  <a:lnTo>
                    <a:pt x="4572" y="247269"/>
                  </a:lnTo>
                  <a:lnTo>
                    <a:pt x="45720" y="247269"/>
                  </a:lnTo>
                  <a:lnTo>
                    <a:pt x="45720" y="239560"/>
                  </a:lnTo>
                  <a:close/>
                </a:path>
                <a:path w="2373629" h="305435">
                  <a:moveTo>
                    <a:pt x="45720" y="219748"/>
                  </a:moveTo>
                  <a:lnTo>
                    <a:pt x="4572" y="219748"/>
                  </a:lnTo>
                  <a:lnTo>
                    <a:pt x="4572" y="228892"/>
                  </a:lnTo>
                  <a:lnTo>
                    <a:pt x="45720" y="228892"/>
                  </a:lnTo>
                  <a:lnTo>
                    <a:pt x="45720" y="219748"/>
                  </a:lnTo>
                  <a:close/>
                </a:path>
                <a:path w="2373629" h="305435">
                  <a:moveTo>
                    <a:pt x="45720" y="180124"/>
                  </a:moveTo>
                  <a:lnTo>
                    <a:pt x="4572" y="180124"/>
                  </a:lnTo>
                  <a:lnTo>
                    <a:pt x="4572" y="187744"/>
                  </a:lnTo>
                  <a:lnTo>
                    <a:pt x="45720" y="187744"/>
                  </a:lnTo>
                  <a:lnTo>
                    <a:pt x="45720" y="180124"/>
                  </a:lnTo>
                  <a:close/>
                </a:path>
                <a:path w="2373629" h="305435">
                  <a:moveTo>
                    <a:pt x="50292" y="199936"/>
                  </a:moveTo>
                  <a:lnTo>
                    <a:pt x="0" y="199936"/>
                  </a:lnTo>
                  <a:lnTo>
                    <a:pt x="0" y="209080"/>
                  </a:lnTo>
                  <a:lnTo>
                    <a:pt x="50292" y="209080"/>
                  </a:lnTo>
                  <a:lnTo>
                    <a:pt x="50292" y="199936"/>
                  </a:lnTo>
                  <a:close/>
                </a:path>
                <a:path w="2373629" h="305435">
                  <a:moveTo>
                    <a:pt x="137261" y="180124"/>
                  </a:moveTo>
                  <a:lnTo>
                    <a:pt x="59436" y="180124"/>
                  </a:lnTo>
                  <a:lnTo>
                    <a:pt x="59436" y="189268"/>
                  </a:lnTo>
                  <a:lnTo>
                    <a:pt x="137261" y="189268"/>
                  </a:lnTo>
                  <a:lnTo>
                    <a:pt x="137261" y="180124"/>
                  </a:lnTo>
                  <a:close/>
                </a:path>
                <a:path w="2373629" h="305435">
                  <a:moveTo>
                    <a:pt x="140309" y="294513"/>
                  </a:moveTo>
                  <a:lnTo>
                    <a:pt x="106781" y="294513"/>
                  </a:lnTo>
                  <a:lnTo>
                    <a:pt x="106781" y="240157"/>
                  </a:lnTo>
                  <a:lnTo>
                    <a:pt x="134213" y="240157"/>
                  </a:lnTo>
                  <a:lnTo>
                    <a:pt x="134213" y="232537"/>
                  </a:lnTo>
                  <a:lnTo>
                    <a:pt x="106781" y="232537"/>
                  </a:lnTo>
                  <a:lnTo>
                    <a:pt x="106781" y="189357"/>
                  </a:lnTo>
                  <a:lnTo>
                    <a:pt x="96012" y="189357"/>
                  </a:lnTo>
                  <a:lnTo>
                    <a:pt x="96012" y="232537"/>
                  </a:lnTo>
                  <a:lnTo>
                    <a:pt x="96012" y="240157"/>
                  </a:lnTo>
                  <a:lnTo>
                    <a:pt x="96012" y="294513"/>
                  </a:lnTo>
                  <a:lnTo>
                    <a:pt x="77724" y="294513"/>
                  </a:lnTo>
                  <a:lnTo>
                    <a:pt x="77724" y="216700"/>
                  </a:lnTo>
                  <a:lnTo>
                    <a:pt x="67056" y="216700"/>
                  </a:lnTo>
                  <a:lnTo>
                    <a:pt x="67056" y="294513"/>
                  </a:lnTo>
                  <a:lnTo>
                    <a:pt x="53340" y="294513"/>
                  </a:lnTo>
                  <a:lnTo>
                    <a:pt x="53340" y="303657"/>
                  </a:lnTo>
                  <a:lnTo>
                    <a:pt x="140309" y="303657"/>
                  </a:lnTo>
                  <a:lnTo>
                    <a:pt x="140309" y="294513"/>
                  </a:lnTo>
                  <a:close/>
                </a:path>
                <a:path w="2373629" h="305435">
                  <a:moveTo>
                    <a:pt x="236423" y="239661"/>
                  </a:moveTo>
                  <a:lnTo>
                    <a:pt x="233375" y="233565"/>
                  </a:lnTo>
                  <a:lnTo>
                    <a:pt x="230327" y="230517"/>
                  </a:lnTo>
                  <a:lnTo>
                    <a:pt x="227279" y="228993"/>
                  </a:lnTo>
                  <a:lnTo>
                    <a:pt x="219659" y="228993"/>
                  </a:lnTo>
                  <a:lnTo>
                    <a:pt x="216611" y="230517"/>
                  </a:lnTo>
                  <a:lnTo>
                    <a:pt x="210515" y="236613"/>
                  </a:lnTo>
                  <a:lnTo>
                    <a:pt x="208991" y="239661"/>
                  </a:lnTo>
                  <a:lnTo>
                    <a:pt x="208991" y="242709"/>
                  </a:lnTo>
                  <a:lnTo>
                    <a:pt x="208991" y="247281"/>
                  </a:lnTo>
                  <a:lnTo>
                    <a:pt x="210515" y="250329"/>
                  </a:lnTo>
                  <a:lnTo>
                    <a:pt x="213563" y="253377"/>
                  </a:lnTo>
                  <a:lnTo>
                    <a:pt x="219659" y="256425"/>
                  </a:lnTo>
                  <a:lnTo>
                    <a:pt x="227279" y="256425"/>
                  </a:lnTo>
                  <a:lnTo>
                    <a:pt x="233375" y="253377"/>
                  </a:lnTo>
                  <a:lnTo>
                    <a:pt x="236423" y="247281"/>
                  </a:lnTo>
                  <a:lnTo>
                    <a:pt x="236423" y="239661"/>
                  </a:lnTo>
                  <a:close/>
                </a:path>
                <a:path w="2373629" h="305435">
                  <a:moveTo>
                    <a:pt x="2373452" y="10668"/>
                  </a:moveTo>
                  <a:lnTo>
                    <a:pt x="2371928" y="7620"/>
                  </a:lnTo>
                  <a:lnTo>
                    <a:pt x="2368880" y="4572"/>
                  </a:lnTo>
                  <a:lnTo>
                    <a:pt x="2367356" y="1524"/>
                  </a:lnTo>
                  <a:lnTo>
                    <a:pt x="2364308" y="0"/>
                  </a:lnTo>
                  <a:lnTo>
                    <a:pt x="2356688" y="0"/>
                  </a:lnTo>
                  <a:lnTo>
                    <a:pt x="2352116" y="1524"/>
                  </a:lnTo>
                  <a:lnTo>
                    <a:pt x="2350592" y="4572"/>
                  </a:lnTo>
                  <a:lnTo>
                    <a:pt x="2347544" y="7620"/>
                  </a:lnTo>
                  <a:lnTo>
                    <a:pt x="2346020" y="10668"/>
                  </a:lnTo>
                  <a:lnTo>
                    <a:pt x="2346020" y="13716"/>
                  </a:lnTo>
                  <a:lnTo>
                    <a:pt x="2346020" y="18288"/>
                  </a:lnTo>
                  <a:lnTo>
                    <a:pt x="2347544" y="21336"/>
                  </a:lnTo>
                  <a:lnTo>
                    <a:pt x="2352116" y="25908"/>
                  </a:lnTo>
                  <a:lnTo>
                    <a:pt x="2356688" y="27432"/>
                  </a:lnTo>
                  <a:lnTo>
                    <a:pt x="2364308" y="27432"/>
                  </a:lnTo>
                  <a:lnTo>
                    <a:pt x="2367356" y="25908"/>
                  </a:lnTo>
                  <a:lnTo>
                    <a:pt x="2371928" y="21336"/>
                  </a:lnTo>
                  <a:lnTo>
                    <a:pt x="2373452" y="18288"/>
                  </a:lnTo>
                  <a:lnTo>
                    <a:pt x="2373452" y="1066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4" name="object 34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947409" y="2412396"/>
              <a:ext cx="143446" cy="134207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6159531" y="2468880"/>
              <a:ext cx="27940" cy="27940"/>
            </a:xfrm>
            <a:custGeom>
              <a:avLst/>
              <a:gdLst/>
              <a:ahLst/>
              <a:cxnLst/>
              <a:rect l="l" t="t" r="r" b="b"/>
              <a:pathLst>
                <a:path w="27939" h="27939">
                  <a:moveTo>
                    <a:pt x="18288" y="27431"/>
                  </a:moveTo>
                  <a:lnTo>
                    <a:pt x="10668" y="27431"/>
                  </a:lnTo>
                  <a:lnTo>
                    <a:pt x="4572" y="24383"/>
                  </a:lnTo>
                  <a:lnTo>
                    <a:pt x="1524" y="21335"/>
                  </a:lnTo>
                  <a:lnTo>
                    <a:pt x="0" y="18287"/>
                  </a:lnTo>
                  <a:lnTo>
                    <a:pt x="0" y="13715"/>
                  </a:lnTo>
                  <a:lnTo>
                    <a:pt x="0" y="10667"/>
                  </a:lnTo>
                  <a:lnTo>
                    <a:pt x="1524" y="7619"/>
                  </a:lnTo>
                  <a:lnTo>
                    <a:pt x="7620" y="1523"/>
                  </a:lnTo>
                  <a:lnTo>
                    <a:pt x="10668" y="0"/>
                  </a:lnTo>
                  <a:lnTo>
                    <a:pt x="18288" y="0"/>
                  </a:lnTo>
                  <a:lnTo>
                    <a:pt x="21336" y="1523"/>
                  </a:lnTo>
                  <a:lnTo>
                    <a:pt x="24384" y="4571"/>
                  </a:lnTo>
                  <a:lnTo>
                    <a:pt x="27432" y="10667"/>
                  </a:lnTo>
                  <a:lnTo>
                    <a:pt x="27432" y="18287"/>
                  </a:lnTo>
                  <a:lnTo>
                    <a:pt x="24384" y="24383"/>
                  </a:lnTo>
                  <a:lnTo>
                    <a:pt x="18288" y="2743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6" name="object 36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254019" y="2410872"/>
              <a:ext cx="137350" cy="135731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6464522" y="2468880"/>
              <a:ext cx="27940" cy="27940"/>
            </a:xfrm>
            <a:custGeom>
              <a:avLst/>
              <a:gdLst/>
              <a:ahLst/>
              <a:cxnLst/>
              <a:rect l="l" t="t" r="r" b="b"/>
              <a:pathLst>
                <a:path w="27939" h="27939">
                  <a:moveTo>
                    <a:pt x="18383" y="27431"/>
                  </a:moveTo>
                  <a:lnTo>
                    <a:pt x="10763" y="27431"/>
                  </a:lnTo>
                  <a:lnTo>
                    <a:pt x="4667" y="24383"/>
                  </a:lnTo>
                  <a:lnTo>
                    <a:pt x="1524" y="21335"/>
                  </a:lnTo>
                  <a:lnTo>
                    <a:pt x="0" y="18287"/>
                  </a:lnTo>
                  <a:lnTo>
                    <a:pt x="0" y="13715"/>
                  </a:lnTo>
                  <a:lnTo>
                    <a:pt x="0" y="10667"/>
                  </a:lnTo>
                  <a:lnTo>
                    <a:pt x="1524" y="7619"/>
                  </a:lnTo>
                  <a:lnTo>
                    <a:pt x="4667" y="4571"/>
                  </a:lnTo>
                  <a:lnTo>
                    <a:pt x="7715" y="1523"/>
                  </a:lnTo>
                  <a:lnTo>
                    <a:pt x="10763" y="0"/>
                  </a:lnTo>
                  <a:lnTo>
                    <a:pt x="18383" y="0"/>
                  </a:lnTo>
                  <a:lnTo>
                    <a:pt x="21431" y="1523"/>
                  </a:lnTo>
                  <a:lnTo>
                    <a:pt x="27527" y="7619"/>
                  </a:lnTo>
                  <a:lnTo>
                    <a:pt x="27527" y="21335"/>
                  </a:lnTo>
                  <a:lnTo>
                    <a:pt x="24479" y="24383"/>
                  </a:lnTo>
                  <a:lnTo>
                    <a:pt x="18383" y="2743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8" name="object 38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557581" y="2412396"/>
              <a:ext cx="143446" cy="134207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6771132" y="2468784"/>
              <a:ext cx="27940" cy="27940"/>
            </a:xfrm>
            <a:custGeom>
              <a:avLst/>
              <a:gdLst/>
              <a:ahLst/>
              <a:cxnLst/>
              <a:rect l="l" t="t" r="r" b="b"/>
              <a:pathLst>
                <a:path w="27940" h="27939">
                  <a:moveTo>
                    <a:pt x="16859" y="27527"/>
                  </a:moveTo>
                  <a:lnTo>
                    <a:pt x="9239" y="27527"/>
                  </a:lnTo>
                  <a:lnTo>
                    <a:pt x="3048" y="24479"/>
                  </a:lnTo>
                  <a:lnTo>
                    <a:pt x="0" y="21431"/>
                  </a:lnTo>
                  <a:lnTo>
                    <a:pt x="0" y="13811"/>
                  </a:lnTo>
                  <a:lnTo>
                    <a:pt x="0" y="7619"/>
                  </a:lnTo>
                  <a:lnTo>
                    <a:pt x="6096" y="1523"/>
                  </a:lnTo>
                  <a:lnTo>
                    <a:pt x="9239" y="0"/>
                  </a:lnTo>
                  <a:lnTo>
                    <a:pt x="16859" y="0"/>
                  </a:lnTo>
                  <a:lnTo>
                    <a:pt x="19907" y="1523"/>
                  </a:lnTo>
                  <a:lnTo>
                    <a:pt x="26003" y="7619"/>
                  </a:lnTo>
                  <a:lnTo>
                    <a:pt x="27527" y="10667"/>
                  </a:lnTo>
                  <a:lnTo>
                    <a:pt x="27527" y="18383"/>
                  </a:lnTo>
                  <a:lnTo>
                    <a:pt x="26003" y="21431"/>
                  </a:lnTo>
                  <a:lnTo>
                    <a:pt x="22955" y="24479"/>
                  </a:lnTo>
                  <a:lnTo>
                    <a:pt x="16859" y="2752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0" name="object 40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864191" y="2407729"/>
              <a:ext cx="143446" cy="138874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7076217" y="2468784"/>
              <a:ext cx="27940" cy="27940"/>
            </a:xfrm>
            <a:custGeom>
              <a:avLst/>
              <a:gdLst/>
              <a:ahLst/>
              <a:cxnLst/>
              <a:rect l="l" t="t" r="r" b="b"/>
              <a:pathLst>
                <a:path w="27940" h="27939">
                  <a:moveTo>
                    <a:pt x="16859" y="27527"/>
                  </a:moveTo>
                  <a:lnTo>
                    <a:pt x="9144" y="27527"/>
                  </a:lnTo>
                  <a:lnTo>
                    <a:pt x="3048" y="24479"/>
                  </a:lnTo>
                  <a:lnTo>
                    <a:pt x="0" y="18383"/>
                  </a:lnTo>
                  <a:lnTo>
                    <a:pt x="0" y="13811"/>
                  </a:lnTo>
                  <a:lnTo>
                    <a:pt x="0" y="10667"/>
                  </a:lnTo>
                  <a:lnTo>
                    <a:pt x="3048" y="4571"/>
                  </a:lnTo>
                  <a:lnTo>
                    <a:pt x="6096" y="1523"/>
                  </a:lnTo>
                  <a:lnTo>
                    <a:pt x="9144" y="0"/>
                  </a:lnTo>
                  <a:lnTo>
                    <a:pt x="16859" y="0"/>
                  </a:lnTo>
                  <a:lnTo>
                    <a:pt x="19907" y="1523"/>
                  </a:lnTo>
                  <a:lnTo>
                    <a:pt x="26003" y="7619"/>
                  </a:lnTo>
                  <a:lnTo>
                    <a:pt x="27527" y="10667"/>
                  </a:lnTo>
                  <a:lnTo>
                    <a:pt x="27527" y="18383"/>
                  </a:lnTo>
                  <a:lnTo>
                    <a:pt x="26003" y="21431"/>
                  </a:lnTo>
                  <a:lnTo>
                    <a:pt x="22955" y="24479"/>
                  </a:lnTo>
                  <a:lnTo>
                    <a:pt x="16859" y="2752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2" name="object 42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170800" y="2409253"/>
              <a:ext cx="146494" cy="137350"/>
            </a:xfrm>
            <a:prstGeom prst="rect">
              <a:avLst/>
            </a:prstGeom>
          </p:spPr>
        </p:pic>
        <p:sp>
          <p:nvSpPr>
            <p:cNvPr id="43" name="object 43"/>
            <p:cNvSpPr/>
            <p:nvPr/>
          </p:nvSpPr>
          <p:spPr>
            <a:xfrm>
              <a:off x="7381303" y="2468784"/>
              <a:ext cx="27940" cy="27940"/>
            </a:xfrm>
            <a:custGeom>
              <a:avLst/>
              <a:gdLst/>
              <a:ahLst/>
              <a:cxnLst/>
              <a:rect l="l" t="t" r="r" b="b"/>
              <a:pathLst>
                <a:path w="27940" h="27939">
                  <a:moveTo>
                    <a:pt x="16859" y="27527"/>
                  </a:moveTo>
                  <a:lnTo>
                    <a:pt x="9144" y="27527"/>
                  </a:lnTo>
                  <a:lnTo>
                    <a:pt x="3048" y="24479"/>
                  </a:lnTo>
                  <a:lnTo>
                    <a:pt x="0" y="18383"/>
                  </a:lnTo>
                  <a:lnTo>
                    <a:pt x="0" y="13811"/>
                  </a:lnTo>
                  <a:lnTo>
                    <a:pt x="0" y="10667"/>
                  </a:lnTo>
                  <a:lnTo>
                    <a:pt x="3048" y="4571"/>
                  </a:lnTo>
                  <a:lnTo>
                    <a:pt x="6096" y="1523"/>
                  </a:lnTo>
                  <a:lnTo>
                    <a:pt x="9144" y="0"/>
                  </a:lnTo>
                  <a:lnTo>
                    <a:pt x="16859" y="0"/>
                  </a:lnTo>
                  <a:lnTo>
                    <a:pt x="19907" y="1523"/>
                  </a:lnTo>
                  <a:lnTo>
                    <a:pt x="26003" y="7619"/>
                  </a:lnTo>
                  <a:lnTo>
                    <a:pt x="27527" y="10667"/>
                  </a:lnTo>
                  <a:lnTo>
                    <a:pt x="27527" y="18383"/>
                  </a:lnTo>
                  <a:lnTo>
                    <a:pt x="26003" y="21431"/>
                  </a:lnTo>
                  <a:lnTo>
                    <a:pt x="22955" y="24479"/>
                  </a:lnTo>
                  <a:lnTo>
                    <a:pt x="16859" y="2752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4" name="object 44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7477411" y="2415444"/>
              <a:ext cx="138874" cy="132683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7686388" y="2468784"/>
              <a:ext cx="27940" cy="27940"/>
            </a:xfrm>
            <a:custGeom>
              <a:avLst/>
              <a:gdLst/>
              <a:ahLst/>
              <a:cxnLst/>
              <a:rect l="l" t="t" r="r" b="b"/>
              <a:pathLst>
                <a:path w="27940" h="27939">
                  <a:moveTo>
                    <a:pt x="16764" y="27527"/>
                  </a:moveTo>
                  <a:lnTo>
                    <a:pt x="9144" y="27527"/>
                  </a:lnTo>
                  <a:lnTo>
                    <a:pt x="6096" y="26003"/>
                  </a:lnTo>
                  <a:lnTo>
                    <a:pt x="1524" y="21431"/>
                  </a:lnTo>
                  <a:lnTo>
                    <a:pt x="0" y="18383"/>
                  </a:lnTo>
                  <a:lnTo>
                    <a:pt x="0" y="13811"/>
                  </a:lnTo>
                  <a:lnTo>
                    <a:pt x="0" y="10667"/>
                  </a:lnTo>
                  <a:lnTo>
                    <a:pt x="1524" y="7619"/>
                  </a:lnTo>
                  <a:lnTo>
                    <a:pt x="4572" y="4571"/>
                  </a:lnTo>
                  <a:lnTo>
                    <a:pt x="6096" y="1523"/>
                  </a:lnTo>
                  <a:lnTo>
                    <a:pt x="9144" y="0"/>
                  </a:lnTo>
                  <a:lnTo>
                    <a:pt x="16764" y="0"/>
                  </a:lnTo>
                  <a:lnTo>
                    <a:pt x="21336" y="1523"/>
                  </a:lnTo>
                  <a:lnTo>
                    <a:pt x="22859" y="4571"/>
                  </a:lnTo>
                  <a:lnTo>
                    <a:pt x="26003" y="7619"/>
                  </a:lnTo>
                  <a:lnTo>
                    <a:pt x="27527" y="10667"/>
                  </a:lnTo>
                  <a:lnTo>
                    <a:pt x="27527" y="18383"/>
                  </a:lnTo>
                  <a:lnTo>
                    <a:pt x="26003" y="21431"/>
                  </a:lnTo>
                  <a:lnTo>
                    <a:pt x="21336" y="26003"/>
                  </a:lnTo>
                  <a:lnTo>
                    <a:pt x="16764" y="2752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6" name="object 46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7779448" y="2409253"/>
              <a:ext cx="135731" cy="137350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5646979" y="2468892"/>
              <a:ext cx="2372360" cy="304165"/>
            </a:xfrm>
            <a:custGeom>
              <a:avLst/>
              <a:gdLst/>
              <a:ahLst/>
              <a:cxnLst/>
              <a:rect l="l" t="t" r="r" b="b"/>
              <a:pathLst>
                <a:path w="2372359" h="304164">
                  <a:moveTo>
                    <a:pt x="137261" y="293484"/>
                  </a:moveTo>
                  <a:lnTo>
                    <a:pt x="79248" y="293484"/>
                  </a:lnTo>
                  <a:lnTo>
                    <a:pt x="79248" y="241414"/>
                  </a:lnTo>
                  <a:lnTo>
                    <a:pt x="126593" y="241414"/>
                  </a:lnTo>
                  <a:lnTo>
                    <a:pt x="126593" y="232524"/>
                  </a:lnTo>
                  <a:lnTo>
                    <a:pt x="79248" y="232524"/>
                  </a:lnTo>
                  <a:lnTo>
                    <a:pt x="79248" y="214744"/>
                  </a:lnTo>
                  <a:lnTo>
                    <a:pt x="79248" y="189344"/>
                  </a:lnTo>
                  <a:lnTo>
                    <a:pt x="134213" y="189344"/>
                  </a:lnTo>
                  <a:lnTo>
                    <a:pt x="134213" y="180454"/>
                  </a:lnTo>
                  <a:lnTo>
                    <a:pt x="3048" y="180454"/>
                  </a:lnTo>
                  <a:lnTo>
                    <a:pt x="3048" y="189344"/>
                  </a:lnTo>
                  <a:lnTo>
                    <a:pt x="67056" y="189344"/>
                  </a:lnTo>
                  <a:lnTo>
                    <a:pt x="67056" y="214744"/>
                  </a:lnTo>
                  <a:lnTo>
                    <a:pt x="67056" y="232524"/>
                  </a:lnTo>
                  <a:lnTo>
                    <a:pt x="67056" y="241414"/>
                  </a:lnTo>
                  <a:lnTo>
                    <a:pt x="67056" y="293484"/>
                  </a:lnTo>
                  <a:lnTo>
                    <a:pt x="32004" y="293484"/>
                  </a:lnTo>
                  <a:lnTo>
                    <a:pt x="32004" y="241414"/>
                  </a:lnTo>
                  <a:lnTo>
                    <a:pt x="32004" y="232524"/>
                  </a:lnTo>
                  <a:lnTo>
                    <a:pt x="32004" y="214744"/>
                  </a:lnTo>
                  <a:lnTo>
                    <a:pt x="21336" y="214744"/>
                  </a:lnTo>
                  <a:lnTo>
                    <a:pt x="21336" y="232524"/>
                  </a:lnTo>
                  <a:lnTo>
                    <a:pt x="21336" y="241414"/>
                  </a:lnTo>
                  <a:lnTo>
                    <a:pt x="21336" y="293484"/>
                  </a:lnTo>
                  <a:lnTo>
                    <a:pt x="0" y="293484"/>
                  </a:lnTo>
                  <a:lnTo>
                    <a:pt x="0" y="303644"/>
                  </a:lnTo>
                  <a:lnTo>
                    <a:pt x="137261" y="303644"/>
                  </a:lnTo>
                  <a:lnTo>
                    <a:pt x="137261" y="293484"/>
                  </a:lnTo>
                  <a:close/>
                </a:path>
                <a:path w="2372359" h="304164">
                  <a:moveTo>
                    <a:pt x="234899" y="239547"/>
                  </a:moveTo>
                  <a:lnTo>
                    <a:pt x="231851" y="233451"/>
                  </a:lnTo>
                  <a:lnTo>
                    <a:pt x="228803" y="230403"/>
                  </a:lnTo>
                  <a:lnTo>
                    <a:pt x="225755" y="228879"/>
                  </a:lnTo>
                  <a:lnTo>
                    <a:pt x="218135" y="228879"/>
                  </a:lnTo>
                  <a:lnTo>
                    <a:pt x="215087" y="230403"/>
                  </a:lnTo>
                  <a:lnTo>
                    <a:pt x="208991" y="236499"/>
                  </a:lnTo>
                  <a:lnTo>
                    <a:pt x="207467" y="239547"/>
                  </a:lnTo>
                  <a:lnTo>
                    <a:pt x="207467" y="242595"/>
                  </a:lnTo>
                  <a:lnTo>
                    <a:pt x="207467" y="247167"/>
                  </a:lnTo>
                  <a:lnTo>
                    <a:pt x="208991" y="250215"/>
                  </a:lnTo>
                  <a:lnTo>
                    <a:pt x="212039" y="253263"/>
                  </a:lnTo>
                  <a:lnTo>
                    <a:pt x="218135" y="256311"/>
                  </a:lnTo>
                  <a:lnTo>
                    <a:pt x="225755" y="256311"/>
                  </a:lnTo>
                  <a:lnTo>
                    <a:pt x="231851" y="253263"/>
                  </a:lnTo>
                  <a:lnTo>
                    <a:pt x="234899" y="247167"/>
                  </a:lnTo>
                  <a:lnTo>
                    <a:pt x="234899" y="239547"/>
                  </a:lnTo>
                  <a:close/>
                </a:path>
                <a:path w="2372359" h="304164">
                  <a:moveTo>
                    <a:pt x="2371928" y="10668"/>
                  </a:moveTo>
                  <a:lnTo>
                    <a:pt x="2370404" y="7620"/>
                  </a:lnTo>
                  <a:lnTo>
                    <a:pt x="2367356" y="4572"/>
                  </a:lnTo>
                  <a:lnTo>
                    <a:pt x="2365832" y="1524"/>
                  </a:lnTo>
                  <a:lnTo>
                    <a:pt x="2362784" y="0"/>
                  </a:lnTo>
                  <a:lnTo>
                    <a:pt x="2355164" y="0"/>
                  </a:lnTo>
                  <a:lnTo>
                    <a:pt x="2350592" y="1524"/>
                  </a:lnTo>
                  <a:lnTo>
                    <a:pt x="2349068" y="4572"/>
                  </a:lnTo>
                  <a:lnTo>
                    <a:pt x="2346020" y="7620"/>
                  </a:lnTo>
                  <a:lnTo>
                    <a:pt x="2344496" y="10668"/>
                  </a:lnTo>
                  <a:lnTo>
                    <a:pt x="2344496" y="13716"/>
                  </a:lnTo>
                  <a:lnTo>
                    <a:pt x="2344496" y="18288"/>
                  </a:lnTo>
                  <a:lnTo>
                    <a:pt x="2346020" y="21336"/>
                  </a:lnTo>
                  <a:lnTo>
                    <a:pt x="2350592" y="25908"/>
                  </a:lnTo>
                  <a:lnTo>
                    <a:pt x="2355164" y="27432"/>
                  </a:lnTo>
                  <a:lnTo>
                    <a:pt x="2362784" y="27432"/>
                  </a:lnTo>
                  <a:lnTo>
                    <a:pt x="2365832" y="25908"/>
                  </a:lnTo>
                  <a:lnTo>
                    <a:pt x="2370404" y="21336"/>
                  </a:lnTo>
                  <a:lnTo>
                    <a:pt x="2371928" y="18288"/>
                  </a:lnTo>
                  <a:lnTo>
                    <a:pt x="2371928" y="1066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8" name="object 48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5945885" y="2639758"/>
              <a:ext cx="140398" cy="135826"/>
            </a:xfrm>
            <a:prstGeom prst="rect">
              <a:avLst/>
            </a:prstGeom>
          </p:spPr>
        </p:pic>
        <p:sp>
          <p:nvSpPr>
            <p:cNvPr id="49" name="object 49"/>
            <p:cNvSpPr/>
            <p:nvPr/>
          </p:nvSpPr>
          <p:spPr>
            <a:xfrm>
              <a:off x="6159531" y="2697765"/>
              <a:ext cx="27940" cy="27940"/>
            </a:xfrm>
            <a:custGeom>
              <a:avLst/>
              <a:gdLst/>
              <a:ahLst/>
              <a:cxnLst/>
              <a:rect l="l" t="t" r="r" b="b"/>
              <a:pathLst>
                <a:path w="27939" h="27939">
                  <a:moveTo>
                    <a:pt x="18288" y="27431"/>
                  </a:moveTo>
                  <a:lnTo>
                    <a:pt x="10668" y="27431"/>
                  </a:lnTo>
                  <a:lnTo>
                    <a:pt x="4572" y="24383"/>
                  </a:lnTo>
                  <a:lnTo>
                    <a:pt x="1524" y="21335"/>
                  </a:lnTo>
                  <a:lnTo>
                    <a:pt x="0" y="18287"/>
                  </a:lnTo>
                  <a:lnTo>
                    <a:pt x="0" y="13715"/>
                  </a:lnTo>
                  <a:lnTo>
                    <a:pt x="0" y="10667"/>
                  </a:lnTo>
                  <a:lnTo>
                    <a:pt x="1524" y="7619"/>
                  </a:lnTo>
                  <a:lnTo>
                    <a:pt x="7620" y="1523"/>
                  </a:lnTo>
                  <a:lnTo>
                    <a:pt x="10668" y="0"/>
                  </a:lnTo>
                  <a:lnTo>
                    <a:pt x="18288" y="0"/>
                  </a:lnTo>
                  <a:lnTo>
                    <a:pt x="21336" y="1523"/>
                  </a:lnTo>
                  <a:lnTo>
                    <a:pt x="24384" y="4571"/>
                  </a:lnTo>
                  <a:lnTo>
                    <a:pt x="27432" y="10667"/>
                  </a:lnTo>
                  <a:lnTo>
                    <a:pt x="27432" y="18287"/>
                  </a:lnTo>
                  <a:lnTo>
                    <a:pt x="24384" y="24383"/>
                  </a:lnTo>
                  <a:lnTo>
                    <a:pt x="18288" y="2743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0" name="object 50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6250971" y="2639758"/>
              <a:ext cx="148018" cy="135826"/>
            </a:xfrm>
            <a:prstGeom prst="rect">
              <a:avLst/>
            </a:prstGeom>
          </p:spPr>
        </p:pic>
        <p:sp>
          <p:nvSpPr>
            <p:cNvPr id="51" name="object 51"/>
            <p:cNvSpPr/>
            <p:nvPr/>
          </p:nvSpPr>
          <p:spPr>
            <a:xfrm>
              <a:off x="6464522" y="2697765"/>
              <a:ext cx="27940" cy="27940"/>
            </a:xfrm>
            <a:custGeom>
              <a:avLst/>
              <a:gdLst/>
              <a:ahLst/>
              <a:cxnLst/>
              <a:rect l="l" t="t" r="r" b="b"/>
              <a:pathLst>
                <a:path w="27939" h="27939">
                  <a:moveTo>
                    <a:pt x="18383" y="27431"/>
                  </a:moveTo>
                  <a:lnTo>
                    <a:pt x="10763" y="27431"/>
                  </a:lnTo>
                  <a:lnTo>
                    <a:pt x="4667" y="24383"/>
                  </a:lnTo>
                  <a:lnTo>
                    <a:pt x="1524" y="21335"/>
                  </a:lnTo>
                  <a:lnTo>
                    <a:pt x="0" y="18287"/>
                  </a:lnTo>
                  <a:lnTo>
                    <a:pt x="0" y="13715"/>
                  </a:lnTo>
                  <a:lnTo>
                    <a:pt x="0" y="10667"/>
                  </a:lnTo>
                  <a:lnTo>
                    <a:pt x="1524" y="7619"/>
                  </a:lnTo>
                  <a:lnTo>
                    <a:pt x="4667" y="4571"/>
                  </a:lnTo>
                  <a:lnTo>
                    <a:pt x="7715" y="1523"/>
                  </a:lnTo>
                  <a:lnTo>
                    <a:pt x="10763" y="0"/>
                  </a:lnTo>
                  <a:lnTo>
                    <a:pt x="18383" y="0"/>
                  </a:lnTo>
                  <a:lnTo>
                    <a:pt x="21431" y="1523"/>
                  </a:lnTo>
                  <a:lnTo>
                    <a:pt x="27527" y="7619"/>
                  </a:lnTo>
                  <a:lnTo>
                    <a:pt x="27527" y="21335"/>
                  </a:lnTo>
                  <a:lnTo>
                    <a:pt x="24479" y="24383"/>
                  </a:lnTo>
                  <a:lnTo>
                    <a:pt x="18383" y="2743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2" name="object 52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6557581" y="2645854"/>
              <a:ext cx="146494" cy="129730"/>
            </a:xfrm>
            <a:prstGeom prst="rect">
              <a:avLst/>
            </a:prstGeom>
          </p:spPr>
        </p:pic>
        <p:sp>
          <p:nvSpPr>
            <p:cNvPr id="53" name="object 53"/>
            <p:cNvSpPr/>
            <p:nvPr/>
          </p:nvSpPr>
          <p:spPr>
            <a:xfrm>
              <a:off x="6771132" y="2697670"/>
              <a:ext cx="27940" cy="27940"/>
            </a:xfrm>
            <a:custGeom>
              <a:avLst/>
              <a:gdLst/>
              <a:ahLst/>
              <a:cxnLst/>
              <a:rect l="l" t="t" r="r" b="b"/>
              <a:pathLst>
                <a:path w="27940" h="27939">
                  <a:moveTo>
                    <a:pt x="16859" y="27527"/>
                  </a:moveTo>
                  <a:lnTo>
                    <a:pt x="9239" y="27527"/>
                  </a:lnTo>
                  <a:lnTo>
                    <a:pt x="3048" y="24479"/>
                  </a:lnTo>
                  <a:lnTo>
                    <a:pt x="0" y="21431"/>
                  </a:lnTo>
                  <a:lnTo>
                    <a:pt x="0" y="13811"/>
                  </a:lnTo>
                  <a:lnTo>
                    <a:pt x="0" y="7619"/>
                  </a:lnTo>
                  <a:lnTo>
                    <a:pt x="6096" y="1523"/>
                  </a:lnTo>
                  <a:lnTo>
                    <a:pt x="9239" y="0"/>
                  </a:lnTo>
                  <a:lnTo>
                    <a:pt x="16859" y="0"/>
                  </a:lnTo>
                  <a:lnTo>
                    <a:pt x="19907" y="1523"/>
                  </a:lnTo>
                  <a:lnTo>
                    <a:pt x="26003" y="7619"/>
                  </a:lnTo>
                  <a:lnTo>
                    <a:pt x="27527" y="10667"/>
                  </a:lnTo>
                  <a:lnTo>
                    <a:pt x="27527" y="18383"/>
                  </a:lnTo>
                  <a:lnTo>
                    <a:pt x="26003" y="21431"/>
                  </a:lnTo>
                  <a:lnTo>
                    <a:pt x="22955" y="24479"/>
                  </a:lnTo>
                  <a:lnTo>
                    <a:pt x="16859" y="2752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4" name="object 54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6862667" y="2639758"/>
              <a:ext cx="143446" cy="135826"/>
            </a:xfrm>
            <a:prstGeom prst="rect">
              <a:avLst/>
            </a:prstGeom>
          </p:spPr>
        </p:pic>
        <p:sp>
          <p:nvSpPr>
            <p:cNvPr id="55" name="object 55"/>
            <p:cNvSpPr/>
            <p:nvPr/>
          </p:nvSpPr>
          <p:spPr>
            <a:xfrm>
              <a:off x="7076217" y="2697670"/>
              <a:ext cx="27940" cy="27940"/>
            </a:xfrm>
            <a:custGeom>
              <a:avLst/>
              <a:gdLst/>
              <a:ahLst/>
              <a:cxnLst/>
              <a:rect l="l" t="t" r="r" b="b"/>
              <a:pathLst>
                <a:path w="27940" h="27939">
                  <a:moveTo>
                    <a:pt x="16859" y="27527"/>
                  </a:moveTo>
                  <a:lnTo>
                    <a:pt x="9144" y="27527"/>
                  </a:lnTo>
                  <a:lnTo>
                    <a:pt x="3048" y="24479"/>
                  </a:lnTo>
                  <a:lnTo>
                    <a:pt x="0" y="18383"/>
                  </a:lnTo>
                  <a:lnTo>
                    <a:pt x="0" y="13811"/>
                  </a:lnTo>
                  <a:lnTo>
                    <a:pt x="0" y="10667"/>
                  </a:lnTo>
                  <a:lnTo>
                    <a:pt x="3048" y="4571"/>
                  </a:lnTo>
                  <a:lnTo>
                    <a:pt x="6096" y="1523"/>
                  </a:lnTo>
                  <a:lnTo>
                    <a:pt x="9144" y="0"/>
                  </a:lnTo>
                  <a:lnTo>
                    <a:pt x="16859" y="0"/>
                  </a:lnTo>
                  <a:lnTo>
                    <a:pt x="19907" y="1523"/>
                  </a:lnTo>
                  <a:lnTo>
                    <a:pt x="26003" y="7619"/>
                  </a:lnTo>
                  <a:lnTo>
                    <a:pt x="27527" y="10667"/>
                  </a:lnTo>
                  <a:lnTo>
                    <a:pt x="27527" y="18383"/>
                  </a:lnTo>
                  <a:lnTo>
                    <a:pt x="26003" y="21431"/>
                  </a:lnTo>
                  <a:lnTo>
                    <a:pt x="22955" y="24479"/>
                  </a:lnTo>
                  <a:lnTo>
                    <a:pt x="16859" y="2752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6" name="object 56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7170800" y="2639758"/>
              <a:ext cx="140398" cy="135826"/>
            </a:xfrm>
            <a:prstGeom prst="rect">
              <a:avLst/>
            </a:prstGeom>
          </p:spPr>
        </p:pic>
        <p:sp>
          <p:nvSpPr>
            <p:cNvPr id="57" name="object 57"/>
            <p:cNvSpPr/>
            <p:nvPr/>
          </p:nvSpPr>
          <p:spPr>
            <a:xfrm>
              <a:off x="7381303" y="2697670"/>
              <a:ext cx="27940" cy="27940"/>
            </a:xfrm>
            <a:custGeom>
              <a:avLst/>
              <a:gdLst/>
              <a:ahLst/>
              <a:cxnLst/>
              <a:rect l="l" t="t" r="r" b="b"/>
              <a:pathLst>
                <a:path w="27940" h="27939">
                  <a:moveTo>
                    <a:pt x="16859" y="27527"/>
                  </a:moveTo>
                  <a:lnTo>
                    <a:pt x="9144" y="27527"/>
                  </a:lnTo>
                  <a:lnTo>
                    <a:pt x="3048" y="24479"/>
                  </a:lnTo>
                  <a:lnTo>
                    <a:pt x="0" y="18383"/>
                  </a:lnTo>
                  <a:lnTo>
                    <a:pt x="0" y="13811"/>
                  </a:lnTo>
                  <a:lnTo>
                    <a:pt x="0" y="10667"/>
                  </a:lnTo>
                  <a:lnTo>
                    <a:pt x="3048" y="4571"/>
                  </a:lnTo>
                  <a:lnTo>
                    <a:pt x="6096" y="1523"/>
                  </a:lnTo>
                  <a:lnTo>
                    <a:pt x="9144" y="0"/>
                  </a:lnTo>
                  <a:lnTo>
                    <a:pt x="16859" y="0"/>
                  </a:lnTo>
                  <a:lnTo>
                    <a:pt x="19907" y="1523"/>
                  </a:lnTo>
                  <a:lnTo>
                    <a:pt x="26003" y="7619"/>
                  </a:lnTo>
                  <a:lnTo>
                    <a:pt x="27527" y="10667"/>
                  </a:lnTo>
                  <a:lnTo>
                    <a:pt x="27527" y="18383"/>
                  </a:lnTo>
                  <a:lnTo>
                    <a:pt x="26003" y="21431"/>
                  </a:lnTo>
                  <a:lnTo>
                    <a:pt x="22955" y="24479"/>
                  </a:lnTo>
                  <a:lnTo>
                    <a:pt x="16859" y="2752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8" name="object 58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7483506" y="2639758"/>
              <a:ext cx="132778" cy="137350"/>
            </a:xfrm>
            <a:prstGeom prst="rect">
              <a:avLst/>
            </a:prstGeom>
          </p:spPr>
        </p:pic>
        <p:sp>
          <p:nvSpPr>
            <p:cNvPr id="59" name="object 59"/>
            <p:cNvSpPr/>
            <p:nvPr/>
          </p:nvSpPr>
          <p:spPr>
            <a:xfrm>
              <a:off x="7686388" y="2697670"/>
              <a:ext cx="27940" cy="27940"/>
            </a:xfrm>
            <a:custGeom>
              <a:avLst/>
              <a:gdLst/>
              <a:ahLst/>
              <a:cxnLst/>
              <a:rect l="l" t="t" r="r" b="b"/>
              <a:pathLst>
                <a:path w="27940" h="27939">
                  <a:moveTo>
                    <a:pt x="16764" y="27527"/>
                  </a:moveTo>
                  <a:lnTo>
                    <a:pt x="9144" y="27527"/>
                  </a:lnTo>
                  <a:lnTo>
                    <a:pt x="6096" y="26003"/>
                  </a:lnTo>
                  <a:lnTo>
                    <a:pt x="1524" y="21431"/>
                  </a:lnTo>
                  <a:lnTo>
                    <a:pt x="0" y="18383"/>
                  </a:lnTo>
                  <a:lnTo>
                    <a:pt x="0" y="13811"/>
                  </a:lnTo>
                  <a:lnTo>
                    <a:pt x="0" y="10667"/>
                  </a:lnTo>
                  <a:lnTo>
                    <a:pt x="1524" y="7619"/>
                  </a:lnTo>
                  <a:lnTo>
                    <a:pt x="4572" y="4571"/>
                  </a:lnTo>
                  <a:lnTo>
                    <a:pt x="6096" y="1523"/>
                  </a:lnTo>
                  <a:lnTo>
                    <a:pt x="9144" y="0"/>
                  </a:lnTo>
                  <a:lnTo>
                    <a:pt x="16764" y="0"/>
                  </a:lnTo>
                  <a:lnTo>
                    <a:pt x="21336" y="1523"/>
                  </a:lnTo>
                  <a:lnTo>
                    <a:pt x="22859" y="4571"/>
                  </a:lnTo>
                  <a:lnTo>
                    <a:pt x="26003" y="7619"/>
                  </a:lnTo>
                  <a:lnTo>
                    <a:pt x="27527" y="10667"/>
                  </a:lnTo>
                  <a:lnTo>
                    <a:pt x="27527" y="18383"/>
                  </a:lnTo>
                  <a:lnTo>
                    <a:pt x="26003" y="21431"/>
                  </a:lnTo>
                  <a:lnTo>
                    <a:pt x="21336" y="26003"/>
                  </a:lnTo>
                  <a:lnTo>
                    <a:pt x="16764" y="2752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0" name="object 60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7777924" y="2639758"/>
              <a:ext cx="138779" cy="135826"/>
            </a:xfrm>
            <a:prstGeom prst="rect">
              <a:avLst/>
            </a:prstGeom>
          </p:spPr>
        </p:pic>
        <p:sp>
          <p:nvSpPr>
            <p:cNvPr id="61" name="object 61"/>
            <p:cNvSpPr/>
            <p:nvPr/>
          </p:nvSpPr>
          <p:spPr>
            <a:xfrm>
              <a:off x="7991475" y="2697765"/>
              <a:ext cx="27940" cy="27940"/>
            </a:xfrm>
            <a:custGeom>
              <a:avLst/>
              <a:gdLst/>
              <a:ahLst/>
              <a:cxnLst/>
              <a:rect l="l" t="t" r="r" b="b"/>
              <a:pathLst>
                <a:path w="27940" h="27939">
                  <a:moveTo>
                    <a:pt x="18288" y="27431"/>
                  </a:moveTo>
                  <a:lnTo>
                    <a:pt x="10668" y="27431"/>
                  </a:lnTo>
                  <a:lnTo>
                    <a:pt x="6096" y="25907"/>
                  </a:lnTo>
                  <a:lnTo>
                    <a:pt x="1524" y="21335"/>
                  </a:lnTo>
                  <a:lnTo>
                    <a:pt x="0" y="18287"/>
                  </a:lnTo>
                  <a:lnTo>
                    <a:pt x="0" y="13715"/>
                  </a:lnTo>
                  <a:lnTo>
                    <a:pt x="0" y="10667"/>
                  </a:lnTo>
                  <a:lnTo>
                    <a:pt x="1524" y="7619"/>
                  </a:lnTo>
                  <a:lnTo>
                    <a:pt x="4572" y="4571"/>
                  </a:lnTo>
                  <a:lnTo>
                    <a:pt x="6096" y="1523"/>
                  </a:lnTo>
                  <a:lnTo>
                    <a:pt x="10668" y="0"/>
                  </a:lnTo>
                  <a:lnTo>
                    <a:pt x="18288" y="0"/>
                  </a:lnTo>
                  <a:lnTo>
                    <a:pt x="21336" y="1523"/>
                  </a:lnTo>
                  <a:lnTo>
                    <a:pt x="22859" y="4571"/>
                  </a:lnTo>
                  <a:lnTo>
                    <a:pt x="25908" y="7619"/>
                  </a:lnTo>
                  <a:lnTo>
                    <a:pt x="27432" y="10667"/>
                  </a:lnTo>
                  <a:lnTo>
                    <a:pt x="27432" y="18287"/>
                  </a:lnTo>
                  <a:lnTo>
                    <a:pt x="25908" y="21335"/>
                  </a:lnTo>
                  <a:lnTo>
                    <a:pt x="21336" y="25907"/>
                  </a:lnTo>
                  <a:lnTo>
                    <a:pt x="18288" y="2743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2" name="object 62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8083010" y="2639758"/>
              <a:ext cx="149542" cy="135826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3654742" y="4168901"/>
              <a:ext cx="306609" cy="146494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3985831" y="4174902"/>
              <a:ext cx="221170" cy="140493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4226814" y="4196333"/>
              <a:ext cx="204406" cy="90011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5650039" y="4167377"/>
              <a:ext cx="135731" cy="120491"/>
            </a:xfrm>
            <a:prstGeom prst="rect">
              <a:avLst/>
            </a:prstGeom>
          </p:spPr>
        </p:pic>
        <p:sp>
          <p:nvSpPr>
            <p:cNvPr id="67" name="object 67"/>
            <p:cNvSpPr/>
            <p:nvPr/>
          </p:nvSpPr>
          <p:spPr>
            <a:xfrm>
              <a:off x="5814720" y="4195165"/>
              <a:ext cx="97790" cy="92710"/>
            </a:xfrm>
            <a:custGeom>
              <a:avLst/>
              <a:gdLst/>
              <a:ahLst/>
              <a:cxnLst/>
              <a:rect l="l" t="t" r="r" b="b"/>
              <a:pathLst>
                <a:path w="97789" h="92710">
                  <a:moveTo>
                    <a:pt x="97624" y="0"/>
                  </a:moveTo>
                  <a:lnTo>
                    <a:pt x="3048" y="0"/>
                  </a:lnTo>
                  <a:lnTo>
                    <a:pt x="3048" y="8890"/>
                  </a:lnTo>
                  <a:lnTo>
                    <a:pt x="86956" y="8890"/>
                  </a:lnTo>
                  <a:lnTo>
                    <a:pt x="86956" y="39370"/>
                  </a:lnTo>
                  <a:lnTo>
                    <a:pt x="3048" y="39370"/>
                  </a:lnTo>
                  <a:lnTo>
                    <a:pt x="3048" y="48260"/>
                  </a:lnTo>
                  <a:lnTo>
                    <a:pt x="86956" y="48260"/>
                  </a:lnTo>
                  <a:lnTo>
                    <a:pt x="86956" y="83820"/>
                  </a:lnTo>
                  <a:lnTo>
                    <a:pt x="0" y="83820"/>
                  </a:lnTo>
                  <a:lnTo>
                    <a:pt x="0" y="92710"/>
                  </a:lnTo>
                  <a:lnTo>
                    <a:pt x="97624" y="92710"/>
                  </a:lnTo>
                  <a:lnTo>
                    <a:pt x="97624" y="83820"/>
                  </a:lnTo>
                  <a:lnTo>
                    <a:pt x="97624" y="48260"/>
                  </a:lnTo>
                  <a:lnTo>
                    <a:pt x="97624" y="39370"/>
                  </a:lnTo>
                  <a:lnTo>
                    <a:pt x="97624" y="8890"/>
                  </a:lnTo>
                  <a:lnTo>
                    <a:pt x="9762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8" name="object 68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5959697" y="4161282"/>
              <a:ext cx="123539" cy="129635"/>
            </a:xfrm>
            <a:prstGeom prst="rect">
              <a:avLst/>
            </a:prstGeom>
          </p:spPr>
        </p:pic>
      </p:grpSp>
      <p:sp>
        <p:nvSpPr>
          <p:cNvPr id="69" name="object 69"/>
          <p:cNvSpPr/>
          <p:nvPr/>
        </p:nvSpPr>
        <p:spPr>
          <a:xfrm>
            <a:off x="577595" y="4951476"/>
            <a:ext cx="1432560" cy="10795"/>
          </a:xfrm>
          <a:custGeom>
            <a:avLst/>
            <a:gdLst/>
            <a:ahLst/>
            <a:cxnLst/>
            <a:rect l="l" t="t" r="r" b="b"/>
            <a:pathLst>
              <a:path w="1432560" h="10795">
                <a:moveTo>
                  <a:pt x="1432559" y="10667"/>
                </a:moveTo>
                <a:lnTo>
                  <a:pt x="0" y="10667"/>
                </a:lnTo>
                <a:lnTo>
                  <a:pt x="0" y="0"/>
                </a:lnTo>
                <a:lnTo>
                  <a:pt x="1432559" y="0"/>
                </a:lnTo>
                <a:lnTo>
                  <a:pt x="1432559" y="1066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70" name="object 70"/>
          <p:cNvPicPr/>
          <p:nvPr/>
        </p:nvPicPr>
        <p:blipFill>
          <a:blip r:embed="rId37" cstate="print"/>
          <a:stretch>
            <a:fillRect/>
          </a:stretch>
        </p:blipFill>
        <p:spPr>
          <a:xfrm>
            <a:off x="1040225" y="4690776"/>
            <a:ext cx="501872" cy="120586"/>
          </a:xfrm>
          <a:prstGeom prst="rect">
            <a:avLst/>
          </a:prstGeom>
        </p:spPr>
      </p:pic>
      <p:pic>
        <p:nvPicPr>
          <p:cNvPr id="71" name="object 71"/>
          <p:cNvPicPr/>
          <p:nvPr/>
        </p:nvPicPr>
        <p:blipFill>
          <a:blip r:embed="rId38" cstate="print"/>
          <a:stretch>
            <a:fillRect/>
          </a:stretch>
        </p:blipFill>
        <p:spPr>
          <a:xfrm>
            <a:off x="1145476" y="5025009"/>
            <a:ext cx="294417" cy="134302"/>
          </a:xfrm>
          <a:prstGeom prst="rect">
            <a:avLst/>
          </a:prstGeom>
        </p:spPr>
      </p:pic>
      <p:grpSp>
        <p:nvGrpSpPr>
          <p:cNvPr id="72" name="object 72"/>
          <p:cNvGrpSpPr/>
          <p:nvPr/>
        </p:nvGrpSpPr>
        <p:grpSpPr>
          <a:xfrm>
            <a:off x="2008632" y="4645152"/>
            <a:ext cx="8129270" cy="1289685"/>
            <a:chOff x="2008632" y="4645152"/>
            <a:chExt cx="8129270" cy="1289685"/>
          </a:xfrm>
        </p:grpSpPr>
        <p:sp>
          <p:nvSpPr>
            <p:cNvPr id="73" name="object 73"/>
            <p:cNvSpPr/>
            <p:nvPr/>
          </p:nvSpPr>
          <p:spPr>
            <a:xfrm>
              <a:off x="2008632" y="4645152"/>
              <a:ext cx="3350260" cy="1289685"/>
            </a:xfrm>
            <a:custGeom>
              <a:avLst/>
              <a:gdLst/>
              <a:ahLst/>
              <a:cxnLst/>
              <a:rect l="l" t="t" r="r" b="b"/>
              <a:pathLst>
                <a:path w="3350260" h="1289685">
                  <a:moveTo>
                    <a:pt x="1363980" y="121932"/>
                  </a:moveTo>
                  <a:lnTo>
                    <a:pt x="1357884" y="109740"/>
                  </a:lnTo>
                  <a:lnTo>
                    <a:pt x="1353210" y="105168"/>
                  </a:lnTo>
                  <a:lnTo>
                    <a:pt x="1350162" y="103644"/>
                  </a:lnTo>
                  <a:lnTo>
                    <a:pt x="1345590" y="100596"/>
                  </a:lnTo>
                  <a:lnTo>
                    <a:pt x="1341018" y="99072"/>
                  </a:lnTo>
                  <a:lnTo>
                    <a:pt x="1333398" y="97548"/>
                  </a:lnTo>
                  <a:lnTo>
                    <a:pt x="1327302" y="96024"/>
                  </a:lnTo>
                  <a:lnTo>
                    <a:pt x="1319682" y="94500"/>
                  </a:lnTo>
                  <a:lnTo>
                    <a:pt x="1315110" y="92976"/>
                  </a:lnTo>
                  <a:lnTo>
                    <a:pt x="1309014" y="92976"/>
                  </a:lnTo>
                  <a:lnTo>
                    <a:pt x="1304442" y="89928"/>
                  </a:lnTo>
                  <a:lnTo>
                    <a:pt x="1302918" y="88404"/>
                  </a:lnTo>
                  <a:lnTo>
                    <a:pt x="1299870" y="86880"/>
                  </a:lnTo>
                  <a:lnTo>
                    <a:pt x="1298346" y="83832"/>
                  </a:lnTo>
                  <a:lnTo>
                    <a:pt x="1298346" y="76212"/>
                  </a:lnTo>
                  <a:lnTo>
                    <a:pt x="1301394" y="73164"/>
                  </a:lnTo>
                  <a:lnTo>
                    <a:pt x="1305966" y="70015"/>
                  </a:lnTo>
                  <a:lnTo>
                    <a:pt x="1309014" y="68491"/>
                  </a:lnTo>
                  <a:lnTo>
                    <a:pt x="1315110" y="66967"/>
                  </a:lnTo>
                  <a:lnTo>
                    <a:pt x="1321206" y="66967"/>
                  </a:lnTo>
                  <a:lnTo>
                    <a:pt x="1331188" y="67818"/>
                  </a:lnTo>
                  <a:lnTo>
                    <a:pt x="1340459" y="70256"/>
                  </a:lnTo>
                  <a:lnTo>
                    <a:pt x="1348892" y="74117"/>
                  </a:lnTo>
                  <a:lnTo>
                    <a:pt x="1356360" y="79260"/>
                  </a:lnTo>
                  <a:lnTo>
                    <a:pt x="1359408" y="79260"/>
                  </a:lnTo>
                  <a:lnTo>
                    <a:pt x="1359408" y="56299"/>
                  </a:lnTo>
                  <a:lnTo>
                    <a:pt x="1350149" y="53174"/>
                  </a:lnTo>
                  <a:lnTo>
                    <a:pt x="1340650" y="50774"/>
                  </a:lnTo>
                  <a:lnTo>
                    <a:pt x="1330591" y="49225"/>
                  </a:lnTo>
                  <a:lnTo>
                    <a:pt x="1319682" y="48679"/>
                  </a:lnTo>
                  <a:lnTo>
                    <a:pt x="1309941" y="49250"/>
                  </a:lnTo>
                  <a:lnTo>
                    <a:pt x="1277200" y="69684"/>
                  </a:lnTo>
                  <a:lnTo>
                    <a:pt x="1273962" y="83832"/>
                  </a:lnTo>
                  <a:lnTo>
                    <a:pt x="1273962" y="91452"/>
                  </a:lnTo>
                  <a:lnTo>
                    <a:pt x="1302918" y="115836"/>
                  </a:lnTo>
                  <a:lnTo>
                    <a:pt x="1313586" y="118884"/>
                  </a:lnTo>
                  <a:lnTo>
                    <a:pt x="1319682" y="118884"/>
                  </a:lnTo>
                  <a:lnTo>
                    <a:pt x="1324254" y="120408"/>
                  </a:lnTo>
                  <a:lnTo>
                    <a:pt x="1330350" y="121932"/>
                  </a:lnTo>
                  <a:lnTo>
                    <a:pt x="1333398" y="123456"/>
                  </a:lnTo>
                  <a:lnTo>
                    <a:pt x="1337970" y="128028"/>
                  </a:lnTo>
                  <a:lnTo>
                    <a:pt x="1337970" y="138696"/>
                  </a:lnTo>
                  <a:lnTo>
                    <a:pt x="1336446" y="141833"/>
                  </a:lnTo>
                  <a:lnTo>
                    <a:pt x="1331874" y="143357"/>
                  </a:lnTo>
                  <a:lnTo>
                    <a:pt x="1327302" y="146405"/>
                  </a:lnTo>
                  <a:lnTo>
                    <a:pt x="1322730" y="147929"/>
                  </a:lnTo>
                  <a:lnTo>
                    <a:pt x="1309014" y="147929"/>
                  </a:lnTo>
                  <a:lnTo>
                    <a:pt x="1301394" y="146405"/>
                  </a:lnTo>
                  <a:lnTo>
                    <a:pt x="1295298" y="143357"/>
                  </a:lnTo>
                  <a:lnTo>
                    <a:pt x="1287678" y="141833"/>
                  </a:lnTo>
                  <a:lnTo>
                    <a:pt x="1275486" y="132600"/>
                  </a:lnTo>
                  <a:lnTo>
                    <a:pt x="1272438" y="132600"/>
                  </a:lnTo>
                  <a:lnTo>
                    <a:pt x="1272438" y="157073"/>
                  </a:lnTo>
                  <a:lnTo>
                    <a:pt x="1282966" y="160832"/>
                  </a:lnTo>
                  <a:lnTo>
                    <a:pt x="1293774" y="163169"/>
                  </a:lnTo>
                  <a:lnTo>
                    <a:pt x="1304582" y="164363"/>
                  </a:lnTo>
                  <a:lnTo>
                    <a:pt x="1315110" y="164693"/>
                  </a:lnTo>
                  <a:lnTo>
                    <a:pt x="1325727" y="164122"/>
                  </a:lnTo>
                  <a:lnTo>
                    <a:pt x="1360538" y="144259"/>
                  </a:lnTo>
                  <a:lnTo>
                    <a:pt x="1363980" y="129552"/>
                  </a:lnTo>
                  <a:lnTo>
                    <a:pt x="1363980" y="121932"/>
                  </a:lnTo>
                  <a:close/>
                </a:path>
                <a:path w="3350260" h="1289685">
                  <a:moveTo>
                    <a:pt x="1458556" y="115836"/>
                  </a:moveTo>
                  <a:lnTo>
                    <a:pt x="1435976" y="77165"/>
                  </a:lnTo>
                  <a:lnTo>
                    <a:pt x="1435608" y="77114"/>
                  </a:lnTo>
                  <a:lnTo>
                    <a:pt x="1435608" y="111163"/>
                  </a:lnTo>
                  <a:lnTo>
                    <a:pt x="1397508" y="111163"/>
                  </a:lnTo>
                  <a:lnTo>
                    <a:pt x="1398879" y="101168"/>
                  </a:lnTo>
                  <a:lnTo>
                    <a:pt x="1402842" y="94018"/>
                  </a:lnTo>
                  <a:lnTo>
                    <a:pt x="1409077" y="89738"/>
                  </a:lnTo>
                  <a:lnTo>
                    <a:pt x="1417320" y="88303"/>
                  </a:lnTo>
                  <a:lnTo>
                    <a:pt x="1425321" y="89738"/>
                  </a:lnTo>
                  <a:lnTo>
                    <a:pt x="1431036" y="94018"/>
                  </a:lnTo>
                  <a:lnTo>
                    <a:pt x="1434465" y="101168"/>
                  </a:lnTo>
                  <a:lnTo>
                    <a:pt x="1435608" y="111163"/>
                  </a:lnTo>
                  <a:lnTo>
                    <a:pt x="1435608" y="77114"/>
                  </a:lnTo>
                  <a:lnTo>
                    <a:pt x="1418844" y="74587"/>
                  </a:lnTo>
                  <a:lnTo>
                    <a:pt x="1409128" y="75425"/>
                  </a:lnTo>
                  <a:lnTo>
                    <a:pt x="1400556" y="77825"/>
                  </a:lnTo>
                  <a:lnTo>
                    <a:pt x="1375257" y="110388"/>
                  </a:lnTo>
                  <a:lnTo>
                    <a:pt x="1374648" y="120408"/>
                  </a:lnTo>
                  <a:lnTo>
                    <a:pt x="1375257" y="131000"/>
                  </a:lnTo>
                  <a:lnTo>
                    <a:pt x="1402842" y="162890"/>
                  </a:lnTo>
                  <a:lnTo>
                    <a:pt x="1423416" y="166128"/>
                  </a:lnTo>
                  <a:lnTo>
                    <a:pt x="1431429" y="165569"/>
                  </a:lnTo>
                  <a:lnTo>
                    <a:pt x="1439608" y="164033"/>
                  </a:lnTo>
                  <a:lnTo>
                    <a:pt x="1448054" y="161620"/>
                  </a:lnTo>
                  <a:lnTo>
                    <a:pt x="1456944" y="158508"/>
                  </a:lnTo>
                  <a:lnTo>
                    <a:pt x="1456944" y="149364"/>
                  </a:lnTo>
                  <a:lnTo>
                    <a:pt x="1456944" y="138696"/>
                  </a:lnTo>
                  <a:lnTo>
                    <a:pt x="1455420" y="138696"/>
                  </a:lnTo>
                  <a:lnTo>
                    <a:pt x="1448536" y="143573"/>
                  </a:lnTo>
                  <a:lnTo>
                    <a:pt x="1441513" y="146888"/>
                  </a:lnTo>
                  <a:lnTo>
                    <a:pt x="1434198" y="148767"/>
                  </a:lnTo>
                  <a:lnTo>
                    <a:pt x="1426464" y="149364"/>
                  </a:lnTo>
                  <a:lnTo>
                    <a:pt x="1414221" y="147878"/>
                  </a:lnTo>
                  <a:lnTo>
                    <a:pt x="1405128" y="143268"/>
                  </a:lnTo>
                  <a:lnTo>
                    <a:pt x="1399451" y="135216"/>
                  </a:lnTo>
                  <a:lnTo>
                    <a:pt x="1397508" y="123456"/>
                  </a:lnTo>
                  <a:lnTo>
                    <a:pt x="1458556" y="123456"/>
                  </a:lnTo>
                  <a:lnTo>
                    <a:pt x="1458556" y="115836"/>
                  </a:lnTo>
                  <a:close/>
                </a:path>
                <a:path w="3350260" h="1289685">
                  <a:moveTo>
                    <a:pt x="1556092" y="106680"/>
                  </a:moveTo>
                  <a:lnTo>
                    <a:pt x="1554378" y="92684"/>
                  </a:lnTo>
                  <a:lnTo>
                    <a:pt x="1549234" y="82677"/>
                  </a:lnTo>
                  <a:lnTo>
                    <a:pt x="1540662" y="76682"/>
                  </a:lnTo>
                  <a:lnTo>
                    <a:pt x="1528660" y="74676"/>
                  </a:lnTo>
                  <a:lnTo>
                    <a:pt x="1524088" y="74676"/>
                  </a:lnTo>
                  <a:lnTo>
                    <a:pt x="1510372" y="79248"/>
                  </a:lnTo>
                  <a:lnTo>
                    <a:pt x="1505800" y="83820"/>
                  </a:lnTo>
                  <a:lnTo>
                    <a:pt x="1498180" y="88392"/>
                  </a:lnTo>
                  <a:lnTo>
                    <a:pt x="1498180" y="77724"/>
                  </a:lnTo>
                  <a:lnTo>
                    <a:pt x="1475320" y="77724"/>
                  </a:lnTo>
                  <a:lnTo>
                    <a:pt x="1475320" y="163169"/>
                  </a:lnTo>
                  <a:lnTo>
                    <a:pt x="1498180" y="163169"/>
                  </a:lnTo>
                  <a:lnTo>
                    <a:pt x="1498180" y="100584"/>
                  </a:lnTo>
                  <a:lnTo>
                    <a:pt x="1505800" y="96012"/>
                  </a:lnTo>
                  <a:lnTo>
                    <a:pt x="1511896" y="92964"/>
                  </a:lnTo>
                  <a:lnTo>
                    <a:pt x="1522564" y="92964"/>
                  </a:lnTo>
                  <a:lnTo>
                    <a:pt x="1527136" y="94488"/>
                  </a:lnTo>
                  <a:lnTo>
                    <a:pt x="1528660" y="97536"/>
                  </a:lnTo>
                  <a:lnTo>
                    <a:pt x="1531708" y="100584"/>
                  </a:lnTo>
                  <a:lnTo>
                    <a:pt x="1533232" y="108204"/>
                  </a:lnTo>
                  <a:lnTo>
                    <a:pt x="1533232" y="163169"/>
                  </a:lnTo>
                  <a:lnTo>
                    <a:pt x="1556092" y="163169"/>
                  </a:lnTo>
                  <a:lnTo>
                    <a:pt x="1556092" y="106680"/>
                  </a:lnTo>
                  <a:close/>
                </a:path>
                <a:path w="3350260" h="1289685">
                  <a:moveTo>
                    <a:pt x="1629346" y="77724"/>
                  </a:moveTo>
                  <a:lnTo>
                    <a:pt x="1603438" y="77724"/>
                  </a:lnTo>
                  <a:lnTo>
                    <a:pt x="1603438" y="53251"/>
                  </a:lnTo>
                  <a:lnTo>
                    <a:pt x="1580578" y="53251"/>
                  </a:lnTo>
                  <a:lnTo>
                    <a:pt x="1580578" y="77724"/>
                  </a:lnTo>
                  <a:lnTo>
                    <a:pt x="1569910" y="77724"/>
                  </a:lnTo>
                  <a:lnTo>
                    <a:pt x="1569910" y="91440"/>
                  </a:lnTo>
                  <a:lnTo>
                    <a:pt x="1580578" y="91440"/>
                  </a:lnTo>
                  <a:lnTo>
                    <a:pt x="1580578" y="146405"/>
                  </a:lnTo>
                  <a:lnTo>
                    <a:pt x="1583626" y="154025"/>
                  </a:lnTo>
                  <a:lnTo>
                    <a:pt x="1592770" y="163169"/>
                  </a:lnTo>
                  <a:lnTo>
                    <a:pt x="1600390" y="164693"/>
                  </a:lnTo>
                  <a:lnTo>
                    <a:pt x="1623250" y="164693"/>
                  </a:lnTo>
                  <a:lnTo>
                    <a:pt x="1629346" y="163169"/>
                  </a:lnTo>
                  <a:lnTo>
                    <a:pt x="1629346" y="147929"/>
                  </a:lnTo>
                  <a:lnTo>
                    <a:pt x="1626298" y="149453"/>
                  </a:lnTo>
                  <a:lnTo>
                    <a:pt x="1614106" y="149453"/>
                  </a:lnTo>
                  <a:lnTo>
                    <a:pt x="1609534" y="147929"/>
                  </a:lnTo>
                  <a:lnTo>
                    <a:pt x="1604962" y="143357"/>
                  </a:lnTo>
                  <a:lnTo>
                    <a:pt x="1603438" y="137160"/>
                  </a:lnTo>
                  <a:lnTo>
                    <a:pt x="1603438" y="91440"/>
                  </a:lnTo>
                  <a:lnTo>
                    <a:pt x="1629346" y="91440"/>
                  </a:lnTo>
                  <a:lnTo>
                    <a:pt x="1629346" y="77724"/>
                  </a:lnTo>
                  <a:close/>
                </a:path>
                <a:path w="3350260" h="1289685">
                  <a:moveTo>
                    <a:pt x="1720875" y="115836"/>
                  </a:moveTo>
                  <a:lnTo>
                    <a:pt x="1699653" y="77165"/>
                  </a:lnTo>
                  <a:lnTo>
                    <a:pt x="1698015" y="76923"/>
                  </a:lnTo>
                  <a:lnTo>
                    <a:pt x="1698015" y="111163"/>
                  </a:lnTo>
                  <a:lnTo>
                    <a:pt x="1659813" y="111163"/>
                  </a:lnTo>
                  <a:lnTo>
                    <a:pt x="1661858" y="101168"/>
                  </a:lnTo>
                  <a:lnTo>
                    <a:pt x="1665770" y="94018"/>
                  </a:lnTo>
                  <a:lnTo>
                    <a:pt x="1671688" y="89738"/>
                  </a:lnTo>
                  <a:lnTo>
                    <a:pt x="1679727" y="88303"/>
                  </a:lnTo>
                  <a:lnTo>
                    <a:pt x="1687728" y="89738"/>
                  </a:lnTo>
                  <a:lnTo>
                    <a:pt x="1693443" y="94018"/>
                  </a:lnTo>
                  <a:lnTo>
                    <a:pt x="1696872" y="101168"/>
                  </a:lnTo>
                  <a:lnTo>
                    <a:pt x="1698015" y="111163"/>
                  </a:lnTo>
                  <a:lnTo>
                    <a:pt x="1698015" y="76923"/>
                  </a:lnTo>
                  <a:lnTo>
                    <a:pt x="1682775" y="74587"/>
                  </a:lnTo>
                  <a:lnTo>
                    <a:pt x="1672805" y="75425"/>
                  </a:lnTo>
                  <a:lnTo>
                    <a:pt x="1663674" y="77825"/>
                  </a:lnTo>
                  <a:lnTo>
                    <a:pt x="1637792" y="110388"/>
                  </a:lnTo>
                  <a:lnTo>
                    <a:pt x="1636953" y="120408"/>
                  </a:lnTo>
                  <a:lnTo>
                    <a:pt x="1637792" y="131000"/>
                  </a:lnTo>
                  <a:lnTo>
                    <a:pt x="1665389" y="162890"/>
                  </a:lnTo>
                  <a:lnTo>
                    <a:pt x="1687347" y="166128"/>
                  </a:lnTo>
                  <a:lnTo>
                    <a:pt x="1694700" y="165569"/>
                  </a:lnTo>
                  <a:lnTo>
                    <a:pt x="1702777" y="164033"/>
                  </a:lnTo>
                  <a:lnTo>
                    <a:pt x="1711134" y="161620"/>
                  </a:lnTo>
                  <a:lnTo>
                    <a:pt x="1719351" y="158508"/>
                  </a:lnTo>
                  <a:lnTo>
                    <a:pt x="1719351" y="149364"/>
                  </a:lnTo>
                  <a:lnTo>
                    <a:pt x="1719351" y="138696"/>
                  </a:lnTo>
                  <a:lnTo>
                    <a:pt x="1711617" y="143573"/>
                  </a:lnTo>
                  <a:lnTo>
                    <a:pt x="1704301" y="146888"/>
                  </a:lnTo>
                  <a:lnTo>
                    <a:pt x="1697278" y="148767"/>
                  </a:lnTo>
                  <a:lnTo>
                    <a:pt x="1690395" y="149364"/>
                  </a:lnTo>
                  <a:lnTo>
                    <a:pt x="1677479" y="147878"/>
                  </a:lnTo>
                  <a:lnTo>
                    <a:pt x="1668246" y="143268"/>
                  </a:lnTo>
                  <a:lnTo>
                    <a:pt x="1662455" y="135216"/>
                  </a:lnTo>
                  <a:lnTo>
                    <a:pt x="1659813" y="123456"/>
                  </a:lnTo>
                  <a:lnTo>
                    <a:pt x="1720875" y="123456"/>
                  </a:lnTo>
                  <a:lnTo>
                    <a:pt x="1720875" y="115836"/>
                  </a:lnTo>
                  <a:close/>
                </a:path>
                <a:path w="3350260" h="1289685">
                  <a:moveTo>
                    <a:pt x="1818500" y="106680"/>
                  </a:moveTo>
                  <a:lnTo>
                    <a:pt x="1816785" y="92684"/>
                  </a:lnTo>
                  <a:lnTo>
                    <a:pt x="1811642" y="82677"/>
                  </a:lnTo>
                  <a:lnTo>
                    <a:pt x="1803069" y="76682"/>
                  </a:lnTo>
                  <a:lnTo>
                    <a:pt x="1791068" y="74676"/>
                  </a:lnTo>
                  <a:lnTo>
                    <a:pt x="1786496" y="74676"/>
                  </a:lnTo>
                  <a:lnTo>
                    <a:pt x="1781924" y="76200"/>
                  </a:lnTo>
                  <a:lnTo>
                    <a:pt x="1778876" y="77724"/>
                  </a:lnTo>
                  <a:lnTo>
                    <a:pt x="1774304" y="79248"/>
                  </a:lnTo>
                  <a:lnTo>
                    <a:pt x="1768119" y="83820"/>
                  </a:lnTo>
                  <a:lnTo>
                    <a:pt x="1760499" y="88392"/>
                  </a:lnTo>
                  <a:lnTo>
                    <a:pt x="1760499" y="77724"/>
                  </a:lnTo>
                  <a:lnTo>
                    <a:pt x="1737639" y="77724"/>
                  </a:lnTo>
                  <a:lnTo>
                    <a:pt x="1737639" y="163169"/>
                  </a:lnTo>
                  <a:lnTo>
                    <a:pt x="1760499" y="163169"/>
                  </a:lnTo>
                  <a:lnTo>
                    <a:pt x="1760499" y="100584"/>
                  </a:lnTo>
                  <a:lnTo>
                    <a:pt x="1768119" y="96012"/>
                  </a:lnTo>
                  <a:lnTo>
                    <a:pt x="1774304" y="92964"/>
                  </a:lnTo>
                  <a:lnTo>
                    <a:pt x="1784972" y="92964"/>
                  </a:lnTo>
                  <a:lnTo>
                    <a:pt x="1789544" y="94488"/>
                  </a:lnTo>
                  <a:lnTo>
                    <a:pt x="1792592" y="97536"/>
                  </a:lnTo>
                  <a:lnTo>
                    <a:pt x="1794116" y="100584"/>
                  </a:lnTo>
                  <a:lnTo>
                    <a:pt x="1795640" y="108204"/>
                  </a:lnTo>
                  <a:lnTo>
                    <a:pt x="1795640" y="163169"/>
                  </a:lnTo>
                  <a:lnTo>
                    <a:pt x="1818500" y="163169"/>
                  </a:lnTo>
                  <a:lnTo>
                    <a:pt x="1818500" y="106680"/>
                  </a:lnTo>
                  <a:close/>
                </a:path>
                <a:path w="3350260" h="1289685">
                  <a:moveTo>
                    <a:pt x="1910041" y="80772"/>
                  </a:moveTo>
                  <a:lnTo>
                    <a:pt x="1903183" y="77901"/>
                  </a:lnTo>
                  <a:lnTo>
                    <a:pt x="1896325" y="76009"/>
                  </a:lnTo>
                  <a:lnTo>
                    <a:pt x="1889467" y="74993"/>
                  </a:lnTo>
                  <a:lnTo>
                    <a:pt x="1882609" y="74676"/>
                  </a:lnTo>
                  <a:lnTo>
                    <a:pt x="1872602" y="75514"/>
                  </a:lnTo>
                  <a:lnTo>
                    <a:pt x="1838706" y="101346"/>
                  </a:lnTo>
                  <a:lnTo>
                    <a:pt x="1835277" y="120396"/>
                  </a:lnTo>
                  <a:lnTo>
                    <a:pt x="1836102" y="131013"/>
                  </a:lnTo>
                  <a:lnTo>
                    <a:pt x="1863471" y="162979"/>
                  </a:lnTo>
                  <a:lnTo>
                    <a:pt x="1884133" y="166217"/>
                  </a:lnTo>
                  <a:lnTo>
                    <a:pt x="1889899" y="165671"/>
                  </a:lnTo>
                  <a:lnTo>
                    <a:pt x="1895944" y="164122"/>
                  </a:lnTo>
                  <a:lnTo>
                    <a:pt x="1902561" y="161721"/>
                  </a:lnTo>
                  <a:lnTo>
                    <a:pt x="1910041" y="158597"/>
                  </a:lnTo>
                  <a:lnTo>
                    <a:pt x="1910041" y="138684"/>
                  </a:lnTo>
                  <a:lnTo>
                    <a:pt x="1908517" y="138684"/>
                  </a:lnTo>
                  <a:lnTo>
                    <a:pt x="1902561" y="142989"/>
                  </a:lnTo>
                  <a:lnTo>
                    <a:pt x="1896325" y="146392"/>
                  </a:lnTo>
                  <a:lnTo>
                    <a:pt x="1890090" y="148640"/>
                  </a:lnTo>
                  <a:lnTo>
                    <a:pt x="1884133" y="149453"/>
                  </a:lnTo>
                  <a:lnTo>
                    <a:pt x="1876513" y="149453"/>
                  </a:lnTo>
                  <a:lnTo>
                    <a:pt x="1870329" y="146405"/>
                  </a:lnTo>
                  <a:lnTo>
                    <a:pt x="1861185" y="137160"/>
                  </a:lnTo>
                  <a:lnTo>
                    <a:pt x="1859661" y="129540"/>
                  </a:lnTo>
                  <a:lnTo>
                    <a:pt x="1859661" y="111252"/>
                  </a:lnTo>
                  <a:lnTo>
                    <a:pt x="1861185" y="103632"/>
                  </a:lnTo>
                  <a:lnTo>
                    <a:pt x="1865757" y="99060"/>
                  </a:lnTo>
                  <a:lnTo>
                    <a:pt x="1870329" y="92964"/>
                  </a:lnTo>
                  <a:lnTo>
                    <a:pt x="1876513" y="91440"/>
                  </a:lnTo>
                  <a:lnTo>
                    <a:pt x="1884133" y="91440"/>
                  </a:lnTo>
                  <a:lnTo>
                    <a:pt x="1889874" y="92036"/>
                  </a:lnTo>
                  <a:lnTo>
                    <a:pt x="1895754" y="93916"/>
                  </a:lnTo>
                  <a:lnTo>
                    <a:pt x="1901926" y="97231"/>
                  </a:lnTo>
                  <a:lnTo>
                    <a:pt x="1908517" y="102108"/>
                  </a:lnTo>
                  <a:lnTo>
                    <a:pt x="1910041" y="102108"/>
                  </a:lnTo>
                  <a:lnTo>
                    <a:pt x="1910041" y="80772"/>
                  </a:lnTo>
                  <a:close/>
                </a:path>
                <a:path w="3350260" h="1289685">
                  <a:moveTo>
                    <a:pt x="2003094" y="115836"/>
                  </a:moveTo>
                  <a:lnTo>
                    <a:pt x="2002497" y="111163"/>
                  </a:lnTo>
                  <a:lnTo>
                    <a:pt x="2000796" y="97777"/>
                  </a:lnTo>
                  <a:lnTo>
                    <a:pt x="1995614" y="88303"/>
                  </a:lnTo>
                  <a:lnTo>
                    <a:pt x="1993760" y="84886"/>
                  </a:lnTo>
                  <a:lnTo>
                    <a:pt x="1981847" y="77165"/>
                  </a:lnTo>
                  <a:lnTo>
                    <a:pt x="1980234" y="76923"/>
                  </a:lnTo>
                  <a:lnTo>
                    <a:pt x="1980234" y="111163"/>
                  </a:lnTo>
                  <a:lnTo>
                    <a:pt x="1942045" y="111163"/>
                  </a:lnTo>
                  <a:lnTo>
                    <a:pt x="1943430" y="101168"/>
                  </a:lnTo>
                  <a:lnTo>
                    <a:pt x="1947379" y="94018"/>
                  </a:lnTo>
                  <a:lnTo>
                    <a:pt x="1953615" y="89738"/>
                  </a:lnTo>
                  <a:lnTo>
                    <a:pt x="1961857" y="88303"/>
                  </a:lnTo>
                  <a:lnTo>
                    <a:pt x="1969871" y="89738"/>
                  </a:lnTo>
                  <a:lnTo>
                    <a:pt x="1975624" y="94018"/>
                  </a:lnTo>
                  <a:lnTo>
                    <a:pt x="1979079" y="101168"/>
                  </a:lnTo>
                  <a:lnTo>
                    <a:pt x="1980234" y="111163"/>
                  </a:lnTo>
                  <a:lnTo>
                    <a:pt x="1980234" y="76923"/>
                  </a:lnTo>
                  <a:lnTo>
                    <a:pt x="1964905" y="74587"/>
                  </a:lnTo>
                  <a:lnTo>
                    <a:pt x="1954314" y="75425"/>
                  </a:lnTo>
                  <a:lnTo>
                    <a:pt x="1945284" y="77825"/>
                  </a:lnTo>
                  <a:lnTo>
                    <a:pt x="1919808" y="110388"/>
                  </a:lnTo>
                  <a:lnTo>
                    <a:pt x="1919185" y="120408"/>
                  </a:lnTo>
                  <a:lnTo>
                    <a:pt x="1920024" y="131000"/>
                  </a:lnTo>
                  <a:lnTo>
                    <a:pt x="1947379" y="162890"/>
                  </a:lnTo>
                  <a:lnTo>
                    <a:pt x="1967953" y="166128"/>
                  </a:lnTo>
                  <a:lnTo>
                    <a:pt x="1976031" y="165569"/>
                  </a:lnTo>
                  <a:lnTo>
                    <a:pt x="1984235" y="164033"/>
                  </a:lnTo>
                  <a:lnTo>
                    <a:pt x="1992693" y="161620"/>
                  </a:lnTo>
                  <a:lnTo>
                    <a:pt x="2001570" y="158508"/>
                  </a:lnTo>
                  <a:lnTo>
                    <a:pt x="2001570" y="149364"/>
                  </a:lnTo>
                  <a:lnTo>
                    <a:pt x="2001570" y="138696"/>
                  </a:lnTo>
                  <a:lnTo>
                    <a:pt x="2000046" y="138696"/>
                  </a:lnTo>
                  <a:lnTo>
                    <a:pt x="1993176" y="143573"/>
                  </a:lnTo>
                  <a:lnTo>
                    <a:pt x="1986140" y="146888"/>
                  </a:lnTo>
                  <a:lnTo>
                    <a:pt x="1978799" y="148767"/>
                  </a:lnTo>
                  <a:lnTo>
                    <a:pt x="1971001" y="149364"/>
                  </a:lnTo>
                  <a:lnTo>
                    <a:pt x="1958975" y="147878"/>
                  </a:lnTo>
                  <a:lnTo>
                    <a:pt x="1950237" y="143268"/>
                  </a:lnTo>
                  <a:lnTo>
                    <a:pt x="1944636" y="135216"/>
                  </a:lnTo>
                  <a:lnTo>
                    <a:pt x="1942045" y="123456"/>
                  </a:lnTo>
                  <a:lnTo>
                    <a:pt x="2003094" y="123456"/>
                  </a:lnTo>
                  <a:lnTo>
                    <a:pt x="2003094" y="115836"/>
                  </a:lnTo>
                  <a:close/>
                </a:path>
                <a:path w="3350260" h="1289685">
                  <a:moveTo>
                    <a:pt x="2088540" y="131064"/>
                  </a:moveTo>
                  <a:lnTo>
                    <a:pt x="2087016" y="124968"/>
                  </a:lnTo>
                  <a:lnTo>
                    <a:pt x="2082444" y="121920"/>
                  </a:lnTo>
                  <a:lnTo>
                    <a:pt x="2079396" y="117348"/>
                  </a:lnTo>
                  <a:lnTo>
                    <a:pt x="2074722" y="114300"/>
                  </a:lnTo>
                  <a:lnTo>
                    <a:pt x="2062530" y="111252"/>
                  </a:lnTo>
                  <a:lnTo>
                    <a:pt x="2056434" y="111252"/>
                  </a:lnTo>
                  <a:lnTo>
                    <a:pt x="2050338" y="109728"/>
                  </a:lnTo>
                  <a:lnTo>
                    <a:pt x="2045766" y="108204"/>
                  </a:lnTo>
                  <a:lnTo>
                    <a:pt x="2042718" y="106680"/>
                  </a:lnTo>
                  <a:lnTo>
                    <a:pt x="2041194" y="105156"/>
                  </a:lnTo>
                  <a:lnTo>
                    <a:pt x="2038146" y="105156"/>
                  </a:lnTo>
                  <a:lnTo>
                    <a:pt x="2038146" y="96012"/>
                  </a:lnTo>
                  <a:lnTo>
                    <a:pt x="2039670" y="94488"/>
                  </a:lnTo>
                  <a:lnTo>
                    <a:pt x="2045766" y="91440"/>
                  </a:lnTo>
                  <a:lnTo>
                    <a:pt x="2050338" y="89916"/>
                  </a:lnTo>
                  <a:lnTo>
                    <a:pt x="2054910" y="89916"/>
                  </a:lnTo>
                  <a:lnTo>
                    <a:pt x="2061794" y="90512"/>
                  </a:lnTo>
                  <a:lnTo>
                    <a:pt x="2068830" y="92392"/>
                  </a:lnTo>
                  <a:lnTo>
                    <a:pt x="2076170" y="95707"/>
                  </a:lnTo>
                  <a:lnTo>
                    <a:pt x="2083968" y="100584"/>
                  </a:lnTo>
                  <a:lnTo>
                    <a:pt x="2083968" y="89916"/>
                  </a:lnTo>
                  <a:lnTo>
                    <a:pt x="2083968" y="80772"/>
                  </a:lnTo>
                  <a:lnTo>
                    <a:pt x="2077669" y="77901"/>
                  </a:lnTo>
                  <a:lnTo>
                    <a:pt x="2070544" y="76009"/>
                  </a:lnTo>
                  <a:lnTo>
                    <a:pt x="2062873" y="74993"/>
                  </a:lnTo>
                  <a:lnTo>
                    <a:pt x="2054910" y="74676"/>
                  </a:lnTo>
                  <a:lnTo>
                    <a:pt x="2046325" y="75234"/>
                  </a:lnTo>
                  <a:lnTo>
                    <a:pt x="2015286" y="94488"/>
                  </a:lnTo>
                  <a:lnTo>
                    <a:pt x="2015286" y="111252"/>
                  </a:lnTo>
                  <a:lnTo>
                    <a:pt x="2018334" y="117348"/>
                  </a:lnTo>
                  <a:lnTo>
                    <a:pt x="2024430" y="123444"/>
                  </a:lnTo>
                  <a:lnTo>
                    <a:pt x="2027478" y="124968"/>
                  </a:lnTo>
                  <a:lnTo>
                    <a:pt x="2032050" y="128016"/>
                  </a:lnTo>
                  <a:lnTo>
                    <a:pt x="2038146" y="129540"/>
                  </a:lnTo>
                  <a:lnTo>
                    <a:pt x="2044242" y="129540"/>
                  </a:lnTo>
                  <a:lnTo>
                    <a:pt x="2048814" y="131064"/>
                  </a:lnTo>
                  <a:lnTo>
                    <a:pt x="2051862" y="131064"/>
                  </a:lnTo>
                  <a:lnTo>
                    <a:pt x="2061006" y="134112"/>
                  </a:lnTo>
                  <a:lnTo>
                    <a:pt x="2064054" y="137160"/>
                  </a:lnTo>
                  <a:lnTo>
                    <a:pt x="2064054" y="147929"/>
                  </a:lnTo>
                  <a:lnTo>
                    <a:pt x="2059482" y="150977"/>
                  </a:lnTo>
                  <a:lnTo>
                    <a:pt x="2047290" y="150977"/>
                  </a:lnTo>
                  <a:lnTo>
                    <a:pt x="2039289" y="150139"/>
                  </a:lnTo>
                  <a:lnTo>
                    <a:pt x="2031288" y="147726"/>
                  </a:lnTo>
                  <a:lnTo>
                    <a:pt x="2023287" y="143865"/>
                  </a:lnTo>
                  <a:lnTo>
                    <a:pt x="2015286" y="138684"/>
                  </a:lnTo>
                  <a:lnTo>
                    <a:pt x="2013762" y="138684"/>
                  </a:lnTo>
                  <a:lnTo>
                    <a:pt x="2013762" y="158597"/>
                  </a:lnTo>
                  <a:lnTo>
                    <a:pt x="2021154" y="161721"/>
                  </a:lnTo>
                  <a:lnTo>
                    <a:pt x="2029383" y="164122"/>
                  </a:lnTo>
                  <a:lnTo>
                    <a:pt x="2038197" y="165671"/>
                  </a:lnTo>
                  <a:lnTo>
                    <a:pt x="2047290" y="166217"/>
                  </a:lnTo>
                  <a:lnTo>
                    <a:pt x="2056130" y="165671"/>
                  </a:lnTo>
                  <a:lnTo>
                    <a:pt x="2084882" y="150977"/>
                  </a:lnTo>
                  <a:lnTo>
                    <a:pt x="2088540" y="144881"/>
                  </a:lnTo>
                  <a:lnTo>
                    <a:pt x="2088540" y="131064"/>
                  </a:lnTo>
                  <a:close/>
                </a:path>
                <a:path w="3350260" h="1289685">
                  <a:moveTo>
                    <a:pt x="3349739" y="306336"/>
                  </a:moveTo>
                  <a:lnTo>
                    <a:pt x="10668" y="306336"/>
                  </a:lnTo>
                  <a:lnTo>
                    <a:pt x="10668" y="0"/>
                  </a:lnTo>
                  <a:lnTo>
                    <a:pt x="0" y="0"/>
                  </a:lnTo>
                  <a:lnTo>
                    <a:pt x="0" y="1289304"/>
                  </a:lnTo>
                  <a:lnTo>
                    <a:pt x="10668" y="1289304"/>
                  </a:lnTo>
                  <a:lnTo>
                    <a:pt x="10668" y="317004"/>
                  </a:lnTo>
                  <a:lnTo>
                    <a:pt x="3349739" y="317004"/>
                  </a:lnTo>
                  <a:lnTo>
                    <a:pt x="3349739" y="30633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4" name="object 74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2048541" y="5023485"/>
              <a:ext cx="2034825" cy="138874"/>
            </a:xfrm>
            <a:prstGeom prst="rect">
              <a:avLst/>
            </a:prstGeom>
          </p:spPr>
        </p:pic>
        <p:sp>
          <p:nvSpPr>
            <p:cNvPr id="75" name="object 75"/>
            <p:cNvSpPr/>
            <p:nvPr/>
          </p:nvSpPr>
          <p:spPr>
            <a:xfrm>
              <a:off x="5356860" y="4645152"/>
              <a:ext cx="4780915" cy="1289685"/>
            </a:xfrm>
            <a:custGeom>
              <a:avLst/>
              <a:gdLst/>
              <a:ahLst/>
              <a:cxnLst/>
              <a:rect l="l" t="t" r="r" b="b"/>
              <a:pathLst>
                <a:path w="4780915" h="1289685">
                  <a:moveTo>
                    <a:pt x="2175497" y="85344"/>
                  </a:moveTo>
                  <a:lnTo>
                    <a:pt x="2174671" y="77647"/>
                  </a:lnTo>
                  <a:lnTo>
                    <a:pt x="2172258" y="70637"/>
                  </a:lnTo>
                  <a:lnTo>
                    <a:pt x="2170925" y="68491"/>
                  </a:lnTo>
                  <a:lnTo>
                    <a:pt x="2168436" y="64477"/>
                  </a:lnTo>
                  <a:lnTo>
                    <a:pt x="2163305" y="59347"/>
                  </a:lnTo>
                  <a:lnTo>
                    <a:pt x="2157006" y="55587"/>
                  </a:lnTo>
                  <a:lnTo>
                    <a:pt x="2149589" y="53263"/>
                  </a:lnTo>
                  <a:lnTo>
                    <a:pt x="2149589" y="80772"/>
                  </a:lnTo>
                  <a:lnTo>
                    <a:pt x="2149589" y="92964"/>
                  </a:lnTo>
                  <a:lnTo>
                    <a:pt x="2148065" y="99060"/>
                  </a:lnTo>
                  <a:lnTo>
                    <a:pt x="2143404" y="102108"/>
                  </a:lnTo>
                  <a:lnTo>
                    <a:pt x="2140356" y="105156"/>
                  </a:lnTo>
                  <a:lnTo>
                    <a:pt x="2131212" y="106680"/>
                  </a:lnTo>
                  <a:lnTo>
                    <a:pt x="2112924" y="106680"/>
                  </a:lnTo>
                  <a:lnTo>
                    <a:pt x="2112924" y="68491"/>
                  </a:lnTo>
                  <a:lnTo>
                    <a:pt x="2132736" y="68491"/>
                  </a:lnTo>
                  <a:lnTo>
                    <a:pt x="2140356" y="70015"/>
                  </a:lnTo>
                  <a:lnTo>
                    <a:pt x="2143404" y="73152"/>
                  </a:lnTo>
                  <a:lnTo>
                    <a:pt x="2148065" y="76200"/>
                  </a:lnTo>
                  <a:lnTo>
                    <a:pt x="2149589" y="80772"/>
                  </a:lnTo>
                  <a:lnTo>
                    <a:pt x="2149589" y="53263"/>
                  </a:lnTo>
                  <a:lnTo>
                    <a:pt x="2140940" y="52057"/>
                  </a:lnTo>
                  <a:lnTo>
                    <a:pt x="2131212" y="51727"/>
                  </a:lnTo>
                  <a:lnTo>
                    <a:pt x="2088540" y="51727"/>
                  </a:lnTo>
                  <a:lnTo>
                    <a:pt x="2088540" y="163169"/>
                  </a:lnTo>
                  <a:lnTo>
                    <a:pt x="2112924" y="163169"/>
                  </a:lnTo>
                  <a:lnTo>
                    <a:pt x="2112924" y="124968"/>
                  </a:lnTo>
                  <a:lnTo>
                    <a:pt x="2129688" y="124968"/>
                  </a:lnTo>
                  <a:lnTo>
                    <a:pt x="2168436" y="108280"/>
                  </a:lnTo>
                  <a:lnTo>
                    <a:pt x="2169337" y="106680"/>
                  </a:lnTo>
                  <a:lnTo>
                    <a:pt x="2172258" y="101536"/>
                  </a:lnTo>
                  <a:lnTo>
                    <a:pt x="2174671" y="93941"/>
                  </a:lnTo>
                  <a:lnTo>
                    <a:pt x="2175497" y="85344"/>
                  </a:lnTo>
                  <a:close/>
                </a:path>
                <a:path w="4780915" h="1289685">
                  <a:moveTo>
                    <a:pt x="2248649" y="76200"/>
                  </a:moveTo>
                  <a:lnTo>
                    <a:pt x="2239505" y="76200"/>
                  </a:lnTo>
                  <a:lnTo>
                    <a:pt x="2230361" y="79248"/>
                  </a:lnTo>
                  <a:lnTo>
                    <a:pt x="2225789" y="82296"/>
                  </a:lnTo>
                  <a:lnTo>
                    <a:pt x="2221217" y="86868"/>
                  </a:lnTo>
                  <a:lnTo>
                    <a:pt x="2213597" y="92964"/>
                  </a:lnTo>
                  <a:lnTo>
                    <a:pt x="2213597" y="77724"/>
                  </a:lnTo>
                  <a:lnTo>
                    <a:pt x="2190737" y="77724"/>
                  </a:lnTo>
                  <a:lnTo>
                    <a:pt x="2190737" y="163169"/>
                  </a:lnTo>
                  <a:lnTo>
                    <a:pt x="2213597" y="163169"/>
                  </a:lnTo>
                  <a:lnTo>
                    <a:pt x="2213597" y="103632"/>
                  </a:lnTo>
                  <a:lnTo>
                    <a:pt x="2221217" y="100584"/>
                  </a:lnTo>
                  <a:lnTo>
                    <a:pt x="2227313" y="99060"/>
                  </a:lnTo>
                  <a:lnTo>
                    <a:pt x="2245601" y="99060"/>
                  </a:lnTo>
                  <a:lnTo>
                    <a:pt x="2248649" y="100584"/>
                  </a:lnTo>
                  <a:lnTo>
                    <a:pt x="2248649" y="76200"/>
                  </a:lnTo>
                  <a:close/>
                </a:path>
                <a:path w="4780915" h="1289685">
                  <a:moveTo>
                    <a:pt x="2334095" y="120396"/>
                  </a:moveTo>
                  <a:lnTo>
                    <a:pt x="2334069" y="94424"/>
                  </a:lnTo>
                  <a:lnTo>
                    <a:pt x="2332266" y="89916"/>
                  </a:lnTo>
                  <a:lnTo>
                    <a:pt x="2331047" y="86868"/>
                  </a:lnTo>
                  <a:lnTo>
                    <a:pt x="2323427" y="82296"/>
                  </a:lnTo>
                  <a:lnTo>
                    <a:pt x="2318016" y="78536"/>
                  </a:lnTo>
                  <a:lnTo>
                    <a:pt x="2311044" y="76200"/>
                  </a:lnTo>
                  <a:lnTo>
                    <a:pt x="2302637" y="75018"/>
                  </a:lnTo>
                  <a:lnTo>
                    <a:pt x="2292947" y="74676"/>
                  </a:lnTo>
                  <a:lnTo>
                    <a:pt x="2285161" y="74968"/>
                  </a:lnTo>
                  <a:lnTo>
                    <a:pt x="2277516" y="75819"/>
                  </a:lnTo>
                  <a:lnTo>
                    <a:pt x="2269591" y="77254"/>
                  </a:lnTo>
                  <a:lnTo>
                    <a:pt x="2260943" y="79248"/>
                  </a:lnTo>
                  <a:lnTo>
                    <a:pt x="2260943" y="97536"/>
                  </a:lnTo>
                  <a:lnTo>
                    <a:pt x="2262467" y="97536"/>
                  </a:lnTo>
                  <a:lnTo>
                    <a:pt x="2269921" y="94424"/>
                  </a:lnTo>
                  <a:lnTo>
                    <a:pt x="2276373" y="92011"/>
                  </a:lnTo>
                  <a:lnTo>
                    <a:pt x="2281974" y="90474"/>
                  </a:lnTo>
                  <a:lnTo>
                    <a:pt x="2286851" y="89916"/>
                  </a:lnTo>
                  <a:lnTo>
                    <a:pt x="2295995" y="89916"/>
                  </a:lnTo>
                  <a:lnTo>
                    <a:pt x="2302091" y="91440"/>
                  </a:lnTo>
                  <a:lnTo>
                    <a:pt x="2305139" y="94488"/>
                  </a:lnTo>
                  <a:lnTo>
                    <a:pt x="2309711" y="96012"/>
                  </a:lnTo>
                  <a:lnTo>
                    <a:pt x="2311235" y="100584"/>
                  </a:lnTo>
                  <a:lnTo>
                    <a:pt x="2311235" y="108204"/>
                  </a:lnTo>
                  <a:lnTo>
                    <a:pt x="2311235" y="120396"/>
                  </a:lnTo>
                  <a:lnTo>
                    <a:pt x="2311235" y="141833"/>
                  </a:lnTo>
                  <a:lnTo>
                    <a:pt x="2305139" y="147929"/>
                  </a:lnTo>
                  <a:lnTo>
                    <a:pt x="2299043" y="150977"/>
                  </a:lnTo>
                  <a:lnTo>
                    <a:pt x="2288375" y="150977"/>
                  </a:lnTo>
                  <a:lnTo>
                    <a:pt x="2283803" y="149453"/>
                  </a:lnTo>
                  <a:lnTo>
                    <a:pt x="2280755" y="147929"/>
                  </a:lnTo>
                  <a:lnTo>
                    <a:pt x="2277707" y="144881"/>
                  </a:lnTo>
                  <a:lnTo>
                    <a:pt x="2277707" y="132588"/>
                  </a:lnTo>
                  <a:lnTo>
                    <a:pt x="2311235" y="120396"/>
                  </a:lnTo>
                  <a:lnTo>
                    <a:pt x="2311235" y="108204"/>
                  </a:lnTo>
                  <a:lnTo>
                    <a:pt x="2271801" y="114211"/>
                  </a:lnTo>
                  <a:lnTo>
                    <a:pt x="2253323" y="129540"/>
                  </a:lnTo>
                  <a:lnTo>
                    <a:pt x="2253323" y="146405"/>
                  </a:lnTo>
                  <a:lnTo>
                    <a:pt x="2256371" y="154025"/>
                  </a:lnTo>
                  <a:lnTo>
                    <a:pt x="2265515" y="163169"/>
                  </a:lnTo>
                  <a:lnTo>
                    <a:pt x="2273135" y="166217"/>
                  </a:lnTo>
                  <a:lnTo>
                    <a:pt x="2285327" y="166217"/>
                  </a:lnTo>
                  <a:lnTo>
                    <a:pt x="2294471" y="163169"/>
                  </a:lnTo>
                  <a:lnTo>
                    <a:pt x="2303615" y="158597"/>
                  </a:lnTo>
                  <a:lnTo>
                    <a:pt x="2311235" y="152501"/>
                  </a:lnTo>
                  <a:lnTo>
                    <a:pt x="2311235" y="163169"/>
                  </a:lnTo>
                  <a:lnTo>
                    <a:pt x="2334095" y="163169"/>
                  </a:lnTo>
                  <a:lnTo>
                    <a:pt x="2334095" y="152501"/>
                  </a:lnTo>
                  <a:lnTo>
                    <a:pt x="2334095" y="150977"/>
                  </a:lnTo>
                  <a:lnTo>
                    <a:pt x="2334095" y="120396"/>
                  </a:lnTo>
                  <a:close/>
                </a:path>
                <a:path w="4780915" h="1289685">
                  <a:moveTo>
                    <a:pt x="2424112" y="80772"/>
                  </a:moveTo>
                  <a:lnTo>
                    <a:pt x="2417254" y="77901"/>
                  </a:lnTo>
                  <a:lnTo>
                    <a:pt x="2410396" y="76009"/>
                  </a:lnTo>
                  <a:lnTo>
                    <a:pt x="2403538" y="74993"/>
                  </a:lnTo>
                  <a:lnTo>
                    <a:pt x="2396680" y="74676"/>
                  </a:lnTo>
                  <a:lnTo>
                    <a:pt x="2386723" y="75514"/>
                  </a:lnTo>
                  <a:lnTo>
                    <a:pt x="2352814" y="101346"/>
                  </a:lnTo>
                  <a:lnTo>
                    <a:pt x="2349335" y="120396"/>
                  </a:lnTo>
                  <a:lnTo>
                    <a:pt x="2350211" y="131013"/>
                  </a:lnTo>
                  <a:lnTo>
                    <a:pt x="2377821" y="162979"/>
                  </a:lnTo>
                  <a:lnTo>
                    <a:pt x="2398204" y="166217"/>
                  </a:lnTo>
                  <a:lnTo>
                    <a:pt x="2404173" y="165671"/>
                  </a:lnTo>
                  <a:lnTo>
                    <a:pt x="2410587" y="164122"/>
                  </a:lnTo>
                  <a:lnTo>
                    <a:pt x="2417267" y="161721"/>
                  </a:lnTo>
                  <a:lnTo>
                    <a:pt x="2424112" y="158597"/>
                  </a:lnTo>
                  <a:lnTo>
                    <a:pt x="2424112" y="138684"/>
                  </a:lnTo>
                  <a:lnTo>
                    <a:pt x="2422588" y="138684"/>
                  </a:lnTo>
                  <a:lnTo>
                    <a:pt x="2416632" y="142989"/>
                  </a:lnTo>
                  <a:lnTo>
                    <a:pt x="2410396" y="146392"/>
                  </a:lnTo>
                  <a:lnTo>
                    <a:pt x="2404148" y="148640"/>
                  </a:lnTo>
                  <a:lnTo>
                    <a:pt x="2398204" y="149453"/>
                  </a:lnTo>
                  <a:lnTo>
                    <a:pt x="2390584" y="149453"/>
                  </a:lnTo>
                  <a:lnTo>
                    <a:pt x="2384488" y="146405"/>
                  </a:lnTo>
                  <a:lnTo>
                    <a:pt x="2375344" y="137160"/>
                  </a:lnTo>
                  <a:lnTo>
                    <a:pt x="2373820" y="129540"/>
                  </a:lnTo>
                  <a:lnTo>
                    <a:pt x="2373820" y="111252"/>
                  </a:lnTo>
                  <a:lnTo>
                    <a:pt x="2375344" y="103632"/>
                  </a:lnTo>
                  <a:lnTo>
                    <a:pt x="2379916" y="99060"/>
                  </a:lnTo>
                  <a:lnTo>
                    <a:pt x="2384488" y="92964"/>
                  </a:lnTo>
                  <a:lnTo>
                    <a:pt x="2390584" y="91440"/>
                  </a:lnTo>
                  <a:lnTo>
                    <a:pt x="2398204" y="91440"/>
                  </a:lnTo>
                  <a:lnTo>
                    <a:pt x="2404148" y="92036"/>
                  </a:lnTo>
                  <a:lnTo>
                    <a:pt x="2410396" y="93916"/>
                  </a:lnTo>
                  <a:lnTo>
                    <a:pt x="2416632" y="97231"/>
                  </a:lnTo>
                  <a:lnTo>
                    <a:pt x="2422588" y="102108"/>
                  </a:lnTo>
                  <a:lnTo>
                    <a:pt x="2424112" y="102108"/>
                  </a:lnTo>
                  <a:lnTo>
                    <a:pt x="2424112" y="80772"/>
                  </a:lnTo>
                  <a:close/>
                </a:path>
                <a:path w="4780915" h="1289685">
                  <a:moveTo>
                    <a:pt x="2491257" y="77724"/>
                  </a:moveTo>
                  <a:lnTo>
                    <a:pt x="2463825" y="77724"/>
                  </a:lnTo>
                  <a:lnTo>
                    <a:pt x="2463825" y="53251"/>
                  </a:lnTo>
                  <a:lnTo>
                    <a:pt x="2440876" y="53251"/>
                  </a:lnTo>
                  <a:lnTo>
                    <a:pt x="2440876" y="77724"/>
                  </a:lnTo>
                  <a:lnTo>
                    <a:pt x="2430208" y="77724"/>
                  </a:lnTo>
                  <a:lnTo>
                    <a:pt x="2430208" y="91440"/>
                  </a:lnTo>
                  <a:lnTo>
                    <a:pt x="2440876" y="91440"/>
                  </a:lnTo>
                  <a:lnTo>
                    <a:pt x="2440876" y="146405"/>
                  </a:lnTo>
                  <a:lnTo>
                    <a:pt x="2443924" y="154025"/>
                  </a:lnTo>
                  <a:lnTo>
                    <a:pt x="2453068" y="163169"/>
                  </a:lnTo>
                  <a:lnTo>
                    <a:pt x="2460777" y="164693"/>
                  </a:lnTo>
                  <a:lnTo>
                    <a:pt x="2485161" y="164693"/>
                  </a:lnTo>
                  <a:lnTo>
                    <a:pt x="2491257" y="163169"/>
                  </a:lnTo>
                  <a:lnTo>
                    <a:pt x="2491257" y="147929"/>
                  </a:lnTo>
                  <a:lnTo>
                    <a:pt x="2489733" y="147929"/>
                  </a:lnTo>
                  <a:lnTo>
                    <a:pt x="2486685" y="149453"/>
                  </a:lnTo>
                  <a:lnTo>
                    <a:pt x="2474493" y="149453"/>
                  </a:lnTo>
                  <a:lnTo>
                    <a:pt x="2469921" y="147929"/>
                  </a:lnTo>
                  <a:lnTo>
                    <a:pt x="2468397" y="144881"/>
                  </a:lnTo>
                  <a:lnTo>
                    <a:pt x="2465349" y="143357"/>
                  </a:lnTo>
                  <a:lnTo>
                    <a:pt x="2463825" y="137160"/>
                  </a:lnTo>
                  <a:lnTo>
                    <a:pt x="2463825" y="91440"/>
                  </a:lnTo>
                  <a:lnTo>
                    <a:pt x="2491257" y="91440"/>
                  </a:lnTo>
                  <a:lnTo>
                    <a:pt x="2491257" y="77724"/>
                  </a:lnTo>
                  <a:close/>
                </a:path>
                <a:path w="4780915" h="1289685">
                  <a:moveTo>
                    <a:pt x="2527833" y="77724"/>
                  </a:moveTo>
                  <a:lnTo>
                    <a:pt x="2504973" y="77724"/>
                  </a:lnTo>
                  <a:lnTo>
                    <a:pt x="2504973" y="163169"/>
                  </a:lnTo>
                  <a:lnTo>
                    <a:pt x="2527833" y="163169"/>
                  </a:lnTo>
                  <a:lnTo>
                    <a:pt x="2527833" y="77724"/>
                  </a:lnTo>
                  <a:close/>
                </a:path>
                <a:path w="4780915" h="1289685">
                  <a:moveTo>
                    <a:pt x="2527833" y="45631"/>
                  </a:moveTo>
                  <a:lnTo>
                    <a:pt x="2503449" y="45631"/>
                  </a:lnTo>
                  <a:lnTo>
                    <a:pt x="2503449" y="65443"/>
                  </a:lnTo>
                  <a:lnTo>
                    <a:pt x="2527833" y="65443"/>
                  </a:lnTo>
                  <a:lnTo>
                    <a:pt x="2527833" y="45631"/>
                  </a:lnTo>
                  <a:close/>
                </a:path>
                <a:path w="4780915" h="1289685">
                  <a:moveTo>
                    <a:pt x="2619375" y="80772"/>
                  </a:moveTo>
                  <a:lnTo>
                    <a:pt x="2612517" y="77901"/>
                  </a:lnTo>
                  <a:lnTo>
                    <a:pt x="2605659" y="76009"/>
                  </a:lnTo>
                  <a:lnTo>
                    <a:pt x="2598801" y="74993"/>
                  </a:lnTo>
                  <a:lnTo>
                    <a:pt x="2591943" y="74676"/>
                  </a:lnTo>
                  <a:lnTo>
                    <a:pt x="2581960" y="75514"/>
                  </a:lnTo>
                  <a:lnTo>
                    <a:pt x="2547836" y="101346"/>
                  </a:lnTo>
                  <a:lnTo>
                    <a:pt x="2544597" y="120396"/>
                  </a:lnTo>
                  <a:lnTo>
                    <a:pt x="2545435" y="131013"/>
                  </a:lnTo>
                  <a:lnTo>
                    <a:pt x="2572880" y="162979"/>
                  </a:lnTo>
                  <a:lnTo>
                    <a:pt x="2593467" y="166217"/>
                  </a:lnTo>
                  <a:lnTo>
                    <a:pt x="2599220" y="165671"/>
                  </a:lnTo>
                  <a:lnTo>
                    <a:pt x="2605278" y="164122"/>
                  </a:lnTo>
                  <a:lnTo>
                    <a:pt x="2611894" y="161721"/>
                  </a:lnTo>
                  <a:lnTo>
                    <a:pt x="2619375" y="158597"/>
                  </a:lnTo>
                  <a:lnTo>
                    <a:pt x="2619375" y="138684"/>
                  </a:lnTo>
                  <a:lnTo>
                    <a:pt x="2617851" y="138684"/>
                  </a:lnTo>
                  <a:lnTo>
                    <a:pt x="2611894" y="142989"/>
                  </a:lnTo>
                  <a:lnTo>
                    <a:pt x="2605659" y="146392"/>
                  </a:lnTo>
                  <a:lnTo>
                    <a:pt x="2599410" y="148640"/>
                  </a:lnTo>
                  <a:lnTo>
                    <a:pt x="2593467" y="149453"/>
                  </a:lnTo>
                  <a:lnTo>
                    <a:pt x="2585847" y="149453"/>
                  </a:lnTo>
                  <a:lnTo>
                    <a:pt x="2579751" y="146405"/>
                  </a:lnTo>
                  <a:lnTo>
                    <a:pt x="2570607" y="137160"/>
                  </a:lnTo>
                  <a:lnTo>
                    <a:pt x="2569083" y="129540"/>
                  </a:lnTo>
                  <a:lnTo>
                    <a:pt x="2569083" y="111252"/>
                  </a:lnTo>
                  <a:lnTo>
                    <a:pt x="2570607" y="103632"/>
                  </a:lnTo>
                  <a:lnTo>
                    <a:pt x="2575179" y="99060"/>
                  </a:lnTo>
                  <a:lnTo>
                    <a:pt x="2579751" y="92964"/>
                  </a:lnTo>
                  <a:lnTo>
                    <a:pt x="2585847" y="91440"/>
                  </a:lnTo>
                  <a:lnTo>
                    <a:pt x="2593467" y="91440"/>
                  </a:lnTo>
                  <a:lnTo>
                    <a:pt x="2599194" y="92036"/>
                  </a:lnTo>
                  <a:lnTo>
                    <a:pt x="2605087" y="93916"/>
                  </a:lnTo>
                  <a:lnTo>
                    <a:pt x="2611247" y="97231"/>
                  </a:lnTo>
                  <a:lnTo>
                    <a:pt x="2617851" y="102108"/>
                  </a:lnTo>
                  <a:lnTo>
                    <a:pt x="2619375" y="102108"/>
                  </a:lnTo>
                  <a:lnTo>
                    <a:pt x="2619375" y="80772"/>
                  </a:lnTo>
                  <a:close/>
                </a:path>
                <a:path w="4780915" h="1289685">
                  <a:moveTo>
                    <a:pt x="2712428" y="115836"/>
                  </a:moveTo>
                  <a:lnTo>
                    <a:pt x="2689847" y="77165"/>
                  </a:lnTo>
                  <a:lnTo>
                    <a:pt x="2689466" y="77114"/>
                  </a:lnTo>
                  <a:lnTo>
                    <a:pt x="2689466" y="111163"/>
                  </a:lnTo>
                  <a:lnTo>
                    <a:pt x="2651366" y="111163"/>
                  </a:lnTo>
                  <a:lnTo>
                    <a:pt x="2652750" y="101168"/>
                  </a:lnTo>
                  <a:lnTo>
                    <a:pt x="2656700" y="94018"/>
                  </a:lnTo>
                  <a:lnTo>
                    <a:pt x="2662948" y="89738"/>
                  </a:lnTo>
                  <a:lnTo>
                    <a:pt x="2671178" y="88303"/>
                  </a:lnTo>
                  <a:lnTo>
                    <a:pt x="2679179" y="89738"/>
                  </a:lnTo>
                  <a:lnTo>
                    <a:pt x="2684894" y="94018"/>
                  </a:lnTo>
                  <a:lnTo>
                    <a:pt x="2688323" y="101168"/>
                  </a:lnTo>
                  <a:lnTo>
                    <a:pt x="2689466" y="111163"/>
                  </a:lnTo>
                  <a:lnTo>
                    <a:pt x="2689466" y="77114"/>
                  </a:lnTo>
                  <a:lnTo>
                    <a:pt x="2672702" y="74587"/>
                  </a:lnTo>
                  <a:lnTo>
                    <a:pt x="2662986" y="75425"/>
                  </a:lnTo>
                  <a:lnTo>
                    <a:pt x="2654414" y="77825"/>
                  </a:lnTo>
                  <a:lnTo>
                    <a:pt x="2629128" y="110388"/>
                  </a:lnTo>
                  <a:lnTo>
                    <a:pt x="2628506" y="120408"/>
                  </a:lnTo>
                  <a:lnTo>
                    <a:pt x="2629128" y="131000"/>
                  </a:lnTo>
                  <a:lnTo>
                    <a:pt x="2656700" y="162890"/>
                  </a:lnTo>
                  <a:lnTo>
                    <a:pt x="2677274" y="166128"/>
                  </a:lnTo>
                  <a:lnTo>
                    <a:pt x="2685300" y="165569"/>
                  </a:lnTo>
                  <a:lnTo>
                    <a:pt x="2693466" y="164033"/>
                  </a:lnTo>
                  <a:lnTo>
                    <a:pt x="2701925" y="161620"/>
                  </a:lnTo>
                  <a:lnTo>
                    <a:pt x="2710802" y="158508"/>
                  </a:lnTo>
                  <a:lnTo>
                    <a:pt x="2710802" y="149364"/>
                  </a:lnTo>
                  <a:lnTo>
                    <a:pt x="2710802" y="138696"/>
                  </a:lnTo>
                  <a:lnTo>
                    <a:pt x="2709278" y="138696"/>
                  </a:lnTo>
                  <a:lnTo>
                    <a:pt x="2702407" y="143573"/>
                  </a:lnTo>
                  <a:lnTo>
                    <a:pt x="2695371" y="146888"/>
                  </a:lnTo>
                  <a:lnTo>
                    <a:pt x="2688069" y="148767"/>
                  </a:lnTo>
                  <a:lnTo>
                    <a:pt x="2680322" y="149364"/>
                  </a:lnTo>
                  <a:lnTo>
                    <a:pt x="2668092" y="147878"/>
                  </a:lnTo>
                  <a:lnTo>
                    <a:pt x="2658986" y="143268"/>
                  </a:lnTo>
                  <a:lnTo>
                    <a:pt x="2653322" y="135216"/>
                  </a:lnTo>
                  <a:lnTo>
                    <a:pt x="2651366" y="123456"/>
                  </a:lnTo>
                  <a:lnTo>
                    <a:pt x="2712428" y="123456"/>
                  </a:lnTo>
                  <a:lnTo>
                    <a:pt x="2712428" y="115836"/>
                  </a:lnTo>
                  <a:close/>
                </a:path>
                <a:path w="4780915" h="1289685">
                  <a:moveTo>
                    <a:pt x="4780775" y="306336"/>
                  </a:moveTo>
                  <a:lnTo>
                    <a:pt x="10668" y="306336"/>
                  </a:lnTo>
                  <a:lnTo>
                    <a:pt x="10668" y="0"/>
                  </a:lnTo>
                  <a:lnTo>
                    <a:pt x="0" y="0"/>
                  </a:lnTo>
                  <a:lnTo>
                    <a:pt x="0" y="1289304"/>
                  </a:lnTo>
                  <a:lnTo>
                    <a:pt x="10668" y="1289304"/>
                  </a:lnTo>
                  <a:lnTo>
                    <a:pt x="10668" y="317004"/>
                  </a:lnTo>
                  <a:lnTo>
                    <a:pt x="4780775" y="317004"/>
                  </a:lnTo>
                  <a:lnTo>
                    <a:pt x="4780775" y="30633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6" name="object 76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5402865" y="5025009"/>
              <a:ext cx="1961674" cy="137350"/>
            </a:xfrm>
            <a:prstGeom prst="rect">
              <a:avLst/>
            </a:prstGeom>
          </p:spPr>
        </p:pic>
        <p:pic>
          <p:nvPicPr>
            <p:cNvPr id="77" name="object 77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5401341" y="5250751"/>
              <a:ext cx="1209675" cy="138970"/>
            </a:xfrm>
            <a:prstGeom prst="rect">
              <a:avLst/>
            </a:prstGeom>
          </p:spPr>
        </p:pic>
        <p:pic>
          <p:nvPicPr>
            <p:cNvPr id="78" name="object 78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5412009" y="5479732"/>
              <a:ext cx="893921" cy="140398"/>
            </a:xfrm>
            <a:prstGeom prst="rect">
              <a:avLst/>
            </a:prstGeom>
          </p:spPr>
        </p:pic>
        <p:sp>
          <p:nvSpPr>
            <p:cNvPr id="79" name="object 79"/>
            <p:cNvSpPr/>
            <p:nvPr/>
          </p:nvSpPr>
          <p:spPr>
            <a:xfrm>
              <a:off x="6374606" y="5542311"/>
              <a:ext cx="27940" cy="27940"/>
            </a:xfrm>
            <a:custGeom>
              <a:avLst/>
              <a:gdLst/>
              <a:ahLst/>
              <a:cxnLst/>
              <a:rect l="l" t="t" r="r" b="b"/>
              <a:pathLst>
                <a:path w="27939" h="27939">
                  <a:moveTo>
                    <a:pt x="18288" y="27527"/>
                  </a:moveTo>
                  <a:lnTo>
                    <a:pt x="10668" y="27527"/>
                  </a:lnTo>
                  <a:lnTo>
                    <a:pt x="6096" y="26003"/>
                  </a:lnTo>
                  <a:lnTo>
                    <a:pt x="4572" y="22955"/>
                  </a:lnTo>
                  <a:lnTo>
                    <a:pt x="1524" y="19907"/>
                  </a:lnTo>
                  <a:lnTo>
                    <a:pt x="0" y="16859"/>
                  </a:lnTo>
                  <a:lnTo>
                    <a:pt x="0" y="13811"/>
                  </a:lnTo>
                  <a:lnTo>
                    <a:pt x="0" y="9144"/>
                  </a:lnTo>
                  <a:lnTo>
                    <a:pt x="1524" y="6096"/>
                  </a:lnTo>
                  <a:lnTo>
                    <a:pt x="6096" y="1524"/>
                  </a:lnTo>
                  <a:lnTo>
                    <a:pt x="10668" y="0"/>
                  </a:lnTo>
                  <a:lnTo>
                    <a:pt x="16764" y="0"/>
                  </a:lnTo>
                  <a:lnTo>
                    <a:pt x="21336" y="1524"/>
                  </a:lnTo>
                  <a:lnTo>
                    <a:pt x="25908" y="6096"/>
                  </a:lnTo>
                  <a:lnTo>
                    <a:pt x="27432" y="9144"/>
                  </a:lnTo>
                  <a:lnTo>
                    <a:pt x="27432" y="16859"/>
                  </a:lnTo>
                  <a:lnTo>
                    <a:pt x="25908" y="19907"/>
                  </a:lnTo>
                  <a:lnTo>
                    <a:pt x="22859" y="22955"/>
                  </a:lnTo>
                  <a:lnTo>
                    <a:pt x="21336" y="26003"/>
                  </a:lnTo>
                  <a:lnTo>
                    <a:pt x="18288" y="2752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0" name="object 80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6469189" y="5481256"/>
              <a:ext cx="1058608" cy="138874"/>
            </a:xfrm>
            <a:prstGeom prst="rect">
              <a:avLst/>
            </a:prstGeom>
          </p:spPr>
        </p:pic>
        <p:pic>
          <p:nvPicPr>
            <p:cNvPr id="81" name="object 81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5398293" y="5711761"/>
              <a:ext cx="1063180" cy="13735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43484" y="370332"/>
            <a:ext cx="9827260" cy="5992495"/>
            <a:chOff x="443484" y="370332"/>
            <a:chExt cx="9827260" cy="5992495"/>
          </a:xfrm>
        </p:grpSpPr>
        <p:sp>
          <p:nvSpPr>
            <p:cNvPr id="3" name="object 3"/>
            <p:cNvSpPr/>
            <p:nvPr/>
          </p:nvSpPr>
          <p:spPr>
            <a:xfrm>
              <a:off x="443484" y="370332"/>
              <a:ext cx="9827260" cy="5992495"/>
            </a:xfrm>
            <a:custGeom>
              <a:avLst/>
              <a:gdLst/>
              <a:ahLst/>
              <a:cxnLst/>
              <a:rect l="l" t="t" r="r" b="b"/>
              <a:pathLst>
                <a:path w="9827260" h="5992495">
                  <a:moveTo>
                    <a:pt x="9826751" y="5992367"/>
                  </a:moveTo>
                  <a:lnTo>
                    <a:pt x="0" y="5992367"/>
                  </a:lnTo>
                  <a:lnTo>
                    <a:pt x="0" y="0"/>
                  </a:lnTo>
                  <a:lnTo>
                    <a:pt x="9826751" y="0"/>
                  </a:lnTo>
                  <a:lnTo>
                    <a:pt x="9826751" y="5992367"/>
                  </a:lnTo>
                  <a:close/>
                </a:path>
              </a:pathLst>
            </a:custGeom>
            <a:solidFill>
              <a:srgbClr val="F4F4D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573500" y="4641913"/>
              <a:ext cx="9568815" cy="1526540"/>
            </a:xfrm>
            <a:custGeom>
              <a:avLst/>
              <a:gdLst/>
              <a:ahLst/>
              <a:cxnLst/>
              <a:rect l="l" t="t" r="r" b="b"/>
              <a:pathLst>
                <a:path w="9568815" h="1526539">
                  <a:moveTo>
                    <a:pt x="0" y="0"/>
                  </a:moveTo>
                  <a:lnTo>
                    <a:pt x="9568815" y="0"/>
                  </a:lnTo>
                  <a:lnTo>
                    <a:pt x="9568815" y="1526095"/>
                  </a:lnTo>
                  <a:lnTo>
                    <a:pt x="0" y="1526095"/>
                  </a:lnTo>
                  <a:lnTo>
                    <a:pt x="0" y="0"/>
                  </a:lnTo>
                  <a:close/>
                </a:path>
              </a:pathLst>
            </a:custGeom>
            <a:ln w="10677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/>
          <p:nvPr/>
        </p:nvSpPr>
        <p:spPr>
          <a:xfrm>
            <a:off x="443484" y="7202423"/>
            <a:ext cx="9827260" cy="1905"/>
          </a:xfrm>
          <a:custGeom>
            <a:avLst/>
            <a:gdLst/>
            <a:ahLst/>
            <a:cxnLst/>
            <a:rect l="l" t="t" r="r" b="b"/>
            <a:pathLst>
              <a:path w="9827260" h="1904">
                <a:moveTo>
                  <a:pt x="9826751" y="1524"/>
                </a:moveTo>
                <a:lnTo>
                  <a:pt x="0" y="1524"/>
                </a:lnTo>
                <a:lnTo>
                  <a:pt x="0" y="0"/>
                </a:lnTo>
                <a:lnTo>
                  <a:pt x="9826751" y="0"/>
                </a:lnTo>
                <a:lnTo>
                  <a:pt x="9826751" y="1524"/>
                </a:lnTo>
                <a:close/>
              </a:path>
            </a:pathLst>
          </a:custGeom>
          <a:solidFill>
            <a:srgbClr val="F4F4DB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6" name="object 6"/>
          <p:cNvGrpSpPr/>
          <p:nvPr/>
        </p:nvGrpSpPr>
        <p:grpSpPr>
          <a:xfrm>
            <a:off x="504825" y="466629"/>
            <a:ext cx="517525" cy="117475"/>
            <a:chOff x="504825" y="466629"/>
            <a:chExt cx="517525" cy="117475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04825" y="469677"/>
              <a:ext cx="85439" cy="111347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0076" y="494061"/>
              <a:ext cx="77819" cy="90011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710171" y="468159"/>
              <a:ext cx="211454" cy="113030"/>
            </a:xfrm>
            <a:custGeom>
              <a:avLst/>
              <a:gdLst/>
              <a:ahLst/>
              <a:cxnLst/>
              <a:rect l="l" t="t" r="r" b="b"/>
              <a:pathLst>
                <a:path w="211455" h="113029">
                  <a:moveTo>
                    <a:pt x="18300" y="91147"/>
                  </a:moveTo>
                  <a:lnTo>
                    <a:pt x="0" y="91147"/>
                  </a:lnTo>
                  <a:lnTo>
                    <a:pt x="0" y="112483"/>
                  </a:lnTo>
                  <a:lnTo>
                    <a:pt x="18300" y="112483"/>
                  </a:lnTo>
                  <a:lnTo>
                    <a:pt x="18300" y="91147"/>
                  </a:lnTo>
                  <a:close/>
                </a:path>
                <a:path w="211455" h="113029">
                  <a:moveTo>
                    <a:pt x="116497" y="102196"/>
                  </a:moveTo>
                  <a:lnTo>
                    <a:pt x="92113" y="102196"/>
                  </a:lnTo>
                  <a:lnTo>
                    <a:pt x="92113" y="0"/>
                  </a:lnTo>
                  <a:lnTo>
                    <a:pt x="82969" y="0"/>
                  </a:lnTo>
                  <a:lnTo>
                    <a:pt x="81445" y="6096"/>
                  </a:lnTo>
                  <a:lnTo>
                    <a:pt x="79921" y="10668"/>
                  </a:lnTo>
                  <a:lnTo>
                    <a:pt x="75349" y="12192"/>
                  </a:lnTo>
                  <a:lnTo>
                    <a:pt x="72301" y="15240"/>
                  </a:lnTo>
                  <a:lnTo>
                    <a:pt x="64592" y="16764"/>
                  </a:lnTo>
                  <a:lnTo>
                    <a:pt x="55448" y="16764"/>
                  </a:lnTo>
                  <a:lnTo>
                    <a:pt x="55448" y="25908"/>
                  </a:lnTo>
                  <a:lnTo>
                    <a:pt x="79921" y="25908"/>
                  </a:lnTo>
                  <a:lnTo>
                    <a:pt x="79921" y="102196"/>
                  </a:lnTo>
                  <a:lnTo>
                    <a:pt x="55448" y="102196"/>
                  </a:lnTo>
                  <a:lnTo>
                    <a:pt x="55448" y="112864"/>
                  </a:lnTo>
                  <a:lnTo>
                    <a:pt x="116497" y="112864"/>
                  </a:lnTo>
                  <a:lnTo>
                    <a:pt x="116497" y="102196"/>
                  </a:lnTo>
                  <a:close/>
                </a:path>
                <a:path w="211455" h="113029">
                  <a:moveTo>
                    <a:pt x="211086" y="102196"/>
                  </a:moveTo>
                  <a:lnTo>
                    <a:pt x="188226" y="102196"/>
                  </a:lnTo>
                  <a:lnTo>
                    <a:pt x="188226" y="0"/>
                  </a:lnTo>
                  <a:lnTo>
                    <a:pt x="177558" y="0"/>
                  </a:lnTo>
                  <a:lnTo>
                    <a:pt x="176034" y="6096"/>
                  </a:lnTo>
                  <a:lnTo>
                    <a:pt x="174510" y="10668"/>
                  </a:lnTo>
                  <a:lnTo>
                    <a:pt x="169938" y="12192"/>
                  </a:lnTo>
                  <a:lnTo>
                    <a:pt x="166789" y="15240"/>
                  </a:lnTo>
                  <a:lnTo>
                    <a:pt x="159169" y="16764"/>
                  </a:lnTo>
                  <a:lnTo>
                    <a:pt x="150025" y="16764"/>
                  </a:lnTo>
                  <a:lnTo>
                    <a:pt x="150025" y="25908"/>
                  </a:lnTo>
                  <a:lnTo>
                    <a:pt x="174510" y="25908"/>
                  </a:lnTo>
                  <a:lnTo>
                    <a:pt x="174510" y="102196"/>
                  </a:lnTo>
                  <a:lnTo>
                    <a:pt x="150025" y="102196"/>
                  </a:lnTo>
                  <a:lnTo>
                    <a:pt x="150025" y="112864"/>
                  </a:lnTo>
                  <a:lnTo>
                    <a:pt x="211086" y="112864"/>
                  </a:lnTo>
                  <a:lnTo>
                    <a:pt x="211086" y="1021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5641" y="466629"/>
              <a:ext cx="76295" cy="117443"/>
            </a:xfrm>
            <a:prstGeom prst="rect">
              <a:avLst/>
            </a:prstGeom>
          </p:spPr>
        </p:pic>
      </p:grpSp>
      <p:grpSp>
        <p:nvGrpSpPr>
          <p:cNvPr id="11" name="object 11"/>
          <p:cNvGrpSpPr/>
          <p:nvPr/>
        </p:nvGrpSpPr>
        <p:grpSpPr>
          <a:xfrm>
            <a:off x="9080658" y="463581"/>
            <a:ext cx="581660" cy="149860"/>
            <a:chOff x="9080658" y="463581"/>
            <a:chExt cx="581660" cy="149860"/>
          </a:xfrm>
        </p:grpSpPr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080658" y="463581"/>
              <a:ext cx="265366" cy="120491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372028" y="472725"/>
              <a:ext cx="289750" cy="140398"/>
            </a:xfrm>
            <a:prstGeom prst="rect">
              <a:avLst/>
            </a:prstGeom>
          </p:spPr>
        </p:pic>
      </p:grpSp>
      <p:pic>
        <p:nvPicPr>
          <p:cNvPr id="14" name="object 14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716737" y="454437"/>
            <a:ext cx="459105" cy="135731"/>
          </a:xfrm>
          <a:prstGeom prst="rect">
            <a:avLst/>
          </a:prstGeom>
        </p:spPr>
      </p:pic>
      <p:grpSp>
        <p:nvGrpSpPr>
          <p:cNvPr id="15" name="object 15"/>
          <p:cNvGrpSpPr/>
          <p:nvPr/>
        </p:nvGrpSpPr>
        <p:grpSpPr>
          <a:xfrm>
            <a:off x="2467255" y="876390"/>
            <a:ext cx="5792470" cy="3531870"/>
            <a:chOff x="2467255" y="876390"/>
            <a:chExt cx="5792470" cy="3531870"/>
          </a:xfrm>
        </p:grpSpPr>
        <p:sp>
          <p:nvSpPr>
            <p:cNvPr id="16" name="object 16"/>
            <p:cNvSpPr/>
            <p:nvPr/>
          </p:nvSpPr>
          <p:spPr>
            <a:xfrm>
              <a:off x="2472594" y="881729"/>
              <a:ext cx="5781675" cy="3521075"/>
            </a:xfrm>
            <a:custGeom>
              <a:avLst/>
              <a:gdLst/>
              <a:ahLst/>
              <a:cxnLst/>
              <a:rect l="l" t="t" r="r" b="b"/>
              <a:pathLst>
                <a:path w="5781675" h="3521075">
                  <a:moveTo>
                    <a:pt x="0" y="0"/>
                  </a:moveTo>
                  <a:lnTo>
                    <a:pt x="3146869" y="0"/>
                  </a:lnTo>
                  <a:lnTo>
                    <a:pt x="3146869" y="3215449"/>
                  </a:lnTo>
                  <a:lnTo>
                    <a:pt x="0" y="3215449"/>
                  </a:lnTo>
                  <a:lnTo>
                    <a:pt x="0" y="0"/>
                  </a:lnTo>
                  <a:close/>
                </a:path>
                <a:path w="5781675" h="3521075">
                  <a:moveTo>
                    <a:pt x="3157537" y="0"/>
                  </a:moveTo>
                  <a:lnTo>
                    <a:pt x="5781293" y="0"/>
                  </a:lnTo>
                  <a:lnTo>
                    <a:pt x="5781293" y="3215449"/>
                  </a:lnTo>
                  <a:lnTo>
                    <a:pt x="3157537" y="3215449"/>
                  </a:lnTo>
                  <a:lnTo>
                    <a:pt x="3157537" y="0"/>
                  </a:lnTo>
                  <a:close/>
                </a:path>
                <a:path w="5781675" h="3521075">
                  <a:moveTo>
                    <a:pt x="0" y="3226117"/>
                  </a:moveTo>
                  <a:lnTo>
                    <a:pt x="3146869" y="3226117"/>
                  </a:lnTo>
                  <a:lnTo>
                    <a:pt x="3146869" y="3482435"/>
                  </a:lnTo>
                  <a:lnTo>
                    <a:pt x="0" y="3482435"/>
                  </a:lnTo>
                  <a:lnTo>
                    <a:pt x="0" y="3226117"/>
                  </a:lnTo>
                  <a:close/>
                </a:path>
                <a:path w="5781675" h="3521075">
                  <a:moveTo>
                    <a:pt x="3157537" y="3226117"/>
                  </a:moveTo>
                  <a:lnTo>
                    <a:pt x="5781293" y="3226117"/>
                  </a:lnTo>
                  <a:lnTo>
                    <a:pt x="5781293" y="3482435"/>
                  </a:lnTo>
                  <a:lnTo>
                    <a:pt x="3157537" y="3482435"/>
                  </a:lnTo>
                  <a:lnTo>
                    <a:pt x="3157537" y="3226117"/>
                  </a:lnTo>
                  <a:close/>
                </a:path>
                <a:path w="5781675" h="3521075">
                  <a:moveTo>
                    <a:pt x="0" y="3493198"/>
                  </a:moveTo>
                  <a:lnTo>
                    <a:pt x="3146869" y="3493198"/>
                  </a:lnTo>
                  <a:lnTo>
                    <a:pt x="3146869" y="3520630"/>
                  </a:lnTo>
                  <a:lnTo>
                    <a:pt x="0" y="3520630"/>
                  </a:lnTo>
                  <a:lnTo>
                    <a:pt x="0" y="3493198"/>
                  </a:lnTo>
                  <a:close/>
                </a:path>
                <a:path w="5781675" h="3521075">
                  <a:moveTo>
                    <a:pt x="3157537" y="3493198"/>
                  </a:moveTo>
                  <a:lnTo>
                    <a:pt x="5781293" y="3493198"/>
                  </a:lnTo>
                  <a:lnTo>
                    <a:pt x="5781293" y="3520630"/>
                  </a:lnTo>
                  <a:lnTo>
                    <a:pt x="3157537" y="3520630"/>
                  </a:lnTo>
                  <a:lnTo>
                    <a:pt x="3157537" y="3493198"/>
                  </a:lnTo>
                  <a:close/>
                </a:path>
              </a:pathLst>
            </a:custGeom>
            <a:ln w="1067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3441191" y="1368551"/>
              <a:ext cx="43180" cy="2265045"/>
            </a:xfrm>
            <a:custGeom>
              <a:avLst/>
              <a:gdLst/>
              <a:ahLst/>
              <a:cxnLst/>
              <a:rect l="l" t="t" r="r" b="b"/>
              <a:pathLst>
                <a:path w="43179" h="2265045">
                  <a:moveTo>
                    <a:pt x="0" y="0"/>
                  </a:moveTo>
                  <a:lnTo>
                    <a:pt x="18295" y="25494"/>
                  </a:lnTo>
                  <a:lnTo>
                    <a:pt x="31706" y="57578"/>
                  </a:lnTo>
                  <a:lnTo>
                    <a:pt x="39955" y="91377"/>
                  </a:lnTo>
                  <a:lnTo>
                    <a:pt x="42767" y="122015"/>
                  </a:lnTo>
                  <a:lnTo>
                    <a:pt x="42757" y="126580"/>
                  </a:lnTo>
                  <a:lnTo>
                    <a:pt x="42625" y="170110"/>
                  </a:lnTo>
                  <a:lnTo>
                    <a:pt x="42461" y="221795"/>
                  </a:lnTo>
                  <a:lnTo>
                    <a:pt x="42358" y="253777"/>
                  </a:lnTo>
                  <a:lnTo>
                    <a:pt x="42244" y="289560"/>
                  </a:lnTo>
                  <a:lnTo>
                    <a:pt x="42119" y="328924"/>
                  </a:lnTo>
                  <a:lnTo>
                    <a:pt x="41984" y="371648"/>
                  </a:lnTo>
                  <a:lnTo>
                    <a:pt x="41839" y="417514"/>
                  </a:lnTo>
                  <a:lnTo>
                    <a:pt x="41687" y="466301"/>
                  </a:lnTo>
                  <a:lnTo>
                    <a:pt x="41528" y="517790"/>
                  </a:lnTo>
                  <a:lnTo>
                    <a:pt x="41362" y="571761"/>
                  </a:lnTo>
                  <a:lnTo>
                    <a:pt x="41192" y="627995"/>
                  </a:lnTo>
                  <a:lnTo>
                    <a:pt x="41018" y="686271"/>
                  </a:lnTo>
                  <a:lnTo>
                    <a:pt x="40840" y="746369"/>
                  </a:lnTo>
                  <a:lnTo>
                    <a:pt x="40661" y="808071"/>
                  </a:lnTo>
                  <a:lnTo>
                    <a:pt x="40481" y="871156"/>
                  </a:lnTo>
                  <a:lnTo>
                    <a:pt x="40300" y="935405"/>
                  </a:lnTo>
                  <a:lnTo>
                    <a:pt x="40121" y="1000597"/>
                  </a:lnTo>
                  <a:lnTo>
                    <a:pt x="39944" y="1066514"/>
                  </a:lnTo>
                  <a:lnTo>
                    <a:pt x="39770" y="1132935"/>
                  </a:lnTo>
                  <a:lnTo>
                    <a:pt x="39599" y="1199640"/>
                  </a:lnTo>
                  <a:lnTo>
                    <a:pt x="39434" y="1266411"/>
                  </a:lnTo>
                  <a:lnTo>
                    <a:pt x="39275" y="1333026"/>
                  </a:lnTo>
                  <a:lnTo>
                    <a:pt x="39122" y="1399267"/>
                  </a:lnTo>
                  <a:lnTo>
                    <a:pt x="38978" y="1464914"/>
                  </a:lnTo>
                  <a:lnTo>
                    <a:pt x="38843" y="1529746"/>
                  </a:lnTo>
                  <a:lnTo>
                    <a:pt x="38717" y="1593545"/>
                  </a:lnTo>
                  <a:lnTo>
                    <a:pt x="38603" y="1656090"/>
                  </a:lnTo>
                  <a:lnTo>
                    <a:pt x="38501" y="1717162"/>
                  </a:lnTo>
                  <a:lnTo>
                    <a:pt x="38411" y="1776541"/>
                  </a:lnTo>
                  <a:lnTo>
                    <a:pt x="38336" y="1834008"/>
                  </a:lnTo>
                  <a:lnTo>
                    <a:pt x="38276" y="1889341"/>
                  </a:lnTo>
                  <a:lnTo>
                    <a:pt x="38231" y="1942323"/>
                  </a:lnTo>
                  <a:lnTo>
                    <a:pt x="38204" y="1992732"/>
                  </a:lnTo>
                  <a:lnTo>
                    <a:pt x="38195" y="2040350"/>
                  </a:lnTo>
                  <a:lnTo>
                    <a:pt x="38433" y="2114859"/>
                  </a:lnTo>
                  <a:lnTo>
                    <a:pt x="38957" y="2174224"/>
                  </a:lnTo>
                  <a:lnTo>
                    <a:pt x="39481" y="2222730"/>
                  </a:lnTo>
                  <a:lnTo>
                    <a:pt x="39719" y="2264663"/>
                  </a:lnTo>
                </a:path>
              </a:pathLst>
            </a:custGeom>
            <a:ln w="86944">
              <a:solidFill>
                <a:srgbClr val="BF080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2908839" y="1769840"/>
              <a:ext cx="285750" cy="300990"/>
            </a:xfrm>
            <a:custGeom>
              <a:avLst/>
              <a:gdLst/>
              <a:ahLst/>
              <a:cxnLst/>
              <a:rect l="l" t="t" r="r" b="b"/>
              <a:pathLst>
                <a:path w="285750" h="300989">
                  <a:moveTo>
                    <a:pt x="0" y="0"/>
                  </a:moveTo>
                  <a:lnTo>
                    <a:pt x="38972" y="23254"/>
                  </a:lnTo>
                  <a:lnTo>
                    <a:pt x="79533" y="53213"/>
                  </a:lnTo>
                  <a:lnTo>
                    <a:pt x="120416" y="88572"/>
                  </a:lnTo>
                  <a:lnTo>
                    <a:pt x="160353" y="128027"/>
                  </a:lnTo>
                  <a:lnTo>
                    <a:pt x="198075" y="170273"/>
                  </a:lnTo>
                  <a:lnTo>
                    <a:pt x="232314" y="214004"/>
                  </a:lnTo>
                  <a:lnTo>
                    <a:pt x="261803" y="257916"/>
                  </a:lnTo>
                  <a:lnTo>
                    <a:pt x="285273" y="300704"/>
                  </a:lnTo>
                </a:path>
              </a:pathLst>
            </a:custGeom>
            <a:ln w="86944">
              <a:solidFill>
                <a:srgbClr val="BFA50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2808160" y="2600039"/>
              <a:ext cx="443865" cy="402590"/>
            </a:xfrm>
            <a:custGeom>
              <a:avLst/>
              <a:gdLst/>
              <a:ahLst/>
              <a:cxnLst/>
              <a:rect l="l" t="t" r="r" b="b"/>
              <a:pathLst>
                <a:path w="443864" h="402589">
                  <a:moveTo>
                    <a:pt x="0" y="389191"/>
                  </a:moveTo>
                  <a:lnTo>
                    <a:pt x="33583" y="402477"/>
                  </a:lnTo>
                  <a:lnTo>
                    <a:pt x="68282" y="400609"/>
                  </a:lnTo>
                  <a:lnTo>
                    <a:pt x="101249" y="386150"/>
                  </a:lnTo>
                  <a:lnTo>
                    <a:pt x="129635" y="361664"/>
                  </a:lnTo>
                  <a:lnTo>
                    <a:pt x="161154" y="326467"/>
                  </a:lnTo>
                  <a:lnTo>
                    <a:pt x="191269" y="293187"/>
                  </a:lnTo>
                  <a:lnTo>
                    <a:pt x="220944" y="260469"/>
                  </a:lnTo>
                  <a:lnTo>
                    <a:pt x="251147" y="226956"/>
                  </a:lnTo>
                  <a:lnTo>
                    <a:pt x="282842" y="191292"/>
                  </a:lnTo>
                  <a:lnTo>
                    <a:pt x="316995" y="152121"/>
                  </a:lnTo>
                  <a:lnTo>
                    <a:pt x="354573" y="108086"/>
                  </a:lnTo>
                  <a:lnTo>
                    <a:pt x="396541" y="57831"/>
                  </a:lnTo>
                  <a:lnTo>
                    <a:pt x="443865" y="0"/>
                  </a:lnTo>
                </a:path>
              </a:pathLst>
            </a:custGeom>
            <a:ln w="86944">
              <a:solidFill>
                <a:srgbClr val="3DBF0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3741705" y="2125991"/>
              <a:ext cx="1281430" cy="131445"/>
            </a:xfrm>
            <a:custGeom>
              <a:avLst/>
              <a:gdLst/>
              <a:ahLst/>
              <a:cxnLst/>
              <a:rect l="l" t="t" r="r" b="b"/>
              <a:pathLst>
                <a:path w="1281429" h="131444">
                  <a:moveTo>
                    <a:pt x="0" y="118479"/>
                  </a:moveTo>
                  <a:lnTo>
                    <a:pt x="47194" y="128242"/>
                  </a:lnTo>
                  <a:lnTo>
                    <a:pt x="98238" y="131433"/>
                  </a:lnTo>
                  <a:lnTo>
                    <a:pt x="147835" y="130051"/>
                  </a:lnTo>
                  <a:lnTo>
                    <a:pt x="190690" y="126099"/>
                  </a:lnTo>
                  <a:lnTo>
                    <a:pt x="234074" y="120693"/>
                  </a:lnTo>
                  <a:lnTo>
                    <a:pt x="280571" y="114689"/>
                  </a:lnTo>
                  <a:lnTo>
                    <a:pt x="329759" y="108170"/>
                  </a:lnTo>
                  <a:lnTo>
                    <a:pt x="381217" y="101217"/>
                  </a:lnTo>
                  <a:lnTo>
                    <a:pt x="434526" y="93910"/>
                  </a:lnTo>
                  <a:lnTo>
                    <a:pt x="489263" y="86333"/>
                  </a:lnTo>
                  <a:lnTo>
                    <a:pt x="545010" y="78567"/>
                  </a:lnTo>
                  <a:lnTo>
                    <a:pt x="601343" y="70693"/>
                  </a:lnTo>
                  <a:lnTo>
                    <a:pt x="657844" y="62793"/>
                  </a:lnTo>
                  <a:lnTo>
                    <a:pt x="714090" y="54949"/>
                  </a:lnTo>
                  <a:lnTo>
                    <a:pt x="769662" y="47241"/>
                  </a:lnTo>
                  <a:lnTo>
                    <a:pt x="824138" y="39753"/>
                  </a:lnTo>
                  <a:lnTo>
                    <a:pt x="877097" y="32565"/>
                  </a:lnTo>
                  <a:lnTo>
                    <a:pt x="928120" y="25759"/>
                  </a:lnTo>
                  <a:lnTo>
                    <a:pt x="976785" y="19416"/>
                  </a:lnTo>
                  <a:lnTo>
                    <a:pt x="1022671" y="13619"/>
                  </a:lnTo>
                  <a:lnTo>
                    <a:pt x="1065357" y="8449"/>
                  </a:lnTo>
                  <a:lnTo>
                    <a:pt x="1104423" y="3988"/>
                  </a:lnTo>
                  <a:lnTo>
                    <a:pt x="1146850" y="632"/>
                  </a:lnTo>
                  <a:lnTo>
                    <a:pt x="1193446" y="0"/>
                  </a:lnTo>
                  <a:lnTo>
                    <a:pt x="1239775" y="2528"/>
                  </a:lnTo>
                  <a:lnTo>
                    <a:pt x="1281398" y="8655"/>
                  </a:lnTo>
                </a:path>
              </a:pathLst>
            </a:custGeom>
            <a:ln w="86944">
              <a:solidFill>
                <a:srgbClr val="08BF7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3711225" y="1368551"/>
              <a:ext cx="625475" cy="2211705"/>
            </a:xfrm>
            <a:custGeom>
              <a:avLst/>
              <a:gdLst/>
              <a:ahLst/>
              <a:cxnLst/>
              <a:rect l="l" t="t" r="r" b="b"/>
              <a:pathLst>
                <a:path w="625475" h="2211704">
                  <a:moveTo>
                    <a:pt x="578072" y="0"/>
                  </a:moveTo>
                  <a:lnTo>
                    <a:pt x="609778" y="56638"/>
                  </a:lnTo>
                  <a:lnTo>
                    <a:pt x="617599" y="94203"/>
                  </a:lnTo>
                  <a:lnTo>
                    <a:pt x="620839" y="137350"/>
                  </a:lnTo>
                  <a:lnTo>
                    <a:pt x="622532" y="192709"/>
                  </a:lnTo>
                  <a:lnTo>
                    <a:pt x="623821" y="247900"/>
                  </a:lnTo>
                  <a:lnTo>
                    <a:pt x="624689" y="302905"/>
                  </a:lnTo>
                  <a:lnTo>
                    <a:pt x="625116" y="357704"/>
                  </a:lnTo>
                  <a:lnTo>
                    <a:pt x="625084" y="412276"/>
                  </a:lnTo>
                  <a:lnTo>
                    <a:pt x="624575" y="466603"/>
                  </a:lnTo>
                  <a:lnTo>
                    <a:pt x="623570" y="520663"/>
                  </a:lnTo>
                  <a:lnTo>
                    <a:pt x="622050" y="574438"/>
                  </a:lnTo>
                  <a:lnTo>
                    <a:pt x="619997" y="627908"/>
                  </a:lnTo>
                  <a:lnTo>
                    <a:pt x="617392" y="681053"/>
                  </a:lnTo>
                  <a:lnTo>
                    <a:pt x="614218" y="733854"/>
                  </a:lnTo>
                  <a:lnTo>
                    <a:pt x="610454" y="786290"/>
                  </a:lnTo>
                  <a:lnTo>
                    <a:pt x="606084" y="838341"/>
                  </a:lnTo>
                  <a:lnTo>
                    <a:pt x="601088" y="889989"/>
                  </a:lnTo>
                  <a:lnTo>
                    <a:pt x="595448" y="941213"/>
                  </a:lnTo>
                  <a:lnTo>
                    <a:pt x="589145" y="991993"/>
                  </a:lnTo>
                  <a:lnTo>
                    <a:pt x="582160" y="1042311"/>
                  </a:lnTo>
                  <a:lnTo>
                    <a:pt x="574476" y="1092145"/>
                  </a:lnTo>
                  <a:lnTo>
                    <a:pt x="566074" y="1141476"/>
                  </a:lnTo>
                  <a:lnTo>
                    <a:pt x="556934" y="1190286"/>
                  </a:lnTo>
                  <a:lnTo>
                    <a:pt x="547040" y="1238552"/>
                  </a:lnTo>
                  <a:lnTo>
                    <a:pt x="536371" y="1286257"/>
                  </a:lnTo>
                  <a:lnTo>
                    <a:pt x="524910" y="1333380"/>
                  </a:lnTo>
                  <a:lnTo>
                    <a:pt x="512639" y="1379902"/>
                  </a:lnTo>
                  <a:lnTo>
                    <a:pt x="499537" y="1425803"/>
                  </a:lnTo>
                  <a:lnTo>
                    <a:pt x="485588" y="1471062"/>
                  </a:lnTo>
                  <a:lnTo>
                    <a:pt x="470772" y="1515661"/>
                  </a:lnTo>
                  <a:lnTo>
                    <a:pt x="455071" y="1559579"/>
                  </a:lnTo>
                  <a:lnTo>
                    <a:pt x="438467" y="1602797"/>
                  </a:lnTo>
                  <a:lnTo>
                    <a:pt x="420941" y="1645295"/>
                  </a:lnTo>
                  <a:lnTo>
                    <a:pt x="402474" y="1687054"/>
                  </a:lnTo>
                  <a:lnTo>
                    <a:pt x="383047" y="1728052"/>
                  </a:lnTo>
                  <a:lnTo>
                    <a:pt x="362644" y="1768272"/>
                  </a:lnTo>
                  <a:lnTo>
                    <a:pt x="341244" y="1807692"/>
                  </a:lnTo>
                  <a:lnTo>
                    <a:pt x="318829" y="1846294"/>
                  </a:lnTo>
                  <a:lnTo>
                    <a:pt x="295381" y="1884058"/>
                  </a:lnTo>
                  <a:lnTo>
                    <a:pt x="270881" y="1920963"/>
                  </a:lnTo>
                  <a:lnTo>
                    <a:pt x="245312" y="1956990"/>
                  </a:lnTo>
                  <a:lnTo>
                    <a:pt x="218653" y="1992119"/>
                  </a:lnTo>
                  <a:lnTo>
                    <a:pt x="190887" y="2026331"/>
                  </a:lnTo>
                  <a:lnTo>
                    <a:pt x="161995" y="2059605"/>
                  </a:lnTo>
                  <a:lnTo>
                    <a:pt x="131959" y="2091923"/>
                  </a:lnTo>
                  <a:lnTo>
                    <a:pt x="100760" y="2123264"/>
                  </a:lnTo>
                  <a:lnTo>
                    <a:pt x="68379" y="2153608"/>
                  </a:lnTo>
                  <a:lnTo>
                    <a:pt x="34798" y="2182936"/>
                  </a:lnTo>
                  <a:lnTo>
                    <a:pt x="0" y="2211228"/>
                  </a:lnTo>
                </a:path>
              </a:pathLst>
            </a:custGeom>
            <a:ln w="86944">
              <a:solidFill>
                <a:srgbClr val="0870B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4325969" y="2220087"/>
              <a:ext cx="829944" cy="1263650"/>
            </a:xfrm>
            <a:custGeom>
              <a:avLst/>
              <a:gdLst/>
              <a:ahLst/>
              <a:cxnLst/>
              <a:rect l="l" t="t" r="r" b="b"/>
              <a:pathLst>
                <a:path w="829945" h="1263650">
                  <a:moveTo>
                    <a:pt x="0" y="0"/>
                  </a:moveTo>
                  <a:lnTo>
                    <a:pt x="15756" y="39036"/>
                  </a:lnTo>
                  <a:lnTo>
                    <a:pt x="33298" y="79853"/>
                  </a:lnTo>
                  <a:lnTo>
                    <a:pt x="52506" y="122267"/>
                  </a:lnTo>
                  <a:lnTo>
                    <a:pt x="73260" y="166094"/>
                  </a:lnTo>
                  <a:lnTo>
                    <a:pt x="95443" y="211152"/>
                  </a:lnTo>
                  <a:lnTo>
                    <a:pt x="118935" y="257256"/>
                  </a:lnTo>
                  <a:lnTo>
                    <a:pt x="143617" y="304224"/>
                  </a:lnTo>
                  <a:lnTo>
                    <a:pt x="169371" y="351871"/>
                  </a:lnTo>
                  <a:lnTo>
                    <a:pt x="196078" y="400014"/>
                  </a:lnTo>
                  <a:lnTo>
                    <a:pt x="223618" y="448470"/>
                  </a:lnTo>
                  <a:lnTo>
                    <a:pt x="251872" y="497055"/>
                  </a:lnTo>
                  <a:lnTo>
                    <a:pt x="280723" y="545586"/>
                  </a:lnTo>
                  <a:lnTo>
                    <a:pt x="310050" y="593878"/>
                  </a:lnTo>
                  <a:lnTo>
                    <a:pt x="339735" y="641750"/>
                  </a:lnTo>
                  <a:lnTo>
                    <a:pt x="369659" y="689016"/>
                  </a:lnTo>
                  <a:lnTo>
                    <a:pt x="399704" y="735494"/>
                  </a:lnTo>
                  <a:lnTo>
                    <a:pt x="429750" y="781000"/>
                  </a:lnTo>
                  <a:lnTo>
                    <a:pt x="459678" y="825351"/>
                  </a:lnTo>
                  <a:lnTo>
                    <a:pt x="489369" y="868363"/>
                  </a:lnTo>
                  <a:lnTo>
                    <a:pt x="518705" y="909852"/>
                  </a:lnTo>
                  <a:lnTo>
                    <a:pt x="547567" y="949635"/>
                  </a:lnTo>
                  <a:lnTo>
                    <a:pt x="575835" y="987529"/>
                  </a:lnTo>
                  <a:lnTo>
                    <a:pt x="603391" y="1023351"/>
                  </a:lnTo>
                  <a:lnTo>
                    <a:pt x="630116" y="1056915"/>
                  </a:lnTo>
                  <a:lnTo>
                    <a:pt x="655891" y="1088040"/>
                  </a:lnTo>
                  <a:lnTo>
                    <a:pt x="684394" y="1121394"/>
                  </a:lnTo>
                  <a:lnTo>
                    <a:pt x="716468" y="1157747"/>
                  </a:lnTo>
                  <a:lnTo>
                    <a:pt x="751683" y="1194977"/>
                  </a:lnTo>
                  <a:lnTo>
                    <a:pt x="789610" y="1230964"/>
                  </a:lnTo>
                  <a:lnTo>
                    <a:pt x="829817" y="1263586"/>
                  </a:lnTo>
                </a:path>
              </a:pathLst>
            </a:custGeom>
            <a:ln w="86944">
              <a:solidFill>
                <a:srgbClr val="3D08B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4727162" y="1453991"/>
              <a:ext cx="229235" cy="294640"/>
            </a:xfrm>
            <a:custGeom>
              <a:avLst/>
              <a:gdLst/>
              <a:ahLst/>
              <a:cxnLst/>
              <a:rect l="l" t="t" r="r" b="b"/>
              <a:pathLst>
                <a:path w="229235" h="294639">
                  <a:moveTo>
                    <a:pt x="0" y="0"/>
                  </a:moveTo>
                  <a:lnTo>
                    <a:pt x="45796" y="37681"/>
                  </a:lnTo>
                  <a:lnTo>
                    <a:pt x="85281" y="75190"/>
                  </a:lnTo>
                  <a:lnTo>
                    <a:pt x="119154" y="112490"/>
                  </a:lnTo>
                  <a:lnTo>
                    <a:pt x="148113" y="149542"/>
                  </a:lnTo>
                  <a:lnTo>
                    <a:pt x="172858" y="186308"/>
                  </a:lnTo>
                  <a:lnTo>
                    <a:pt x="194086" y="222751"/>
                  </a:lnTo>
                  <a:lnTo>
                    <a:pt x="212497" y="258831"/>
                  </a:lnTo>
                  <a:lnTo>
                    <a:pt x="228790" y="294513"/>
                  </a:lnTo>
                </a:path>
              </a:pathLst>
            </a:custGeom>
            <a:ln w="86944">
              <a:solidFill>
                <a:srgbClr val="BF08A5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4" name="object 2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224593" y="1203674"/>
              <a:ext cx="90011" cy="167925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716625" y="1626393"/>
              <a:ext cx="112871" cy="170973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660237" y="2970942"/>
              <a:ext cx="109823" cy="175450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711130" y="2001774"/>
              <a:ext cx="125158" cy="167925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065079" y="1342548"/>
              <a:ext cx="108299" cy="172497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545615" y="2313146"/>
              <a:ext cx="118967" cy="175545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548663" y="1257109"/>
              <a:ext cx="112871" cy="167925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640895" y="2067496"/>
              <a:ext cx="147923" cy="135826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5854446" y="2070391"/>
              <a:ext cx="638175" cy="130175"/>
            </a:xfrm>
            <a:custGeom>
              <a:avLst/>
              <a:gdLst/>
              <a:ahLst/>
              <a:cxnLst/>
              <a:rect l="l" t="t" r="r" b="b"/>
              <a:pathLst>
                <a:path w="638175" h="130175">
                  <a:moveTo>
                    <a:pt x="27432" y="65786"/>
                  </a:moveTo>
                  <a:lnTo>
                    <a:pt x="24384" y="59690"/>
                  </a:lnTo>
                  <a:lnTo>
                    <a:pt x="21336" y="56642"/>
                  </a:lnTo>
                  <a:lnTo>
                    <a:pt x="18288" y="55118"/>
                  </a:lnTo>
                  <a:lnTo>
                    <a:pt x="10668" y="55118"/>
                  </a:lnTo>
                  <a:lnTo>
                    <a:pt x="7620" y="56642"/>
                  </a:lnTo>
                  <a:lnTo>
                    <a:pt x="1524" y="62738"/>
                  </a:lnTo>
                  <a:lnTo>
                    <a:pt x="0" y="65786"/>
                  </a:lnTo>
                  <a:lnTo>
                    <a:pt x="0" y="68834"/>
                  </a:lnTo>
                  <a:lnTo>
                    <a:pt x="0" y="73406"/>
                  </a:lnTo>
                  <a:lnTo>
                    <a:pt x="1524" y="76454"/>
                  </a:lnTo>
                  <a:lnTo>
                    <a:pt x="4572" y="79502"/>
                  </a:lnTo>
                  <a:lnTo>
                    <a:pt x="10668" y="82550"/>
                  </a:lnTo>
                  <a:lnTo>
                    <a:pt x="18288" y="82550"/>
                  </a:lnTo>
                  <a:lnTo>
                    <a:pt x="24384" y="79502"/>
                  </a:lnTo>
                  <a:lnTo>
                    <a:pt x="27432" y="73406"/>
                  </a:lnTo>
                  <a:lnTo>
                    <a:pt x="27432" y="65786"/>
                  </a:lnTo>
                  <a:close/>
                </a:path>
                <a:path w="638175" h="130175">
                  <a:moveTo>
                    <a:pt x="215061" y="91694"/>
                  </a:moveTo>
                  <a:lnTo>
                    <a:pt x="202869" y="91694"/>
                  </a:lnTo>
                  <a:lnTo>
                    <a:pt x="202869" y="102362"/>
                  </a:lnTo>
                  <a:lnTo>
                    <a:pt x="215061" y="102362"/>
                  </a:lnTo>
                  <a:lnTo>
                    <a:pt x="215061" y="91694"/>
                  </a:lnTo>
                  <a:close/>
                </a:path>
                <a:path w="638175" h="130175">
                  <a:moveTo>
                    <a:pt x="215061" y="76454"/>
                  </a:moveTo>
                  <a:lnTo>
                    <a:pt x="202869" y="76454"/>
                  </a:lnTo>
                  <a:lnTo>
                    <a:pt x="202869" y="85598"/>
                  </a:lnTo>
                  <a:lnTo>
                    <a:pt x="215061" y="85598"/>
                  </a:lnTo>
                  <a:lnTo>
                    <a:pt x="215061" y="76454"/>
                  </a:lnTo>
                  <a:close/>
                </a:path>
                <a:path w="638175" h="130175">
                  <a:moveTo>
                    <a:pt x="222681" y="2184"/>
                  </a:moveTo>
                  <a:lnTo>
                    <a:pt x="109816" y="2184"/>
                  </a:lnTo>
                  <a:lnTo>
                    <a:pt x="109816" y="9804"/>
                  </a:lnTo>
                  <a:lnTo>
                    <a:pt x="109816" y="18694"/>
                  </a:lnTo>
                  <a:lnTo>
                    <a:pt x="109816" y="26314"/>
                  </a:lnTo>
                  <a:lnTo>
                    <a:pt x="109816" y="35204"/>
                  </a:lnTo>
                  <a:lnTo>
                    <a:pt x="109816" y="42824"/>
                  </a:lnTo>
                  <a:lnTo>
                    <a:pt x="222681" y="42824"/>
                  </a:lnTo>
                  <a:lnTo>
                    <a:pt x="222681" y="35204"/>
                  </a:lnTo>
                  <a:lnTo>
                    <a:pt x="222681" y="26314"/>
                  </a:lnTo>
                  <a:lnTo>
                    <a:pt x="222681" y="26060"/>
                  </a:lnTo>
                  <a:lnTo>
                    <a:pt x="222681" y="18694"/>
                  </a:lnTo>
                  <a:lnTo>
                    <a:pt x="212013" y="18694"/>
                  </a:lnTo>
                  <a:lnTo>
                    <a:pt x="212013" y="26314"/>
                  </a:lnTo>
                  <a:lnTo>
                    <a:pt x="212013" y="35204"/>
                  </a:lnTo>
                  <a:lnTo>
                    <a:pt x="170776" y="35204"/>
                  </a:lnTo>
                  <a:lnTo>
                    <a:pt x="170776" y="26314"/>
                  </a:lnTo>
                  <a:lnTo>
                    <a:pt x="212013" y="26314"/>
                  </a:lnTo>
                  <a:lnTo>
                    <a:pt x="212013" y="18694"/>
                  </a:lnTo>
                  <a:lnTo>
                    <a:pt x="160108" y="18694"/>
                  </a:lnTo>
                  <a:lnTo>
                    <a:pt x="160108" y="26314"/>
                  </a:lnTo>
                  <a:lnTo>
                    <a:pt x="160108" y="35204"/>
                  </a:lnTo>
                  <a:lnTo>
                    <a:pt x="120484" y="35204"/>
                  </a:lnTo>
                  <a:lnTo>
                    <a:pt x="120484" y="26314"/>
                  </a:lnTo>
                  <a:lnTo>
                    <a:pt x="160108" y="26314"/>
                  </a:lnTo>
                  <a:lnTo>
                    <a:pt x="160108" y="18694"/>
                  </a:lnTo>
                  <a:lnTo>
                    <a:pt x="120484" y="18694"/>
                  </a:lnTo>
                  <a:lnTo>
                    <a:pt x="120484" y="9804"/>
                  </a:lnTo>
                  <a:lnTo>
                    <a:pt x="160108" y="9804"/>
                  </a:lnTo>
                  <a:lnTo>
                    <a:pt x="160108" y="18440"/>
                  </a:lnTo>
                  <a:lnTo>
                    <a:pt x="170776" y="18440"/>
                  </a:lnTo>
                  <a:lnTo>
                    <a:pt x="170776" y="9804"/>
                  </a:lnTo>
                  <a:lnTo>
                    <a:pt x="212013" y="9804"/>
                  </a:lnTo>
                  <a:lnTo>
                    <a:pt x="212013" y="18440"/>
                  </a:lnTo>
                  <a:lnTo>
                    <a:pt x="222681" y="18440"/>
                  </a:lnTo>
                  <a:lnTo>
                    <a:pt x="222681" y="9804"/>
                  </a:lnTo>
                  <a:lnTo>
                    <a:pt x="222681" y="9296"/>
                  </a:lnTo>
                  <a:lnTo>
                    <a:pt x="222681" y="2184"/>
                  </a:lnTo>
                  <a:close/>
                </a:path>
                <a:path w="638175" h="130175">
                  <a:moveTo>
                    <a:pt x="234873" y="59588"/>
                  </a:moveTo>
                  <a:lnTo>
                    <a:pt x="224205" y="59588"/>
                  </a:lnTo>
                  <a:lnTo>
                    <a:pt x="224205" y="74930"/>
                  </a:lnTo>
                  <a:lnTo>
                    <a:pt x="234873" y="74930"/>
                  </a:lnTo>
                  <a:lnTo>
                    <a:pt x="234873" y="59588"/>
                  </a:lnTo>
                  <a:close/>
                </a:path>
                <a:path w="638175" h="130175">
                  <a:moveTo>
                    <a:pt x="234873" y="51714"/>
                  </a:moveTo>
                  <a:lnTo>
                    <a:pt x="97624" y="51714"/>
                  </a:lnTo>
                  <a:lnTo>
                    <a:pt x="97624" y="59334"/>
                  </a:lnTo>
                  <a:lnTo>
                    <a:pt x="97624" y="75844"/>
                  </a:lnTo>
                  <a:lnTo>
                    <a:pt x="108292" y="75844"/>
                  </a:lnTo>
                  <a:lnTo>
                    <a:pt x="108292" y="59334"/>
                  </a:lnTo>
                  <a:lnTo>
                    <a:pt x="234873" y="59334"/>
                  </a:lnTo>
                  <a:lnTo>
                    <a:pt x="234873" y="51714"/>
                  </a:lnTo>
                  <a:close/>
                </a:path>
                <a:path w="638175" h="130175">
                  <a:moveTo>
                    <a:pt x="236397" y="120650"/>
                  </a:moveTo>
                  <a:lnTo>
                    <a:pt x="215061" y="120650"/>
                  </a:lnTo>
                  <a:lnTo>
                    <a:pt x="215061" y="108864"/>
                  </a:lnTo>
                  <a:lnTo>
                    <a:pt x="215061" y="108458"/>
                  </a:lnTo>
                  <a:lnTo>
                    <a:pt x="215061" y="102514"/>
                  </a:lnTo>
                  <a:lnTo>
                    <a:pt x="129628" y="102514"/>
                  </a:lnTo>
                  <a:lnTo>
                    <a:pt x="129628" y="91084"/>
                  </a:lnTo>
                  <a:lnTo>
                    <a:pt x="215061" y="91084"/>
                  </a:lnTo>
                  <a:lnTo>
                    <a:pt x="215061" y="86004"/>
                  </a:lnTo>
                  <a:lnTo>
                    <a:pt x="129628" y="86004"/>
                  </a:lnTo>
                  <a:lnTo>
                    <a:pt x="129628" y="75844"/>
                  </a:lnTo>
                  <a:lnTo>
                    <a:pt x="215061" y="75844"/>
                  </a:lnTo>
                  <a:lnTo>
                    <a:pt x="215061" y="68224"/>
                  </a:lnTo>
                  <a:lnTo>
                    <a:pt x="117436" y="68224"/>
                  </a:lnTo>
                  <a:lnTo>
                    <a:pt x="117436" y="75844"/>
                  </a:lnTo>
                  <a:lnTo>
                    <a:pt x="117436" y="86004"/>
                  </a:lnTo>
                  <a:lnTo>
                    <a:pt x="117436" y="91084"/>
                  </a:lnTo>
                  <a:lnTo>
                    <a:pt x="117436" y="102514"/>
                  </a:lnTo>
                  <a:lnTo>
                    <a:pt x="117436" y="108864"/>
                  </a:lnTo>
                  <a:lnTo>
                    <a:pt x="117436" y="120294"/>
                  </a:lnTo>
                  <a:lnTo>
                    <a:pt x="129628" y="120294"/>
                  </a:lnTo>
                  <a:lnTo>
                    <a:pt x="129628" y="108864"/>
                  </a:lnTo>
                  <a:lnTo>
                    <a:pt x="202869" y="108864"/>
                  </a:lnTo>
                  <a:lnTo>
                    <a:pt x="202869" y="120650"/>
                  </a:lnTo>
                  <a:lnTo>
                    <a:pt x="95999" y="120650"/>
                  </a:lnTo>
                  <a:lnTo>
                    <a:pt x="95999" y="129794"/>
                  </a:lnTo>
                  <a:lnTo>
                    <a:pt x="236397" y="129794"/>
                  </a:lnTo>
                  <a:lnTo>
                    <a:pt x="236397" y="120650"/>
                  </a:lnTo>
                  <a:close/>
                </a:path>
                <a:path w="638175" h="130175">
                  <a:moveTo>
                    <a:pt x="332511" y="65786"/>
                  </a:moveTo>
                  <a:lnTo>
                    <a:pt x="329463" y="59690"/>
                  </a:lnTo>
                  <a:lnTo>
                    <a:pt x="326415" y="56642"/>
                  </a:lnTo>
                  <a:lnTo>
                    <a:pt x="323367" y="55118"/>
                  </a:lnTo>
                  <a:lnTo>
                    <a:pt x="315747" y="55118"/>
                  </a:lnTo>
                  <a:lnTo>
                    <a:pt x="312699" y="56642"/>
                  </a:lnTo>
                  <a:lnTo>
                    <a:pt x="306603" y="62738"/>
                  </a:lnTo>
                  <a:lnTo>
                    <a:pt x="305079" y="65786"/>
                  </a:lnTo>
                  <a:lnTo>
                    <a:pt x="305079" y="68834"/>
                  </a:lnTo>
                  <a:lnTo>
                    <a:pt x="305079" y="73406"/>
                  </a:lnTo>
                  <a:lnTo>
                    <a:pt x="306603" y="76454"/>
                  </a:lnTo>
                  <a:lnTo>
                    <a:pt x="309651" y="79502"/>
                  </a:lnTo>
                  <a:lnTo>
                    <a:pt x="315747" y="82550"/>
                  </a:lnTo>
                  <a:lnTo>
                    <a:pt x="323367" y="82550"/>
                  </a:lnTo>
                  <a:lnTo>
                    <a:pt x="329463" y="79502"/>
                  </a:lnTo>
                  <a:lnTo>
                    <a:pt x="332511" y="73406"/>
                  </a:lnTo>
                  <a:lnTo>
                    <a:pt x="332511" y="65786"/>
                  </a:lnTo>
                  <a:close/>
                </a:path>
                <a:path w="638175" h="130175">
                  <a:moveTo>
                    <a:pt x="539965" y="119380"/>
                  </a:moveTo>
                  <a:lnTo>
                    <a:pt x="474332" y="119380"/>
                  </a:lnTo>
                  <a:lnTo>
                    <a:pt x="474332" y="50800"/>
                  </a:lnTo>
                  <a:lnTo>
                    <a:pt x="529297" y="50800"/>
                  </a:lnTo>
                  <a:lnTo>
                    <a:pt x="529297" y="41910"/>
                  </a:lnTo>
                  <a:lnTo>
                    <a:pt x="474332" y="41910"/>
                  </a:lnTo>
                  <a:lnTo>
                    <a:pt x="474332" y="0"/>
                  </a:lnTo>
                  <a:lnTo>
                    <a:pt x="462140" y="0"/>
                  </a:lnTo>
                  <a:lnTo>
                    <a:pt x="462140" y="41910"/>
                  </a:lnTo>
                  <a:lnTo>
                    <a:pt x="462140" y="50800"/>
                  </a:lnTo>
                  <a:lnTo>
                    <a:pt x="462140" y="119380"/>
                  </a:lnTo>
                  <a:lnTo>
                    <a:pt x="402615" y="119380"/>
                  </a:lnTo>
                  <a:lnTo>
                    <a:pt x="402615" y="128270"/>
                  </a:lnTo>
                  <a:lnTo>
                    <a:pt x="539965" y="128270"/>
                  </a:lnTo>
                  <a:lnTo>
                    <a:pt x="539965" y="119380"/>
                  </a:lnTo>
                  <a:close/>
                </a:path>
                <a:path w="638175" h="130175">
                  <a:moveTo>
                    <a:pt x="637603" y="62738"/>
                  </a:moveTo>
                  <a:lnTo>
                    <a:pt x="631507" y="56642"/>
                  </a:lnTo>
                  <a:lnTo>
                    <a:pt x="628459" y="55118"/>
                  </a:lnTo>
                  <a:lnTo>
                    <a:pt x="620839" y="55118"/>
                  </a:lnTo>
                  <a:lnTo>
                    <a:pt x="617791" y="56642"/>
                  </a:lnTo>
                  <a:lnTo>
                    <a:pt x="614743" y="59690"/>
                  </a:lnTo>
                  <a:lnTo>
                    <a:pt x="611593" y="62738"/>
                  </a:lnTo>
                  <a:lnTo>
                    <a:pt x="610069" y="65786"/>
                  </a:lnTo>
                  <a:lnTo>
                    <a:pt x="610069" y="68834"/>
                  </a:lnTo>
                  <a:lnTo>
                    <a:pt x="610069" y="73406"/>
                  </a:lnTo>
                  <a:lnTo>
                    <a:pt x="611593" y="76454"/>
                  </a:lnTo>
                  <a:lnTo>
                    <a:pt x="614743" y="79502"/>
                  </a:lnTo>
                  <a:lnTo>
                    <a:pt x="620839" y="82550"/>
                  </a:lnTo>
                  <a:lnTo>
                    <a:pt x="628459" y="82550"/>
                  </a:lnTo>
                  <a:lnTo>
                    <a:pt x="634555" y="79502"/>
                  </a:lnTo>
                  <a:lnTo>
                    <a:pt x="637603" y="76454"/>
                  </a:lnTo>
                  <a:lnTo>
                    <a:pt x="637603" y="6273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3" name="object 33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562153" y="2067496"/>
              <a:ext cx="137350" cy="135826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5701855" y="2354389"/>
              <a:ext cx="27940" cy="27940"/>
            </a:xfrm>
            <a:custGeom>
              <a:avLst/>
              <a:gdLst/>
              <a:ahLst/>
              <a:cxnLst/>
              <a:rect l="l" t="t" r="r" b="b"/>
              <a:pathLst>
                <a:path w="27939" h="27939">
                  <a:moveTo>
                    <a:pt x="18288" y="27431"/>
                  </a:moveTo>
                  <a:lnTo>
                    <a:pt x="10668" y="27431"/>
                  </a:lnTo>
                  <a:lnTo>
                    <a:pt x="4572" y="24383"/>
                  </a:lnTo>
                  <a:lnTo>
                    <a:pt x="1524" y="21335"/>
                  </a:lnTo>
                  <a:lnTo>
                    <a:pt x="0" y="18287"/>
                  </a:lnTo>
                  <a:lnTo>
                    <a:pt x="0" y="13715"/>
                  </a:lnTo>
                  <a:lnTo>
                    <a:pt x="0" y="10667"/>
                  </a:lnTo>
                  <a:lnTo>
                    <a:pt x="1524" y="7619"/>
                  </a:lnTo>
                  <a:lnTo>
                    <a:pt x="7620" y="1523"/>
                  </a:lnTo>
                  <a:lnTo>
                    <a:pt x="10668" y="0"/>
                  </a:lnTo>
                  <a:lnTo>
                    <a:pt x="18288" y="0"/>
                  </a:lnTo>
                  <a:lnTo>
                    <a:pt x="21336" y="1523"/>
                  </a:lnTo>
                  <a:lnTo>
                    <a:pt x="22859" y="4571"/>
                  </a:lnTo>
                  <a:lnTo>
                    <a:pt x="25908" y="7619"/>
                  </a:lnTo>
                  <a:lnTo>
                    <a:pt x="27432" y="10667"/>
                  </a:lnTo>
                  <a:lnTo>
                    <a:pt x="27432" y="18287"/>
                  </a:lnTo>
                  <a:lnTo>
                    <a:pt x="25908" y="21335"/>
                  </a:lnTo>
                  <a:lnTo>
                    <a:pt x="21336" y="25907"/>
                  </a:lnTo>
                  <a:lnTo>
                    <a:pt x="18288" y="2743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5" name="object 35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793390" y="2296382"/>
              <a:ext cx="146399" cy="135826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6006941" y="2354389"/>
              <a:ext cx="27940" cy="27940"/>
            </a:xfrm>
            <a:custGeom>
              <a:avLst/>
              <a:gdLst/>
              <a:ahLst/>
              <a:cxnLst/>
              <a:rect l="l" t="t" r="r" b="b"/>
              <a:pathLst>
                <a:path w="27939" h="27939">
                  <a:moveTo>
                    <a:pt x="18288" y="27431"/>
                  </a:moveTo>
                  <a:lnTo>
                    <a:pt x="10668" y="27431"/>
                  </a:lnTo>
                  <a:lnTo>
                    <a:pt x="4572" y="24383"/>
                  </a:lnTo>
                  <a:lnTo>
                    <a:pt x="1524" y="21335"/>
                  </a:lnTo>
                  <a:lnTo>
                    <a:pt x="0" y="18287"/>
                  </a:lnTo>
                  <a:lnTo>
                    <a:pt x="0" y="13715"/>
                  </a:lnTo>
                  <a:lnTo>
                    <a:pt x="0" y="10667"/>
                  </a:lnTo>
                  <a:lnTo>
                    <a:pt x="1524" y="7619"/>
                  </a:lnTo>
                  <a:lnTo>
                    <a:pt x="7620" y="1523"/>
                  </a:lnTo>
                  <a:lnTo>
                    <a:pt x="10668" y="0"/>
                  </a:lnTo>
                  <a:lnTo>
                    <a:pt x="18288" y="0"/>
                  </a:lnTo>
                  <a:lnTo>
                    <a:pt x="21336" y="1523"/>
                  </a:lnTo>
                  <a:lnTo>
                    <a:pt x="24384" y="4571"/>
                  </a:lnTo>
                  <a:lnTo>
                    <a:pt x="27432" y="10667"/>
                  </a:lnTo>
                  <a:lnTo>
                    <a:pt x="27432" y="18287"/>
                  </a:lnTo>
                  <a:lnTo>
                    <a:pt x="24384" y="24383"/>
                  </a:lnTo>
                  <a:lnTo>
                    <a:pt x="18288" y="2743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7" name="object 37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104572" y="2297906"/>
              <a:ext cx="138779" cy="132778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6312027" y="2354389"/>
              <a:ext cx="27940" cy="27940"/>
            </a:xfrm>
            <a:custGeom>
              <a:avLst/>
              <a:gdLst/>
              <a:ahLst/>
              <a:cxnLst/>
              <a:rect l="l" t="t" r="r" b="b"/>
              <a:pathLst>
                <a:path w="27939" h="27939">
                  <a:moveTo>
                    <a:pt x="18288" y="27431"/>
                  </a:moveTo>
                  <a:lnTo>
                    <a:pt x="10668" y="27431"/>
                  </a:lnTo>
                  <a:lnTo>
                    <a:pt x="4572" y="24383"/>
                  </a:lnTo>
                  <a:lnTo>
                    <a:pt x="1524" y="21335"/>
                  </a:lnTo>
                  <a:lnTo>
                    <a:pt x="0" y="18287"/>
                  </a:lnTo>
                  <a:lnTo>
                    <a:pt x="0" y="13715"/>
                  </a:lnTo>
                  <a:lnTo>
                    <a:pt x="0" y="10667"/>
                  </a:lnTo>
                  <a:lnTo>
                    <a:pt x="1524" y="7619"/>
                  </a:lnTo>
                  <a:lnTo>
                    <a:pt x="7620" y="1523"/>
                  </a:lnTo>
                  <a:lnTo>
                    <a:pt x="10668" y="0"/>
                  </a:lnTo>
                  <a:lnTo>
                    <a:pt x="18288" y="0"/>
                  </a:lnTo>
                  <a:lnTo>
                    <a:pt x="21336" y="1523"/>
                  </a:lnTo>
                  <a:lnTo>
                    <a:pt x="24384" y="4571"/>
                  </a:lnTo>
                  <a:lnTo>
                    <a:pt x="27432" y="10667"/>
                  </a:lnTo>
                  <a:lnTo>
                    <a:pt x="27432" y="18287"/>
                  </a:lnTo>
                  <a:lnTo>
                    <a:pt x="24384" y="24383"/>
                  </a:lnTo>
                  <a:lnTo>
                    <a:pt x="18288" y="2743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9" name="object 39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403562" y="2296382"/>
              <a:ext cx="147923" cy="135826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6618636" y="2354389"/>
              <a:ext cx="26034" cy="27940"/>
            </a:xfrm>
            <a:custGeom>
              <a:avLst/>
              <a:gdLst/>
              <a:ahLst/>
              <a:cxnLst/>
              <a:rect l="l" t="t" r="r" b="b"/>
              <a:pathLst>
                <a:path w="26034" h="27939">
                  <a:moveTo>
                    <a:pt x="16764" y="27431"/>
                  </a:moveTo>
                  <a:lnTo>
                    <a:pt x="9144" y="27431"/>
                  </a:lnTo>
                  <a:lnTo>
                    <a:pt x="3048" y="24383"/>
                  </a:lnTo>
                  <a:lnTo>
                    <a:pt x="0" y="21335"/>
                  </a:lnTo>
                  <a:lnTo>
                    <a:pt x="0" y="13715"/>
                  </a:lnTo>
                  <a:lnTo>
                    <a:pt x="0" y="7619"/>
                  </a:lnTo>
                  <a:lnTo>
                    <a:pt x="6096" y="1523"/>
                  </a:lnTo>
                  <a:lnTo>
                    <a:pt x="9144" y="0"/>
                  </a:lnTo>
                  <a:lnTo>
                    <a:pt x="16764" y="0"/>
                  </a:lnTo>
                  <a:lnTo>
                    <a:pt x="19812" y="1523"/>
                  </a:lnTo>
                  <a:lnTo>
                    <a:pt x="25908" y="7619"/>
                  </a:lnTo>
                  <a:lnTo>
                    <a:pt x="25908" y="21335"/>
                  </a:lnTo>
                  <a:lnTo>
                    <a:pt x="22859" y="24383"/>
                  </a:lnTo>
                  <a:lnTo>
                    <a:pt x="16764" y="2743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1" name="object 41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642419" y="2522220"/>
              <a:ext cx="147923" cy="138874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5854446" y="2583275"/>
              <a:ext cx="27940" cy="27940"/>
            </a:xfrm>
            <a:custGeom>
              <a:avLst/>
              <a:gdLst/>
              <a:ahLst/>
              <a:cxnLst/>
              <a:rect l="l" t="t" r="r" b="b"/>
              <a:pathLst>
                <a:path w="27939" h="27939">
                  <a:moveTo>
                    <a:pt x="18288" y="27431"/>
                  </a:moveTo>
                  <a:lnTo>
                    <a:pt x="10668" y="27431"/>
                  </a:lnTo>
                  <a:lnTo>
                    <a:pt x="4572" y="24383"/>
                  </a:lnTo>
                  <a:lnTo>
                    <a:pt x="1524" y="21335"/>
                  </a:lnTo>
                  <a:lnTo>
                    <a:pt x="0" y="18287"/>
                  </a:lnTo>
                  <a:lnTo>
                    <a:pt x="0" y="13715"/>
                  </a:lnTo>
                  <a:lnTo>
                    <a:pt x="0" y="10667"/>
                  </a:lnTo>
                  <a:lnTo>
                    <a:pt x="1524" y="7619"/>
                  </a:lnTo>
                  <a:lnTo>
                    <a:pt x="7620" y="1523"/>
                  </a:lnTo>
                  <a:lnTo>
                    <a:pt x="10668" y="0"/>
                  </a:lnTo>
                  <a:lnTo>
                    <a:pt x="18288" y="0"/>
                  </a:lnTo>
                  <a:lnTo>
                    <a:pt x="21336" y="1523"/>
                  </a:lnTo>
                  <a:lnTo>
                    <a:pt x="24384" y="4571"/>
                  </a:lnTo>
                  <a:lnTo>
                    <a:pt x="27432" y="10667"/>
                  </a:lnTo>
                  <a:lnTo>
                    <a:pt x="27432" y="18287"/>
                  </a:lnTo>
                  <a:lnTo>
                    <a:pt x="24384" y="24383"/>
                  </a:lnTo>
                  <a:lnTo>
                    <a:pt x="18288" y="2743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3" name="object 43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5950458" y="2525267"/>
              <a:ext cx="140398" cy="135826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6159531" y="2583275"/>
              <a:ext cx="27940" cy="27940"/>
            </a:xfrm>
            <a:custGeom>
              <a:avLst/>
              <a:gdLst/>
              <a:ahLst/>
              <a:cxnLst/>
              <a:rect l="l" t="t" r="r" b="b"/>
              <a:pathLst>
                <a:path w="27939" h="27939">
                  <a:moveTo>
                    <a:pt x="18288" y="27431"/>
                  </a:moveTo>
                  <a:lnTo>
                    <a:pt x="10668" y="27431"/>
                  </a:lnTo>
                  <a:lnTo>
                    <a:pt x="4572" y="24383"/>
                  </a:lnTo>
                  <a:lnTo>
                    <a:pt x="1524" y="21335"/>
                  </a:lnTo>
                  <a:lnTo>
                    <a:pt x="0" y="18287"/>
                  </a:lnTo>
                  <a:lnTo>
                    <a:pt x="0" y="13715"/>
                  </a:lnTo>
                  <a:lnTo>
                    <a:pt x="0" y="10667"/>
                  </a:lnTo>
                  <a:lnTo>
                    <a:pt x="1524" y="7619"/>
                  </a:lnTo>
                  <a:lnTo>
                    <a:pt x="7620" y="1523"/>
                  </a:lnTo>
                  <a:lnTo>
                    <a:pt x="10668" y="0"/>
                  </a:lnTo>
                  <a:lnTo>
                    <a:pt x="18288" y="0"/>
                  </a:lnTo>
                  <a:lnTo>
                    <a:pt x="21336" y="1523"/>
                  </a:lnTo>
                  <a:lnTo>
                    <a:pt x="24384" y="4571"/>
                  </a:lnTo>
                  <a:lnTo>
                    <a:pt x="27432" y="10667"/>
                  </a:lnTo>
                  <a:lnTo>
                    <a:pt x="27432" y="18287"/>
                  </a:lnTo>
                  <a:lnTo>
                    <a:pt x="24384" y="24383"/>
                  </a:lnTo>
                  <a:lnTo>
                    <a:pt x="18288" y="2743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5" name="object 45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250971" y="2526791"/>
              <a:ext cx="148018" cy="134302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6464522" y="2583275"/>
              <a:ext cx="27940" cy="27940"/>
            </a:xfrm>
            <a:custGeom>
              <a:avLst/>
              <a:gdLst/>
              <a:ahLst/>
              <a:cxnLst/>
              <a:rect l="l" t="t" r="r" b="b"/>
              <a:pathLst>
                <a:path w="27939" h="27939">
                  <a:moveTo>
                    <a:pt x="18383" y="27431"/>
                  </a:moveTo>
                  <a:lnTo>
                    <a:pt x="10763" y="27431"/>
                  </a:lnTo>
                  <a:lnTo>
                    <a:pt x="4667" y="24383"/>
                  </a:lnTo>
                  <a:lnTo>
                    <a:pt x="1524" y="21335"/>
                  </a:lnTo>
                  <a:lnTo>
                    <a:pt x="0" y="18287"/>
                  </a:lnTo>
                  <a:lnTo>
                    <a:pt x="0" y="13715"/>
                  </a:lnTo>
                  <a:lnTo>
                    <a:pt x="0" y="10667"/>
                  </a:lnTo>
                  <a:lnTo>
                    <a:pt x="1524" y="7619"/>
                  </a:lnTo>
                  <a:lnTo>
                    <a:pt x="4667" y="4571"/>
                  </a:lnTo>
                  <a:lnTo>
                    <a:pt x="7715" y="1523"/>
                  </a:lnTo>
                  <a:lnTo>
                    <a:pt x="10763" y="0"/>
                  </a:lnTo>
                  <a:lnTo>
                    <a:pt x="18383" y="0"/>
                  </a:lnTo>
                  <a:lnTo>
                    <a:pt x="21431" y="1523"/>
                  </a:lnTo>
                  <a:lnTo>
                    <a:pt x="27527" y="7619"/>
                  </a:lnTo>
                  <a:lnTo>
                    <a:pt x="27527" y="21335"/>
                  </a:lnTo>
                  <a:lnTo>
                    <a:pt x="24479" y="24383"/>
                  </a:lnTo>
                  <a:lnTo>
                    <a:pt x="18383" y="2743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7" name="object 47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6562153" y="2532888"/>
              <a:ext cx="137350" cy="128206"/>
            </a:xfrm>
            <a:prstGeom prst="rect">
              <a:avLst/>
            </a:prstGeom>
          </p:spPr>
        </p:pic>
        <p:sp>
          <p:nvSpPr>
            <p:cNvPr id="48" name="object 48"/>
            <p:cNvSpPr/>
            <p:nvPr/>
          </p:nvSpPr>
          <p:spPr>
            <a:xfrm>
              <a:off x="5701855" y="2812160"/>
              <a:ext cx="27940" cy="27940"/>
            </a:xfrm>
            <a:custGeom>
              <a:avLst/>
              <a:gdLst/>
              <a:ahLst/>
              <a:cxnLst/>
              <a:rect l="l" t="t" r="r" b="b"/>
              <a:pathLst>
                <a:path w="27939" h="27939">
                  <a:moveTo>
                    <a:pt x="18288" y="27431"/>
                  </a:moveTo>
                  <a:lnTo>
                    <a:pt x="10668" y="27431"/>
                  </a:lnTo>
                  <a:lnTo>
                    <a:pt x="4572" y="24383"/>
                  </a:lnTo>
                  <a:lnTo>
                    <a:pt x="1524" y="21335"/>
                  </a:lnTo>
                  <a:lnTo>
                    <a:pt x="0" y="18287"/>
                  </a:lnTo>
                  <a:lnTo>
                    <a:pt x="0" y="13715"/>
                  </a:lnTo>
                  <a:lnTo>
                    <a:pt x="0" y="10667"/>
                  </a:lnTo>
                  <a:lnTo>
                    <a:pt x="1524" y="7619"/>
                  </a:lnTo>
                  <a:lnTo>
                    <a:pt x="7620" y="1523"/>
                  </a:lnTo>
                  <a:lnTo>
                    <a:pt x="10668" y="0"/>
                  </a:lnTo>
                  <a:lnTo>
                    <a:pt x="18288" y="0"/>
                  </a:lnTo>
                  <a:lnTo>
                    <a:pt x="21336" y="1523"/>
                  </a:lnTo>
                  <a:lnTo>
                    <a:pt x="22859" y="4571"/>
                  </a:lnTo>
                  <a:lnTo>
                    <a:pt x="25908" y="7619"/>
                  </a:lnTo>
                  <a:lnTo>
                    <a:pt x="27432" y="10667"/>
                  </a:lnTo>
                  <a:lnTo>
                    <a:pt x="27432" y="18287"/>
                  </a:lnTo>
                  <a:lnTo>
                    <a:pt x="25908" y="21335"/>
                  </a:lnTo>
                  <a:lnTo>
                    <a:pt x="21336" y="25907"/>
                  </a:lnTo>
                  <a:lnTo>
                    <a:pt x="18288" y="2743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9" name="object 49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5793390" y="2755677"/>
              <a:ext cx="144875" cy="134302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3813428" y="4168901"/>
              <a:ext cx="459105" cy="117443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5650039" y="4165854"/>
              <a:ext cx="135731" cy="122015"/>
            </a:xfrm>
            <a:prstGeom prst="rect">
              <a:avLst/>
            </a:prstGeom>
          </p:spPr>
        </p:pic>
        <p:sp>
          <p:nvSpPr>
            <p:cNvPr id="52" name="object 52"/>
            <p:cNvSpPr/>
            <p:nvPr/>
          </p:nvSpPr>
          <p:spPr>
            <a:xfrm>
              <a:off x="5814720" y="4195165"/>
              <a:ext cx="97790" cy="92710"/>
            </a:xfrm>
            <a:custGeom>
              <a:avLst/>
              <a:gdLst/>
              <a:ahLst/>
              <a:cxnLst/>
              <a:rect l="l" t="t" r="r" b="b"/>
              <a:pathLst>
                <a:path w="97789" h="92710">
                  <a:moveTo>
                    <a:pt x="97624" y="0"/>
                  </a:moveTo>
                  <a:lnTo>
                    <a:pt x="3048" y="0"/>
                  </a:lnTo>
                  <a:lnTo>
                    <a:pt x="3048" y="8890"/>
                  </a:lnTo>
                  <a:lnTo>
                    <a:pt x="86956" y="8890"/>
                  </a:lnTo>
                  <a:lnTo>
                    <a:pt x="86956" y="39370"/>
                  </a:lnTo>
                  <a:lnTo>
                    <a:pt x="3048" y="39370"/>
                  </a:lnTo>
                  <a:lnTo>
                    <a:pt x="3048" y="48260"/>
                  </a:lnTo>
                  <a:lnTo>
                    <a:pt x="86956" y="48260"/>
                  </a:lnTo>
                  <a:lnTo>
                    <a:pt x="86956" y="83820"/>
                  </a:lnTo>
                  <a:lnTo>
                    <a:pt x="0" y="83820"/>
                  </a:lnTo>
                  <a:lnTo>
                    <a:pt x="0" y="92710"/>
                  </a:lnTo>
                  <a:lnTo>
                    <a:pt x="97624" y="92710"/>
                  </a:lnTo>
                  <a:lnTo>
                    <a:pt x="97624" y="83820"/>
                  </a:lnTo>
                  <a:lnTo>
                    <a:pt x="97624" y="48260"/>
                  </a:lnTo>
                  <a:lnTo>
                    <a:pt x="97624" y="39370"/>
                  </a:lnTo>
                  <a:lnTo>
                    <a:pt x="97624" y="8890"/>
                  </a:lnTo>
                  <a:lnTo>
                    <a:pt x="9762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3" name="object 53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5959697" y="4161282"/>
              <a:ext cx="123539" cy="129635"/>
            </a:xfrm>
            <a:prstGeom prst="rect">
              <a:avLst/>
            </a:prstGeom>
          </p:spPr>
        </p:pic>
      </p:grpSp>
      <p:sp>
        <p:nvSpPr>
          <p:cNvPr id="54" name="object 54"/>
          <p:cNvSpPr/>
          <p:nvPr/>
        </p:nvSpPr>
        <p:spPr>
          <a:xfrm>
            <a:off x="577595" y="4951476"/>
            <a:ext cx="1432560" cy="10795"/>
          </a:xfrm>
          <a:custGeom>
            <a:avLst/>
            <a:gdLst/>
            <a:ahLst/>
            <a:cxnLst/>
            <a:rect l="l" t="t" r="r" b="b"/>
            <a:pathLst>
              <a:path w="1432560" h="10795">
                <a:moveTo>
                  <a:pt x="1432559" y="10667"/>
                </a:moveTo>
                <a:lnTo>
                  <a:pt x="0" y="10667"/>
                </a:lnTo>
                <a:lnTo>
                  <a:pt x="0" y="0"/>
                </a:lnTo>
                <a:lnTo>
                  <a:pt x="1432559" y="0"/>
                </a:lnTo>
                <a:lnTo>
                  <a:pt x="1432559" y="1066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55" name="object 55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1040225" y="4690776"/>
            <a:ext cx="501872" cy="120586"/>
          </a:xfrm>
          <a:prstGeom prst="rect">
            <a:avLst/>
          </a:prstGeom>
        </p:spPr>
      </p:pic>
      <p:pic>
        <p:nvPicPr>
          <p:cNvPr id="56" name="object 56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1142428" y="5026532"/>
            <a:ext cx="298989" cy="135826"/>
          </a:xfrm>
          <a:prstGeom prst="rect">
            <a:avLst/>
          </a:prstGeom>
        </p:spPr>
      </p:pic>
      <p:grpSp>
        <p:nvGrpSpPr>
          <p:cNvPr id="57" name="object 57"/>
          <p:cNvGrpSpPr/>
          <p:nvPr/>
        </p:nvGrpSpPr>
        <p:grpSpPr>
          <a:xfrm>
            <a:off x="2008632" y="4645152"/>
            <a:ext cx="8129270" cy="1518285"/>
            <a:chOff x="2008632" y="4645152"/>
            <a:chExt cx="8129270" cy="1518285"/>
          </a:xfrm>
        </p:grpSpPr>
        <p:sp>
          <p:nvSpPr>
            <p:cNvPr id="58" name="object 58"/>
            <p:cNvSpPr/>
            <p:nvPr/>
          </p:nvSpPr>
          <p:spPr>
            <a:xfrm>
              <a:off x="2008632" y="4645152"/>
              <a:ext cx="3350260" cy="1518285"/>
            </a:xfrm>
            <a:custGeom>
              <a:avLst/>
              <a:gdLst/>
              <a:ahLst/>
              <a:cxnLst/>
              <a:rect l="l" t="t" r="r" b="b"/>
              <a:pathLst>
                <a:path w="3350260" h="1518285">
                  <a:moveTo>
                    <a:pt x="1363980" y="121932"/>
                  </a:moveTo>
                  <a:lnTo>
                    <a:pt x="1357884" y="109740"/>
                  </a:lnTo>
                  <a:lnTo>
                    <a:pt x="1353210" y="105168"/>
                  </a:lnTo>
                  <a:lnTo>
                    <a:pt x="1350162" y="103644"/>
                  </a:lnTo>
                  <a:lnTo>
                    <a:pt x="1345590" y="100596"/>
                  </a:lnTo>
                  <a:lnTo>
                    <a:pt x="1341018" y="99072"/>
                  </a:lnTo>
                  <a:lnTo>
                    <a:pt x="1333398" y="97548"/>
                  </a:lnTo>
                  <a:lnTo>
                    <a:pt x="1327302" y="96024"/>
                  </a:lnTo>
                  <a:lnTo>
                    <a:pt x="1319682" y="94500"/>
                  </a:lnTo>
                  <a:lnTo>
                    <a:pt x="1315110" y="92976"/>
                  </a:lnTo>
                  <a:lnTo>
                    <a:pt x="1309014" y="92976"/>
                  </a:lnTo>
                  <a:lnTo>
                    <a:pt x="1304442" y="89928"/>
                  </a:lnTo>
                  <a:lnTo>
                    <a:pt x="1302918" y="88404"/>
                  </a:lnTo>
                  <a:lnTo>
                    <a:pt x="1299870" y="86880"/>
                  </a:lnTo>
                  <a:lnTo>
                    <a:pt x="1298346" y="83832"/>
                  </a:lnTo>
                  <a:lnTo>
                    <a:pt x="1298346" y="76212"/>
                  </a:lnTo>
                  <a:lnTo>
                    <a:pt x="1301394" y="73164"/>
                  </a:lnTo>
                  <a:lnTo>
                    <a:pt x="1305966" y="70015"/>
                  </a:lnTo>
                  <a:lnTo>
                    <a:pt x="1309014" y="68491"/>
                  </a:lnTo>
                  <a:lnTo>
                    <a:pt x="1315110" y="66967"/>
                  </a:lnTo>
                  <a:lnTo>
                    <a:pt x="1321206" y="66967"/>
                  </a:lnTo>
                  <a:lnTo>
                    <a:pt x="1331188" y="67818"/>
                  </a:lnTo>
                  <a:lnTo>
                    <a:pt x="1340459" y="70256"/>
                  </a:lnTo>
                  <a:lnTo>
                    <a:pt x="1348892" y="74117"/>
                  </a:lnTo>
                  <a:lnTo>
                    <a:pt x="1356360" y="79260"/>
                  </a:lnTo>
                  <a:lnTo>
                    <a:pt x="1359408" y="79260"/>
                  </a:lnTo>
                  <a:lnTo>
                    <a:pt x="1359408" y="56299"/>
                  </a:lnTo>
                  <a:lnTo>
                    <a:pt x="1350149" y="53174"/>
                  </a:lnTo>
                  <a:lnTo>
                    <a:pt x="1340650" y="50774"/>
                  </a:lnTo>
                  <a:lnTo>
                    <a:pt x="1330591" y="49225"/>
                  </a:lnTo>
                  <a:lnTo>
                    <a:pt x="1319682" y="48679"/>
                  </a:lnTo>
                  <a:lnTo>
                    <a:pt x="1309941" y="49250"/>
                  </a:lnTo>
                  <a:lnTo>
                    <a:pt x="1277200" y="69684"/>
                  </a:lnTo>
                  <a:lnTo>
                    <a:pt x="1273962" y="83832"/>
                  </a:lnTo>
                  <a:lnTo>
                    <a:pt x="1273962" y="91452"/>
                  </a:lnTo>
                  <a:lnTo>
                    <a:pt x="1302918" y="115836"/>
                  </a:lnTo>
                  <a:lnTo>
                    <a:pt x="1313586" y="118884"/>
                  </a:lnTo>
                  <a:lnTo>
                    <a:pt x="1319682" y="118884"/>
                  </a:lnTo>
                  <a:lnTo>
                    <a:pt x="1324254" y="120408"/>
                  </a:lnTo>
                  <a:lnTo>
                    <a:pt x="1330350" y="121932"/>
                  </a:lnTo>
                  <a:lnTo>
                    <a:pt x="1333398" y="123456"/>
                  </a:lnTo>
                  <a:lnTo>
                    <a:pt x="1337970" y="128028"/>
                  </a:lnTo>
                  <a:lnTo>
                    <a:pt x="1337970" y="138696"/>
                  </a:lnTo>
                  <a:lnTo>
                    <a:pt x="1336446" y="141833"/>
                  </a:lnTo>
                  <a:lnTo>
                    <a:pt x="1331874" y="143357"/>
                  </a:lnTo>
                  <a:lnTo>
                    <a:pt x="1327302" y="146405"/>
                  </a:lnTo>
                  <a:lnTo>
                    <a:pt x="1322730" y="147929"/>
                  </a:lnTo>
                  <a:lnTo>
                    <a:pt x="1309014" y="147929"/>
                  </a:lnTo>
                  <a:lnTo>
                    <a:pt x="1301394" y="146405"/>
                  </a:lnTo>
                  <a:lnTo>
                    <a:pt x="1295298" y="143357"/>
                  </a:lnTo>
                  <a:lnTo>
                    <a:pt x="1287678" y="141833"/>
                  </a:lnTo>
                  <a:lnTo>
                    <a:pt x="1275486" y="132600"/>
                  </a:lnTo>
                  <a:lnTo>
                    <a:pt x="1272438" y="132600"/>
                  </a:lnTo>
                  <a:lnTo>
                    <a:pt x="1272438" y="157073"/>
                  </a:lnTo>
                  <a:lnTo>
                    <a:pt x="1282966" y="160832"/>
                  </a:lnTo>
                  <a:lnTo>
                    <a:pt x="1293774" y="163169"/>
                  </a:lnTo>
                  <a:lnTo>
                    <a:pt x="1304582" y="164363"/>
                  </a:lnTo>
                  <a:lnTo>
                    <a:pt x="1315110" y="164693"/>
                  </a:lnTo>
                  <a:lnTo>
                    <a:pt x="1325727" y="164122"/>
                  </a:lnTo>
                  <a:lnTo>
                    <a:pt x="1360538" y="144259"/>
                  </a:lnTo>
                  <a:lnTo>
                    <a:pt x="1363980" y="129552"/>
                  </a:lnTo>
                  <a:lnTo>
                    <a:pt x="1363980" y="121932"/>
                  </a:lnTo>
                  <a:close/>
                </a:path>
                <a:path w="3350260" h="1518285">
                  <a:moveTo>
                    <a:pt x="1458556" y="115836"/>
                  </a:moveTo>
                  <a:lnTo>
                    <a:pt x="1435976" y="77165"/>
                  </a:lnTo>
                  <a:lnTo>
                    <a:pt x="1435608" y="77114"/>
                  </a:lnTo>
                  <a:lnTo>
                    <a:pt x="1435608" y="111163"/>
                  </a:lnTo>
                  <a:lnTo>
                    <a:pt x="1397508" y="111163"/>
                  </a:lnTo>
                  <a:lnTo>
                    <a:pt x="1398879" y="101168"/>
                  </a:lnTo>
                  <a:lnTo>
                    <a:pt x="1402842" y="94018"/>
                  </a:lnTo>
                  <a:lnTo>
                    <a:pt x="1409077" y="89738"/>
                  </a:lnTo>
                  <a:lnTo>
                    <a:pt x="1417320" y="88303"/>
                  </a:lnTo>
                  <a:lnTo>
                    <a:pt x="1425321" y="89738"/>
                  </a:lnTo>
                  <a:lnTo>
                    <a:pt x="1431036" y="94018"/>
                  </a:lnTo>
                  <a:lnTo>
                    <a:pt x="1434465" y="101168"/>
                  </a:lnTo>
                  <a:lnTo>
                    <a:pt x="1435608" y="111163"/>
                  </a:lnTo>
                  <a:lnTo>
                    <a:pt x="1435608" y="77114"/>
                  </a:lnTo>
                  <a:lnTo>
                    <a:pt x="1418844" y="74587"/>
                  </a:lnTo>
                  <a:lnTo>
                    <a:pt x="1409128" y="75425"/>
                  </a:lnTo>
                  <a:lnTo>
                    <a:pt x="1400556" y="77825"/>
                  </a:lnTo>
                  <a:lnTo>
                    <a:pt x="1375257" y="110388"/>
                  </a:lnTo>
                  <a:lnTo>
                    <a:pt x="1374648" y="120408"/>
                  </a:lnTo>
                  <a:lnTo>
                    <a:pt x="1375257" y="131000"/>
                  </a:lnTo>
                  <a:lnTo>
                    <a:pt x="1402842" y="162890"/>
                  </a:lnTo>
                  <a:lnTo>
                    <a:pt x="1423416" y="166128"/>
                  </a:lnTo>
                  <a:lnTo>
                    <a:pt x="1431429" y="165569"/>
                  </a:lnTo>
                  <a:lnTo>
                    <a:pt x="1439608" y="164033"/>
                  </a:lnTo>
                  <a:lnTo>
                    <a:pt x="1448054" y="161620"/>
                  </a:lnTo>
                  <a:lnTo>
                    <a:pt x="1456944" y="158508"/>
                  </a:lnTo>
                  <a:lnTo>
                    <a:pt x="1456944" y="149364"/>
                  </a:lnTo>
                  <a:lnTo>
                    <a:pt x="1456944" y="138696"/>
                  </a:lnTo>
                  <a:lnTo>
                    <a:pt x="1455420" y="138696"/>
                  </a:lnTo>
                  <a:lnTo>
                    <a:pt x="1448536" y="143573"/>
                  </a:lnTo>
                  <a:lnTo>
                    <a:pt x="1441513" y="146888"/>
                  </a:lnTo>
                  <a:lnTo>
                    <a:pt x="1434198" y="148767"/>
                  </a:lnTo>
                  <a:lnTo>
                    <a:pt x="1426464" y="149364"/>
                  </a:lnTo>
                  <a:lnTo>
                    <a:pt x="1414221" y="147878"/>
                  </a:lnTo>
                  <a:lnTo>
                    <a:pt x="1405128" y="143268"/>
                  </a:lnTo>
                  <a:lnTo>
                    <a:pt x="1399451" y="135216"/>
                  </a:lnTo>
                  <a:lnTo>
                    <a:pt x="1397508" y="123456"/>
                  </a:lnTo>
                  <a:lnTo>
                    <a:pt x="1458556" y="123456"/>
                  </a:lnTo>
                  <a:lnTo>
                    <a:pt x="1458556" y="115836"/>
                  </a:lnTo>
                  <a:close/>
                </a:path>
                <a:path w="3350260" h="1518285">
                  <a:moveTo>
                    <a:pt x="1556092" y="106680"/>
                  </a:moveTo>
                  <a:lnTo>
                    <a:pt x="1554378" y="92684"/>
                  </a:lnTo>
                  <a:lnTo>
                    <a:pt x="1549234" y="82677"/>
                  </a:lnTo>
                  <a:lnTo>
                    <a:pt x="1540662" y="76682"/>
                  </a:lnTo>
                  <a:lnTo>
                    <a:pt x="1528660" y="74676"/>
                  </a:lnTo>
                  <a:lnTo>
                    <a:pt x="1524088" y="74676"/>
                  </a:lnTo>
                  <a:lnTo>
                    <a:pt x="1510372" y="79248"/>
                  </a:lnTo>
                  <a:lnTo>
                    <a:pt x="1505800" y="83820"/>
                  </a:lnTo>
                  <a:lnTo>
                    <a:pt x="1498180" y="88392"/>
                  </a:lnTo>
                  <a:lnTo>
                    <a:pt x="1498180" y="77724"/>
                  </a:lnTo>
                  <a:lnTo>
                    <a:pt x="1475320" y="77724"/>
                  </a:lnTo>
                  <a:lnTo>
                    <a:pt x="1475320" y="163169"/>
                  </a:lnTo>
                  <a:lnTo>
                    <a:pt x="1498180" y="163169"/>
                  </a:lnTo>
                  <a:lnTo>
                    <a:pt x="1498180" y="100584"/>
                  </a:lnTo>
                  <a:lnTo>
                    <a:pt x="1505800" y="96012"/>
                  </a:lnTo>
                  <a:lnTo>
                    <a:pt x="1511896" y="92964"/>
                  </a:lnTo>
                  <a:lnTo>
                    <a:pt x="1522564" y="92964"/>
                  </a:lnTo>
                  <a:lnTo>
                    <a:pt x="1527136" y="94488"/>
                  </a:lnTo>
                  <a:lnTo>
                    <a:pt x="1528660" y="97536"/>
                  </a:lnTo>
                  <a:lnTo>
                    <a:pt x="1531708" y="100584"/>
                  </a:lnTo>
                  <a:lnTo>
                    <a:pt x="1533232" y="108204"/>
                  </a:lnTo>
                  <a:lnTo>
                    <a:pt x="1533232" y="163169"/>
                  </a:lnTo>
                  <a:lnTo>
                    <a:pt x="1556092" y="163169"/>
                  </a:lnTo>
                  <a:lnTo>
                    <a:pt x="1556092" y="106680"/>
                  </a:lnTo>
                  <a:close/>
                </a:path>
                <a:path w="3350260" h="1518285">
                  <a:moveTo>
                    <a:pt x="1629346" y="77724"/>
                  </a:moveTo>
                  <a:lnTo>
                    <a:pt x="1603438" y="77724"/>
                  </a:lnTo>
                  <a:lnTo>
                    <a:pt x="1603438" y="53251"/>
                  </a:lnTo>
                  <a:lnTo>
                    <a:pt x="1580578" y="53251"/>
                  </a:lnTo>
                  <a:lnTo>
                    <a:pt x="1580578" y="77724"/>
                  </a:lnTo>
                  <a:lnTo>
                    <a:pt x="1569910" y="77724"/>
                  </a:lnTo>
                  <a:lnTo>
                    <a:pt x="1569910" y="91440"/>
                  </a:lnTo>
                  <a:lnTo>
                    <a:pt x="1580578" y="91440"/>
                  </a:lnTo>
                  <a:lnTo>
                    <a:pt x="1580578" y="146405"/>
                  </a:lnTo>
                  <a:lnTo>
                    <a:pt x="1583626" y="154025"/>
                  </a:lnTo>
                  <a:lnTo>
                    <a:pt x="1592770" y="163169"/>
                  </a:lnTo>
                  <a:lnTo>
                    <a:pt x="1600390" y="164693"/>
                  </a:lnTo>
                  <a:lnTo>
                    <a:pt x="1623250" y="164693"/>
                  </a:lnTo>
                  <a:lnTo>
                    <a:pt x="1629346" y="163169"/>
                  </a:lnTo>
                  <a:lnTo>
                    <a:pt x="1629346" y="147929"/>
                  </a:lnTo>
                  <a:lnTo>
                    <a:pt x="1626298" y="149453"/>
                  </a:lnTo>
                  <a:lnTo>
                    <a:pt x="1614106" y="149453"/>
                  </a:lnTo>
                  <a:lnTo>
                    <a:pt x="1609534" y="147929"/>
                  </a:lnTo>
                  <a:lnTo>
                    <a:pt x="1604962" y="143357"/>
                  </a:lnTo>
                  <a:lnTo>
                    <a:pt x="1603438" y="137160"/>
                  </a:lnTo>
                  <a:lnTo>
                    <a:pt x="1603438" y="91440"/>
                  </a:lnTo>
                  <a:lnTo>
                    <a:pt x="1629346" y="91440"/>
                  </a:lnTo>
                  <a:lnTo>
                    <a:pt x="1629346" y="77724"/>
                  </a:lnTo>
                  <a:close/>
                </a:path>
                <a:path w="3350260" h="1518285">
                  <a:moveTo>
                    <a:pt x="1720875" y="115836"/>
                  </a:moveTo>
                  <a:lnTo>
                    <a:pt x="1699653" y="77165"/>
                  </a:lnTo>
                  <a:lnTo>
                    <a:pt x="1698015" y="76923"/>
                  </a:lnTo>
                  <a:lnTo>
                    <a:pt x="1698015" y="111163"/>
                  </a:lnTo>
                  <a:lnTo>
                    <a:pt x="1659813" y="111163"/>
                  </a:lnTo>
                  <a:lnTo>
                    <a:pt x="1661858" y="101168"/>
                  </a:lnTo>
                  <a:lnTo>
                    <a:pt x="1665770" y="94018"/>
                  </a:lnTo>
                  <a:lnTo>
                    <a:pt x="1671688" y="89738"/>
                  </a:lnTo>
                  <a:lnTo>
                    <a:pt x="1679727" y="88303"/>
                  </a:lnTo>
                  <a:lnTo>
                    <a:pt x="1687728" y="89738"/>
                  </a:lnTo>
                  <a:lnTo>
                    <a:pt x="1693443" y="94018"/>
                  </a:lnTo>
                  <a:lnTo>
                    <a:pt x="1696872" y="101168"/>
                  </a:lnTo>
                  <a:lnTo>
                    <a:pt x="1698015" y="111163"/>
                  </a:lnTo>
                  <a:lnTo>
                    <a:pt x="1698015" y="76923"/>
                  </a:lnTo>
                  <a:lnTo>
                    <a:pt x="1682775" y="74587"/>
                  </a:lnTo>
                  <a:lnTo>
                    <a:pt x="1672805" y="75425"/>
                  </a:lnTo>
                  <a:lnTo>
                    <a:pt x="1663674" y="77825"/>
                  </a:lnTo>
                  <a:lnTo>
                    <a:pt x="1637792" y="110388"/>
                  </a:lnTo>
                  <a:lnTo>
                    <a:pt x="1636953" y="120408"/>
                  </a:lnTo>
                  <a:lnTo>
                    <a:pt x="1637792" y="131000"/>
                  </a:lnTo>
                  <a:lnTo>
                    <a:pt x="1665389" y="162890"/>
                  </a:lnTo>
                  <a:lnTo>
                    <a:pt x="1687347" y="166128"/>
                  </a:lnTo>
                  <a:lnTo>
                    <a:pt x="1694700" y="165569"/>
                  </a:lnTo>
                  <a:lnTo>
                    <a:pt x="1702777" y="164033"/>
                  </a:lnTo>
                  <a:lnTo>
                    <a:pt x="1711134" y="161620"/>
                  </a:lnTo>
                  <a:lnTo>
                    <a:pt x="1719351" y="158508"/>
                  </a:lnTo>
                  <a:lnTo>
                    <a:pt x="1719351" y="149364"/>
                  </a:lnTo>
                  <a:lnTo>
                    <a:pt x="1719351" y="138696"/>
                  </a:lnTo>
                  <a:lnTo>
                    <a:pt x="1711617" y="143573"/>
                  </a:lnTo>
                  <a:lnTo>
                    <a:pt x="1704301" y="146888"/>
                  </a:lnTo>
                  <a:lnTo>
                    <a:pt x="1697278" y="148767"/>
                  </a:lnTo>
                  <a:lnTo>
                    <a:pt x="1690395" y="149364"/>
                  </a:lnTo>
                  <a:lnTo>
                    <a:pt x="1677479" y="147878"/>
                  </a:lnTo>
                  <a:lnTo>
                    <a:pt x="1668246" y="143268"/>
                  </a:lnTo>
                  <a:lnTo>
                    <a:pt x="1662455" y="135216"/>
                  </a:lnTo>
                  <a:lnTo>
                    <a:pt x="1659813" y="123456"/>
                  </a:lnTo>
                  <a:lnTo>
                    <a:pt x="1720875" y="123456"/>
                  </a:lnTo>
                  <a:lnTo>
                    <a:pt x="1720875" y="115836"/>
                  </a:lnTo>
                  <a:close/>
                </a:path>
                <a:path w="3350260" h="1518285">
                  <a:moveTo>
                    <a:pt x="1818500" y="106680"/>
                  </a:moveTo>
                  <a:lnTo>
                    <a:pt x="1816785" y="92684"/>
                  </a:lnTo>
                  <a:lnTo>
                    <a:pt x="1811642" y="82677"/>
                  </a:lnTo>
                  <a:lnTo>
                    <a:pt x="1803069" y="76682"/>
                  </a:lnTo>
                  <a:lnTo>
                    <a:pt x="1791068" y="74676"/>
                  </a:lnTo>
                  <a:lnTo>
                    <a:pt x="1786496" y="74676"/>
                  </a:lnTo>
                  <a:lnTo>
                    <a:pt x="1781924" y="76200"/>
                  </a:lnTo>
                  <a:lnTo>
                    <a:pt x="1778876" y="77724"/>
                  </a:lnTo>
                  <a:lnTo>
                    <a:pt x="1774304" y="79248"/>
                  </a:lnTo>
                  <a:lnTo>
                    <a:pt x="1768119" y="83820"/>
                  </a:lnTo>
                  <a:lnTo>
                    <a:pt x="1760499" y="88392"/>
                  </a:lnTo>
                  <a:lnTo>
                    <a:pt x="1760499" y="77724"/>
                  </a:lnTo>
                  <a:lnTo>
                    <a:pt x="1737639" y="77724"/>
                  </a:lnTo>
                  <a:lnTo>
                    <a:pt x="1737639" y="163169"/>
                  </a:lnTo>
                  <a:lnTo>
                    <a:pt x="1760499" y="163169"/>
                  </a:lnTo>
                  <a:lnTo>
                    <a:pt x="1760499" y="100584"/>
                  </a:lnTo>
                  <a:lnTo>
                    <a:pt x="1768119" y="96012"/>
                  </a:lnTo>
                  <a:lnTo>
                    <a:pt x="1774304" y="92964"/>
                  </a:lnTo>
                  <a:lnTo>
                    <a:pt x="1784972" y="92964"/>
                  </a:lnTo>
                  <a:lnTo>
                    <a:pt x="1789544" y="94488"/>
                  </a:lnTo>
                  <a:lnTo>
                    <a:pt x="1792592" y="97536"/>
                  </a:lnTo>
                  <a:lnTo>
                    <a:pt x="1794116" y="100584"/>
                  </a:lnTo>
                  <a:lnTo>
                    <a:pt x="1795640" y="108204"/>
                  </a:lnTo>
                  <a:lnTo>
                    <a:pt x="1795640" y="163169"/>
                  </a:lnTo>
                  <a:lnTo>
                    <a:pt x="1818500" y="163169"/>
                  </a:lnTo>
                  <a:lnTo>
                    <a:pt x="1818500" y="106680"/>
                  </a:lnTo>
                  <a:close/>
                </a:path>
                <a:path w="3350260" h="1518285">
                  <a:moveTo>
                    <a:pt x="1910041" y="80772"/>
                  </a:moveTo>
                  <a:lnTo>
                    <a:pt x="1903183" y="77901"/>
                  </a:lnTo>
                  <a:lnTo>
                    <a:pt x="1896325" y="76009"/>
                  </a:lnTo>
                  <a:lnTo>
                    <a:pt x="1889467" y="74993"/>
                  </a:lnTo>
                  <a:lnTo>
                    <a:pt x="1882609" y="74676"/>
                  </a:lnTo>
                  <a:lnTo>
                    <a:pt x="1872602" y="75514"/>
                  </a:lnTo>
                  <a:lnTo>
                    <a:pt x="1838706" y="101346"/>
                  </a:lnTo>
                  <a:lnTo>
                    <a:pt x="1835277" y="120396"/>
                  </a:lnTo>
                  <a:lnTo>
                    <a:pt x="1836102" y="131013"/>
                  </a:lnTo>
                  <a:lnTo>
                    <a:pt x="1863471" y="162979"/>
                  </a:lnTo>
                  <a:lnTo>
                    <a:pt x="1884133" y="166217"/>
                  </a:lnTo>
                  <a:lnTo>
                    <a:pt x="1889899" y="165671"/>
                  </a:lnTo>
                  <a:lnTo>
                    <a:pt x="1895944" y="164122"/>
                  </a:lnTo>
                  <a:lnTo>
                    <a:pt x="1902561" y="161721"/>
                  </a:lnTo>
                  <a:lnTo>
                    <a:pt x="1910041" y="158597"/>
                  </a:lnTo>
                  <a:lnTo>
                    <a:pt x="1910041" y="138684"/>
                  </a:lnTo>
                  <a:lnTo>
                    <a:pt x="1908517" y="138684"/>
                  </a:lnTo>
                  <a:lnTo>
                    <a:pt x="1902561" y="142989"/>
                  </a:lnTo>
                  <a:lnTo>
                    <a:pt x="1896325" y="146392"/>
                  </a:lnTo>
                  <a:lnTo>
                    <a:pt x="1890090" y="148640"/>
                  </a:lnTo>
                  <a:lnTo>
                    <a:pt x="1884133" y="149453"/>
                  </a:lnTo>
                  <a:lnTo>
                    <a:pt x="1876513" y="149453"/>
                  </a:lnTo>
                  <a:lnTo>
                    <a:pt x="1870329" y="146405"/>
                  </a:lnTo>
                  <a:lnTo>
                    <a:pt x="1861185" y="137160"/>
                  </a:lnTo>
                  <a:lnTo>
                    <a:pt x="1859661" y="129540"/>
                  </a:lnTo>
                  <a:lnTo>
                    <a:pt x="1859661" y="111252"/>
                  </a:lnTo>
                  <a:lnTo>
                    <a:pt x="1861185" y="103632"/>
                  </a:lnTo>
                  <a:lnTo>
                    <a:pt x="1865757" y="99060"/>
                  </a:lnTo>
                  <a:lnTo>
                    <a:pt x="1870329" y="92964"/>
                  </a:lnTo>
                  <a:lnTo>
                    <a:pt x="1876513" y="91440"/>
                  </a:lnTo>
                  <a:lnTo>
                    <a:pt x="1884133" y="91440"/>
                  </a:lnTo>
                  <a:lnTo>
                    <a:pt x="1889874" y="92036"/>
                  </a:lnTo>
                  <a:lnTo>
                    <a:pt x="1895754" y="93916"/>
                  </a:lnTo>
                  <a:lnTo>
                    <a:pt x="1901926" y="97231"/>
                  </a:lnTo>
                  <a:lnTo>
                    <a:pt x="1908517" y="102108"/>
                  </a:lnTo>
                  <a:lnTo>
                    <a:pt x="1910041" y="102108"/>
                  </a:lnTo>
                  <a:lnTo>
                    <a:pt x="1910041" y="80772"/>
                  </a:lnTo>
                  <a:close/>
                </a:path>
                <a:path w="3350260" h="1518285">
                  <a:moveTo>
                    <a:pt x="2003094" y="115836"/>
                  </a:moveTo>
                  <a:lnTo>
                    <a:pt x="2002497" y="111163"/>
                  </a:lnTo>
                  <a:lnTo>
                    <a:pt x="2000796" y="97777"/>
                  </a:lnTo>
                  <a:lnTo>
                    <a:pt x="1995614" y="88303"/>
                  </a:lnTo>
                  <a:lnTo>
                    <a:pt x="1993760" y="84886"/>
                  </a:lnTo>
                  <a:lnTo>
                    <a:pt x="1981847" y="77165"/>
                  </a:lnTo>
                  <a:lnTo>
                    <a:pt x="1980234" y="76923"/>
                  </a:lnTo>
                  <a:lnTo>
                    <a:pt x="1980234" y="111163"/>
                  </a:lnTo>
                  <a:lnTo>
                    <a:pt x="1942045" y="111163"/>
                  </a:lnTo>
                  <a:lnTo>
                    <a:pt x="1943430" y="101168"/>
                  </a:lnTo>
                  <a:lnTo>
                    <a:pt x="1947379" y="94018"/>
                  </a:lnTo>
                  <a:lnTo>
                    <a:pt x="1953615" y="89738"/>
                  </a:lnTo>
                  <a:lnTo>
                    <a:pt x="1961857" y="88303"/>
                  </a:lnTo>
                  <a:lnTo>
                    <a:pt x="1969871" y="89738"/>
                  </a:lnTo>
                  <a:lnTo>
                    <a:pt x="1975624" y="94018"/>
                  </a:lnTo>
                  <a:lnTo>
                    <a:pt x="1979079" y="101168"/>
                  </a:lnTo>
                  <a:lnTo>
                    <a:pt x="1980234" y="111163"/>
                  </a:lnTo>
                  <a:lnTo>
                    <a:pt x="1980234" y="76923"/>
                  </a:lnTo>
                  <a:lnTo>
                    <a:pt x="1964905" y="74587"/>
                  </a:lnTo>
                  <a:lnTo>
                    <a:pt x="1954314" y="75425"/>
                  </a:lnTo>
                  <a:lnTo>
                    <a:pt x="1945284" y="77825"/>
                  </a:lnTo>
                  <a:lnTo>
                    <a:pt x="1919808" y="110388"/>
                  </a:lnTo>
                  <a:lnTo>
                    <a:pt x="1919185" y="120408"/>
                  </a:lnTo>
                  <a:lnTo>
                    <a:pt x="1920024" y="131000"/>
                  </a:lnTo>
                  <a:lnTo>
                    <a:pt x="1947379" y="162890"/>
                  </a:lnTo>
                  <a:lnTo>
                    <a:pt x="1967953" y="166128"/>
                  </a:lnTo>
                  <a:lnTo>
                    <a:pt x="1976031" y="165569"/>
                  </a:lnTo>
                  <a:lnTo>
                    <a:pt x="1984235" y="164033"/>
                  </a:lnTo>
                  <a:lnTo>
                    <a:pt x="1992693" y="161620"/>
                  </a:lnTo>
                  <a:lnTo>
                    <a:pt x="2001570" y="158508"/>
                  </a:lnTo>
                  <a:lnTo>
                    <a:pt x="2001570" y="149364"/>
                  </a:lnTo>
                  <a:lnTo>
                    <a:pt x="2001570" y="138696"/>
                  </a:lnTo>
                  <a:lnTo>
                    <a:pt x="2000046" y="138696"/>
                  </a:lnTo>
                  <a:lnTo>
                    <a:pt x="1993176" y="143573"/>
                  </a:lnTo>
                  <a:lnTo>
                    <a:pt x="1986140" y="146888"/>
                  </a:lnTo>
                  <a:lnTo>
                    <a:pt x="1978799" y="148767"/>
                  </a:lnTo>
                  <a:lnTo>
                    <a:pt x="1971001" y="149364"/>
                  </a:lnTo>
                  <a:lnTo>
                    <a:pt x="1958975" y="147878"/>
                  </a:lnTo>
                  <a:lnTo>
                    <a:pt x="1950237" y="143268"/>
                  </a:lnTo>
                  <a:lnTo>
                    <a:pt x="1944636" y="135216"/>
                  </a:lnTo>
                  <a:lnTo>
                    <a:pt x="1942045" y="123456"/>
                  </a:lnTo>
                  <a:lnTo>
                    <a:pt x="2003094" y="123456"/>
                  </a:lnTo>
                  <a:lnTo>
                    <a:pt x="2003094" y="115836"/>
                  </a:lnTo>
                  <a:close/>
                </a:path>
                <a:path w="3350260" h="1518285">
                  <a:moveTo>
                    <a:pt x="2088540" y="131064"/>
                  </a:moveTo>
                  <a:lnTo>
                    <a:pt x="2087016" y="124968"/>
                  </a:lnTo>
                  <a:lnTo>
                    <a:pt x="2082444" y="121920"/>
                  </a:lnTo>
                  <a:lnTo>
                    <a:pt x="2079396" y="117348"/>
                  </a:lnTo>
                  <a:lnTo>
                    <a:pt x="2074722" y="114300"/>
                  </a:lnTo>
                  <a:lnTo>
                    <a:pt x="2062530" y="111252"/>
                  </a:lnTo>
                  <a:lnTo>
                    <a:pt x="2056434" y="111252"/>
                  </a:lnTo>
                  <a:lnTo>
                    <a:pt x="2050338" y="109728"/>
                  </a:lnTo>
                  <a:lnTo>
                    <a:pt x="2045766" y="108204"/>
                  </a:lnTo>
                  <a:lnTo>
                    <a:pt x="2042718" y="106680"/>
                  </a:lnTo>
                  <a:lnTo>
                    <a:pt x="2041194" y="105156"/>
                  </a:lnTo>
                  <a:lnTo>
                    <a:pt x="2038146" y="105156"/>
                  </a:lnTo>
                  <a:lnTo>
                    <a:pt x="2038146" y="96012"/>
                  </a:lnTo>
                  <a:lnTo>
                    <a:pt x="2039670" y="94488"/>
                  </a:lnTo>
                  <a:lnTo>
                    <a:pt x="2045766" y="91440"/>
                  </a:lnTo>
                  <a:lnTo>
                    <a:pt x="2050338" y="89916"/>
                  </a:lnTo>
                  <a:lnTo>
                    <a:pt x="2054910" y="89916"/>
                  </a:lnTo>
                  <a:lnTo>
                    <a:pt x="2061794" y="90512"/>
                  </a:lnTo>
                  <a:lnTo>
                    <a:pt x="2068830" y="92392"/>
                  </a:lnTo>
                  <a:lnTo>
                    <a:pt x="2076170" y="95707"/>
                  </a:lnTo>
                  <a:lnTo>
                    <a:pt x="2083968" y="100584"/>
                  </a:lnTo>
                  <a:lnTo>
                    <a:pt x="2083968" y="89916"/>
                  </a:lnTo>
                  <a:lnTo>
                    <a:pt x="2083968" y="80772"/>
                  </a:lnTo>
                  <a:lnTo>
                    <a:pt x="2077669" y="77901"/>
                  </a:lnTo>
                  <a:lnTo>
                    <a:pt x="2070544" y="76009"/>
                  </a:lnTo>
                  <a:lnTo>
                    <a:pt x="2062873" y="74993"/>
                  </a:lnTo>
                  <a:lnTo>
                    <a:pt x="2054910" y="74676"/>
                  </a:lnTo>
                  <a:lnTo>
                    <a:pt x="2046325" y="75234"/>
                  </a:lnTo>
                  <a:lnTo>
                    <a:pt x="2015286" y="94488"/>
                  </a:lnTo>
                  <a:lnTo>
                    <a:pt x="2015286" y="111252"/>
                  </a:lnTo>
                  <a:lnTo>
                    <a:pt x="2018334" y="117348"/>
                  </a:lnTo>
                  <a:lnTo>
                    <a:pt x="2024430" y="123444"/>
                  </a:lnTo>
                  <a:lnTo>
                    <a:pt x="2027478" y="124968"/>
                  </a:lnTo>
                  <a:lnTo>
                    <a:pt x="2032050" y="128016"/>
                  </a:lnTo>
                  <a:lnTo>
                    <a:pt x="2038146" y="129540"/>
                  </a:lnTo>
                  <a:lnTo>
                    <a:pt x="2044242" y="129540"/>
                  </a:lnTo>
                  <a:lnTo>
                    <a:pt x="2048814" y="131064"/>
                  </a:lnTo>
                  <a:lnTo>
                    <a:pt x="2051862" y="131064"/>
                  </a:lnTo>
                  <a:lnTo>
                    <a:pt x="2061006" y="134112"/>
                  </a:lnTo>
                  <a:lnTo>
                    <a:pt x="2064054" y="137160"/>
                  </a:lnTo>
                  <a:lnTo>
                    <a:pt x="2064054" y="147929"/>
                  </a:lnTo>
                  <a:lnTo>
                    <a:pt x="2059482" y="150977"/>
                  </a:lnTo>
                  <a:lnTo>
                    <a:pt x="2047290" y="150977"/>
                  </a:lnTo>
                  <a:lnTo>
                    <a:pt x="2039289" y="150139"/>
                  </a:lnTo>
                  <a:lnTo>
                    <a:pt x="2031288" y="147726"/>
                  </a:lnTo>
                  <a:lnTo>
                    <a:pt x="2023287" y="143865"/>
                  </a:lnTo>
                  <a:lnTo>
                    <a:pt x="2015286" y="138684"/>
                  </a:lnTo>
                  <a:lnTo>
                    <a:pt x="2013762" y="138684"/>
                  </a:lnTo>
                  <a:lnTo>
                    <a:pt x="2013762" y="158597"/>
                  </a:lnTo>
                  <a:lnTo>
                    <a:pt x="2021154" y="161721"/>
                  </a:lnTo>
                  <a:lnTo>
                    <a:pt x="2029383" y="164122"/>
                  </a:lnTo>
                  <a:lnTo>
                    <a:pt x="2038197" y="165671"/>
                  </a:lnTo>
                  <a:lnTo>
                    <a:pt x="2047290" y="166217"/>
                  </a:lnTo>
                  <a:lnTo>
                    <a:pt x="2056130" y="165671"/>
                  </a:lnTo>
                  <a:lnTo>
                    <a:pt x="2084882" y="150977"/>
                  </a:lnTo>
                  <a:lnTo>
                    <a:pt x="2088540" y="144881"/>
                  </a:lnTo>
                  <a:lnTo>
                    <a:pt x="2088540" y="131064"/>
                  </a:lnTo>
                  <a:close/>
                </a:path>
                <a:path w="3350260" h="1518285">
                  <a:moveTo>
                    <a:pt x="3349739" y="306336"/>
                  </a:moveTo>
                  <a:lnTo>
                    <a:pt x="10668" y="306336"/>
                  </a:lnTo>
                  <a:lnTo>
                    <a:pt x="10668" y="0"/>
                  </a:lnTo>
                  <a:lnTo>
                    <a:pt x="0" y="0"/>
                  </a:lnTo>
                  <a:lnTo>
                    <a:pt x="0" y="1517904"/>
                  </a:lnTo>
                  <a:lnTo>
                    <a:pt x="10668" y="1517904"/>
                  </a:lnTo>
                  <a:lnTo>
                    <a:pt x="10668" y="317004"/>
                  </a:lnTo>
                  <a:lnTo>
                    <a:pt x="3349739" y="317004"/>
                  </a:lnTo>
                  <a:lnTo>
                    <a:pt x="3349739" y="30633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9" name="object 59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2059209" y="5023485"/>
              <a:ext cx="2768536" cy="160210"/>
            </a:xfrm>
            <a:prstGeom prst="rect">
              <a:avLst/>
            </a:prstGeom>
          </p:spPr>
        </p:pic>
        <p:sp>
          <p:nvSpPr>
            <p:cNvPr id="60" name="object 60"/>
            <p:cNvSpPr/>
            <p:nvPr/>
          </p:nvSpPr>
          <p:spPr>
            <a:xfrm>
              <a:off x="5356860" y="4645152"/>
              <a:ext cx="4780915" cy="1518285"/>
            </a:xfrm>
            <a:custGeom>
              <a:avLst/>
              <a:gdLst/>
              <a:ahLst/>
              <a:cxnLst/>
              <a:rect l="l" t="t" r="r" b="b"/>
              <a:pathLst>
                <a:path w="4780915" h="1518285">
                  <a:moveTo>
                    <a:pt x="2175497" y="85344"/>
                  </a:moveTo>
                  <a:lnTo>
                    <a:pt x="2174671" y="77647"/>
                  </a:lnTo>
                  <a:lnTo>
                    <a:pt x="2172258" y="70637"/>
                  </a:lnTo>
                  <a:lnTo>
                    <a:pt x="2170925" y="68491"/>
                  </a:lnTo>
                  <a:lnTo>
                    <a:pt x="2168436" y="64477"/>
                  </a:lnTo>
                  <a:lnTo>
                    <a:pt x="2163305" y="59347"/>
                  </a:lnTo>
                  <a:lnTo>
                    <a:pt x="2157006" y="55587"/>
                  </a:lnTo>
                  <a:lnTo>
                    <a:pt x="2149589" y="53263"/>
                  </a:lnTo>
                  <a:lnTo>
                    <a:pt x="2149589" y="80772"/>
                  </a:lnTo>
                  <a:lnTo>
                    <a:pt x="2149589" y="92964"/>
                  </a:lnTo>
                  <a:lnTo>
                    <a:pt x="2148065" y="99060"/>
                  </a:lnTo>
                  <a:lnTo>
                    <a:pt x="2143404" y="102108"/>
                  </a:lnTo>
                  <a:lnTo>
                    <a:pt x="2140356" y="105156"/>
                  </a:lnTo>
                  <a:lnTo>
                    <a:pt x="2131212" y="106680"/>
                  </a:lnTo>
                  <a:lnTo>
                    <a:pt x="2112924" y="106680"/>
                  </a:lnTo>
                  <a:lnTo>
                    <a:pt x="2112924" y="68491"/>
                  </a:lnTo>
                  <a:lnTo>
                    <a:pt x="2132736" y="68491"/>
                  </a:lnTo>
                  <a:lnTo>
                    <a:pt x="2140356" y="70015"/>
                  </a:lnTo>
                  <a:lnTo>
                    <a:pt x="2143404" y="73152"/>
                  </a:lnTo>
                  <a:lnTo>
                    <a:pt x="2148065" y="76200"/>
                  </a:lnTo>
                  <a:lnTo>
                    <a:pt x="2149589" y="80772"/>
                  </a:lnTo>
                  <a:lnTo>
                    <a:pt x="2149589" y="53263"/>
                  </a:lnTo>
                  <a:lnTo>
                    <a:pt x="2140940" y="52057"/>
                  </a:lnTo>
                  <a:lnTo>
                    <a:pt x="2131212" y="51727"/>
                  </a:lnTo>
                  <a:lnTo>
                    <a:pt x="2088540" y="51727"/>
                  </a:lnTo>
                  <a:lnTo>
                    <a:pt x="2088540" y="163169"/>
                  </a:lnTo>
                  <a:lnTo>
                    <a:pt x="2112924" y="163169"/>
                  </a:lnTo>
                  <a:lnTo>
                    <a:pt x="2112924" y="124968"/>
                  </a:lnTo>
                  <a:lnTo>
                    <a:pt x="2129688" y="124968"/>
                  </a:lnTo>
                  <a:lnTo>
                    <a:pt x="2168436" y="108280"/>
                  </a:lnTo>
                  <a:lnTo>
                    <a:pt x="2169337" y="106680"/>
                  </a:lnTo>
                  <a:lnTo>
                    <a:pt x="2172258" y="101536"/>
                  </a:lnTo>
                  <a:lnTo>
                    <a:pt x="2174671" y="93941"/>
                  </a:lnTo>
                  <a:lnTo>
                    <a:pt x="2175497" y="85344"/>
                  </a:lnTo>
                  <a:close/>
                </a:path>
                <a:path w="4780915" h="1518285">
                  <a:moveTo>
                    <a:pt x="2248649" y="76200"/>
                  </a:moveTo>
                  <a:lnTo>
                    <a:pt x="2239505" y="76200"/>
                  </a:lnTo>
                  <a:lnTo>
                    <a:pt x="2230361" y="79248"/>
                  </a:lnTo>
                  <a:lnTo>
                    <a:pt x="2225789" y="82296"/>
                  </a:lnTo>
                  <a:lnTo>
                    <a:pt x="2221217" y="86868"/>
                  </a:lnTo>
                  <a:lnTo>
                    <a:pt x="2213597" y="92964"/>
                  </a:lnTo>
                  <a:lnTo>
                    <a:pt x="2213597" y="77724"/>
                  </a:lnTo>
                  <a:lnTo>
                    <a:pt x="2190737" y="77724"/>
                  </a:lnTo>
                  <a:lnTo>
                    <a:pt x="2190737" y="163169"/>
                  </a:lnTo>
                  <a:lnTo>
                    <a:pt x="2213597" y="163169"/>
                  </a:lnTo>
                  <a:lnTo>
                    <a:pt x="2213597" y="103632"/>
                  </a:lnTo>
                  <a:lnTo>
                    <a:pt x="2221217" y="100584"/>
                  </a:lnTo>
                  <a:lnTo>
                    <a:pt x="2227313" y="99060"/>
                  </a:lnTo>
                  <a:lnTo>
                    <a:pt x="2245601" y="99060"/>
                  </a:lnTo>
                  <a:lnTo>
                    <a:pt x="2248649" y="100584"/>
                  </a:lnTo>
                  <a:lnTo>
                    <a:pt x="2248649" y="76200"/>
                  </a:lnTo>
                  <a:close/>
                </a:path>
                <a:path w="4780915" h="1518285">
                  <a:moveTo>
                    <a:pt x="2334095" y="120396"/>
                  </a:moveTo>
                  <a:lnTo>
                    <a:pt x="2334069" y="94424"/>
                  </a:lnTo>
                  <a:lnTo>
                    <a:pt x="2332266" y="89916"/>
                  </a:lnTo>
                  <a:lnTo>
                    <a:pt x="2331047" y="86868"/>
                  </a:lnTo>
                  <a:lnTo>
                    <a:pt x="2323427" y="82296"/>
                  </a:lnTo>
                  <a:lnTo>
                    <a:pt x="2318016" y="78536"/>
                  </a:lnTo>
                  <a:lnTo>
                    <a:pt x="2311044" y="76200"/>
                  </a:lnTo>
                  <a:lnTo>
                    <a:pt x="2302637" y="75018"/>
                  </a:lnTo>
                  <a:lnTo>
                    <a:pt x="2292947" y="74676"/>
                  </a:lnTo>
                  <a:lnTo>
                    <a:pt x="2285161" y="74968"/>
                  </a:lnTo>
                  <a:lnTo>
                    <a:pt x="2277516" y="75819"/>
                  </a:lnTo>
                  <a:lnTo>
                    <a:pt x="2269591" y="77254"/>
                  </a:lnTo>
                  <a:lnTo>
                    <a:pt x="2260943" y="79248"/>
                  </a:lnTo>
                  <a:lnTo>
                    <a:pt x="2260943" y="97536"/>
                  </a:lnTo>
                  <a:lnTo>
                    <a:pt x="2262467" y="97536"/>
                  </a:lnTo>
                  <a:lnTo>
                    <a:pt x="2269921" y="94424"/>
                  </a:lnTo>
                  <a:lnTo>
                    <a:pt x="2276373" y="92011"/>
                  </a:lnTo>
                  <a:lnTo>
                    <a:pt x="2281974" y="90474"/>
                  </a:lnTo>
                  <a:lnTo>
                    <a:pt x="2286851" y="89916"/>
                  </a:lnTo>
                  <a:lnTo>
                    <a:pt x="2295995" y="89916"/>
                  </a:lnTo>
                  <a:lnTo>
                    <a:pt x="2302091" y="91440"/>
                  </a:lnTo>
                  <a:lnTo>
                    <a:pt x="2305139" y="94488"/>
                  </a:lnTo>
                  <a:lnTo>
                    <a:pt x="2309711" y="96012"/>
                  </a:lnTo>
                  <a:lnTo>
                    <a:pt x="2311235" y="100584"/>
                  </a:lnTo>
                  <a:lnTo>
                    <a:pt x="2311235" y="108204"/>
                  </a:lnTo>
                  <a:lnTo>
                    <a:pt x="2311235" y="120396"/>
                  </a:lnTo>
                  <a:lnTo>
                    <a:pt x="2311235" y="141833"/>
                  </a:lnTo>
                  <a:lnTo>
                    <a:pt x="2305139" y="147929"/>
                  </a:lnTo>
                  <a:lnTo>
                    <a:pt x="2299043" y="150977"/>
                  </a:lnTo>
                  <a:lnTo>
                    <a:pt x="2288375" y="150977"/>
                  </a:lnTo>
                  <a:lnTo>
                    <a:pt x="2283803" y="149453"/>
                  </a:lnTo>
                  <a:lnTo>
                    <a:pt x="2280755" y="147929"/>
                  </a:lnTo>
                  <a:lnTo>
                    <a:pt x="2277707" y="144881"/>
                  </a:lnTo>
                  <a:lnTo>
                    <a:pt x="2277707" y="132588"/>
                  </a:lnTo>
                  <a:lnTo>
                    <a:pt x="2311235" y="120396"/>
                  </a:lnTo>
                  <a:lnTo>
                    <a:pt x="2311235" y="108204"/>
                  </a:lnTo>
                  <a:lnTo>
                    <a:pt x="2271801" y="114211"/>
                  </a:lnTo>
                  <a:lnTo>
                    <a:pt x="2253323" y="129540"/>
                  </a:lnTo>
                  <a:lnTo>
                    <a:pt x="2253323" y="146405"/>
                  </a:lnTo>
                  <a:lnTo>
                    <a:pt x="2256371" y="154025"/>
                  </a:lnTo>
                  <a:lnTo>
                    <a:pt x="2265515" y="163169"/>
                  </a:lnTo>
                  <a:lnTo>
                    <a:pt x="2273135" y="166217"/>
                  </a:lnTo>
                  <a:lnTo>
                    <a:pt x="2285327" y="166217"/>
                  </a:lnTo>
                  <a:lnTo>
                    <a:pt x="2294471" y="163169"/>
                  </a:lnTo>
                  <a:lnTo>
                    <a:pt x="2303615" y="158597"/>
                  </a:lnTo>
                  <a:lnTo>
                    <a:pt x="2311235" y="152501"/>
                  </a:lnTo>
                  <a:lnTo>
                    <a:pt x="2311235" y="163169"/>
                  </a:lnTo>
                  <a:lnTo>
                    <a:pt x="2334095" y="163169"/>
                  </a:lnTo>
                  <a:lnTo>
                    <a:pt x="2334095" y="152501"/>
                  </a:lnTo>
                  <a:lnTo>
                    <a:pt x="2334095" y="150977"/>
                  </a:lnTo>
                  <a:lnTo>
                    <a:pt x="2334095" y="120396"/>
                  </a:lnTo>
                  <a:close/>
                </a:path>
                <a:path w="4780915" h="1518285">
                  <a:moveTo>
                    <a:pt x="2424112" y="80772"/>
                  </a:moveTo>
                  <a:lnTo>
                    <a:pt x="2417254" y="77901"/>
                  </a:lnTo>
                  <a:lnTo>
                    <a:pt x="2410396" y="76009"/>
                  </a:lnTo>
                  <a:lnTo>
                    <a:pt x="2403538" y="74993"/>
                  </a:lnTo>
                  <a:lnTo>
                    <a:pt x="2396680" y="74676"/>
                  </a:lnTo>
                  <a:lnTo>
                    <a:pt x="2386723" y="75514"/>
                  </a:lnTo>
                  <a:lnTo>
                    <a:pt x="2352814" y="101346"/>
                  </a:lnTo>
                  <a:lnTo>
                    <a:pt x="2349335" y="120396"/>
                  </a:lnTo>
                  <a:lnTo>
                    <a:pt x="2350211" y="131013"/>
                  </a:lnTo>
                  <a:lnTo>
                    <a:pt x="2377821" y="162979"/>
                  </a:lnTo>
                  <a:lnTo>
                    <a:pt x="2398204" y="166217"/>
                  </a:lnTo>
                  <a:lnTo>
                    <a:pt x="2404173" y="165671"/>
                  </a:lnTo>
                  <a:lnTo>
                    <a:pt x="2410587" y="164122"/>
                  </a:lnTo>
                  <a:lnTo>
                    <a:pt x="2417267" y="161721"/>
                  </a:lnTo>
                  <a:lnTo>
                    <a:pt x="2424112" y="158597"/>
                  </a:lnTo>
                  <a:lnTo>
                    <a:pt x="2424112" y="138684"/>
                  </a:lnTo>
                  <a:lnTo>
                    <a:pt x="2422588" y="138684"/>
                  </a:lnTo>
                  <a:lnTo>
                    <a:pt x="2416632" y="142989"/>
                  </a:lnTo>
                  <a:lnTo>
                    <a:pt x="2410396" y="146392"/>
                  </a:lnTo>
                  <a:lnTo>
                    <a:pt x="2404148" y="148640"/>
                  </a:lnTo>
                  <a:lnTo>
                    <a:pt x="2398204" y="149453"/>
                  </a:lnTo>
                  <a:lnTo>
                    <a:pt x="2390584" y="149453"/>
                  </a:lnTo>
                  <a:lnTo>
                    <a:pt x="2384488" y="146405"/>
                  </a:lnTo>
                  <a:lnTo>
                    <a:pt x="2375344" y="137160"/>
                  </a:lnTo>
                  <a:lnTo>
                    <a:pt x="2373820" y="129540"/>
                  </a:lnTo>
                  <a:lnTo>
                    <a:pt x="2373820" y="111252"/>
                  </a:lnTo>
                  <a:lnTo>
                    <a:pt x="2375344" y="103632"/>
                  </a:lnTo>
                  <a:lnTo>
                    <a:pt x="2379916" y="99060"/>
                  </a:lnTo>
                  <a:lnTo>
                    <a:pt x="2384488" y="92964"/>
                  </a:lnTo>
                  <a:lnTo>
                    <a:pt x="2390584" y="91440"/>
                  </a:lnTo>
                  <a:lnTo>
                    <a:pt x="2398204" y="91440"/>
                  </a:lnTo>
                  <a:lnTo>
                    <a:pt x="2404148" y="92036"/>
                  </a:lnTo>
                  <a:lnTo>
                    <a:pt x="2410396" y="93916"/>
                  </a:lnTo>
                  <a:lnTo>
                    <a:pt x="2416632" y="97231"/>
                  </a:lnTo>
                  <a:lnTo>
                    <a:pt x="2422588" y="102108"/>
                  </a:lnTo>
                  <a:lnTo>
                    <a:pt x="2424112" y="102108"/>
                  </a:lnTo>
                  <a:lnTo>
                    <a:pt x="2424112" y="80772"/>
                  </a:lnTo>
                  <a:close/>
                </a:path>
                <a:path w="4780915" h="1518285">
                  <a:moveTo>
                    <a:pt x="2491257" y="77724"/>
                  </a:moveTo>
                  <a:lnTo>
                    <a:pt x="2463825" y="77724"/>
                  </a:lnTo>
                  <a:lnTo>
                    <a:pt x="2463825" y="53251"/>
                  </a:lnTo>
                  <a:lnTo>
                    <a:pt x="2440876" y="53251"/>
                  </a:lnTo>
                  <a:lnTo>
                    <a:pt x="2440876" y="77724"/>
                  </a:lnTo>
                  <a:lnTo>
                    <a:pt x="2430208" y="77724"/>
                  </a:lnTo>
                  <a:lnTo>
                    <a:pt x="2430208" y="91440"/>
                  </a:lnTo>
                  <a:lnTo>
                    <a:pt x="2440876" y="91440"/>
                  </a:lnTo>
                  <a:lnTo>
                    <a:pt x="2440876" y="146405"/>
                  </a:lnTo>
                  <a:lnTo>
                    <a:pt x="2443924" y="154025"/>
                  </a:lnTo>
                  <a:lnTo>
                    <a:pt x="2453068" y="163169"/>
                  </a:lnTo>
                  <a:lnTo>
                    <a:pt x="2460777" y="164693"/>
                  </a:lnTo>
                  <a:lnTo>
                    <a:pt x="2485161" y="164693"/>
                  </a:lnTo>
                  <a:lnTo>
                    <a:pt x="2491257" y="163169"/>
                  </a:lnTo>
                  <a:lnTo>
                    <a:pt x="2491257" y="147929"/>
                  </a:lnTo>
                  <a:lnTo>
                    <a:pt x="2489733" y="147929"/>
                  </a:lnTo>
                  <a:lnTo>
                    <a:pt x="2486685" y="149453"/>
                  </a:lnTo>
                  <a:lnTo>
                    <a:pt x="2474493" y="149453"/>
                  </a:lnTo>
                  <a:lnTo>
                    <a:pt x="2469921" y="147929"/>
                  </a:lnTo>
                  <a:lnTo>
                    <a:pt x="2468397" y="144881"/>
                  </a:lnTo>
                  <a:lnTo>
                    <a:pt x="2465349" y="143357"/>
                  </a:lnTo>
                  <a:lnTo>
                    <a:pt x="2463825" y="137160"/>
                  </a:lnTo>
                  <a:lnTo>
                    <a:pt x="2463825" y="91440"/>
                  </a:lnTo>
                  <a:lnTo>
                    <a:pt x="2491257" y="91440"/>
                  </a:lnTo>
                  <a:lnTo>
                    <a:pt x="2491257" y="77724"/>
                  </a:lnTo>
                  <a:close/>
                </a:path>
                <a:path w="4780915" h="1518285">
                  <a:moveTo>
                    <a:pt x="2527833" y="77724"/>
                  </a:moveTo>
                  <a:lnTo>
                    <a:pt x="2504973" y="77724"/>
                  </a:lnTo>
                  <a:lnTo>
                    <a:pt x="2504973" y="163169"/>
                  </a:lnTo>
                  <a:lnTo>
                    <a:pt x="2527833" y="163169"/>
                  </a:lnTo>
                  <a:lnTo>
                    <a:pt x="2527833" y="77724"/>
                  </a:lnTo>
                  <a:close/>
                </a:path>
                <a:path w="4780915" h="1518285">
                  <a:moveTo>
                    <a:pt x="2527833" y="45631"/>
                  </a:moveTo>
                  <a:lnTo>
                    <a:pt x="2503449" y="45631"/>
                  </a:lnTo>
                  <a:lnTo>
                    <a:pt x="2503449" y="65443"/>
                  </a:lnTo>
                  <a:lnTo>
                    <a:pt x="2527833" y="65443"/>
                  </a:lnTo>
                  <a:lnTo>
                    <a:pt x="2527833" y="45631"/>
                  </a:lnTo>
                  <a:close/>
                </a:path>
                <a:path w="4780915" h="1518285">
                  <a:moveTo>
                    <a:pt x="2619375" y="80772"/>
                  </a:moveTo>
                  <a:lnTo>
                    <a:pt x="2612517" y="77901"/>
                  </a:lnTo>
                  <a:lnTo>
                    <a:pt x="2605659" y="76009"/>
                  </a:lnTo>
                  <a:lnTo>
                    <a:pt x="2598801" y="74993"/>
                  </a:lnTo>
                  <a:lnTo>
                    <a:pt x="2591943" y="74676"/>
                  </a:lnTo>
                  <a:lnTo>
                    <a:pt x="2581960" y="75514"/>
                  </a:lnTo>
                  <a:lnTo>
                    <a:pt x="2547836" y="101346"/>
                  </a:lnTo>
                  <a:lnTo>
                    <a:pt x="2544597" y="120396"/>
                  </a:lnTo>
                  <a:lnTo>
                    <a:pt x="2545435" y="131013"/>
                  </a:lnTo>
                  <a:lnTo>
                    <a:pt x="2572880" y="162979"/>
                  </a:lnTo>
                  <a:lnTo>
                    <a:pt x="2593467" y="166217"/>
                  </a:lnTo>
                  <a:lnTo>
                    <a:pt x="2599220" y="165671"/>
                  </a:lnTo>
                  <a:lnTo>
                    <a:pt x="2605278" y="164122"/>
                  </a:lnTo>
                  <a:lnTo>
                    <a:pt x="2611894" y="161721"/>
                  </a:lnTo>
                  <a:lnTo>
                    <a:pt x="2619375" y="158597"/>
                  </a:lnTo>
                  <a:lnTo>
                    <a:pt x="2619375" y="138684"/>
                  </a:lnTo>
                  <a:lnTo>
                    <a:pt x="2617851" y="138684"/>
                  </a:lnTo>
                  <a:lnTo>
                    <a:pt x="2611894" y="142989"/>
                  </a:lnTo>
                  <a:lnTo>
                    <a:pt x="2605659" y="146392"/>
                  </a:lnTo>
                  <a:lnTo>
                    <a:pt x="2599410" y="148640"/>
                  </a:lnTo>
                  <a:lnTo>
                    <a:pt x="2593467" y="149453"/>
                  </a:lnTo>
                  <a:lnTo>
                    <a:pt x="2585847" y="149453"/>
                  </a:lnTo>
                  <a:lnTo>
                    <a:pt x="2579751" y="146405"/>
                  </a:lnTo>
                  <a:lnTo>
                    <a:pt x="2570607" y="137160"/>
                  </a:lnTo>
                  <a:lnTo>
                    <a:pt x="2569083" y="129540"/>
                  </a:lnTo>
                  <a:lnTo>
                    <a:pt x="2569083" y="111252"/>
                  </a:lnTo>
                  <a:lnTo>
                    <a:pt x="2570607" y="103632"/>
                  </a:lnTo>
                  <a:lnTo>
                    <a:pt x="2575179" y="99060"/>
                  </a:lnTo>
                  <a:lnTo>
                    <a:pt x="2579751" y="92964"/>
                  </a:lnTo>
                  <a:lnTo>
                    <a:pt x="2585847" y="91440"/>
                  </a:lnTo>
                  <a:lnTo>
                    <a:pt x="2593467" y="91440"/>
                  </a:lnTo>
                  <a:lnTo>
                    <a:pt x="2599194" y="92036"/>
                  </a:lnTo>
                  <a:lnTo>
                    <a:pt x="2605087" y="93916"/>
                  </a:lnTo>
                  <a:lnTo>
                    <a:pt x="2611247" y="97231"/>
                  </a:lnTo>
                  <a:lnTo>
                    <a:pt x="2617851" y="102108"/>
                  </a:lnTo>
                  <a:lnTo>
                    <a:pt x="2619375" y="102108"/>
                  </a:lnTo>
                  <a:lnTo>
                    <a:pt x="2619375" y="80772"/>
                  </a:lnTo>
                  <a:close/>
                </a:path>
                <a:path w="4780915" h="1518285">
                  <a:moveTo>
                    <a:pt x="2712428" y="115836"/>
                  </a:moveTo>
                  <a:lnTo>
                    <a:pt x="2689847" y="77165"/>
                  </a:lnTo>
                  <a:lnTo>
                    <a:pt x="2689466" y="77114"/>
                  </a:lnTo>
                  <a:lnTo>
                    <a:pt x="2689466" y="111163"/>
                  </a:lnTo>
                  <a:lnTo>
                    <a:pt x="2651366" y="111163"/>
                  </a:lnTo>
                  <a:lnTo>
                    <a:pt x="2652750" y="101168"/>
                  </a:lnTo>
                  <a:lnTo>
                    <a:pt x="2656700" y="94018"/>
                  </a:lnTo>
                  <a:lnTo>
                    <a:pt x="2662948" y="89738"/>
                  </a:lnTo>
                  <a:lnTo>
                    <a:pt x="2671178" y="88303"/>
                  </a:lnTo>
                  <a:lnTo>
                    <a:pt x="2679179" y="89738"/>
                  </a:lnTo>
                  <a:lnTo>
                    <a:pt x="2684894" y="94018"/>
                  </a:lnTo>
                  <a:lnTo>
                    <a:pt x="2688323" y="101168"/>
                  </a:lnTo>
                  <a:lnTo>
                    <a:pt x="2689466" y="111163"/>
                  </a:lnTo>
                  <a:lnTo>
                    <a:pt x="2689466" y="77114"/>
                  </a:lnTo>
                  <a:lnTo>
                    <a:pt x="2672702" y="74587"/>
                  </a:lnTo>
                  <a:lnTo>
                    <a:pt x="2662986" y="75425"/>
                  </a:lnTo>
                  <a:lnTo>
                    <a:pt x="2654414" y="77825"/>
                  </a:lnTo>
                  <a:lnTo>
                    <a:pt x="2629128" y="110388"/>
                  </a:lnTo>
                  <a:lnTo>
                    <a:pt x="2628506" y="120408"/>
                  </a:lnTo>
                  <a:lnTo>
                    <a:pt x="2629128" y="131000"/>
                  </a:lnTo>
                  <a:lnTo>
                    <a:pt x="2656700" y="162890"/>
                  </a:lnTo>
                  <a:lnTo>
                    <a:pt x="2677274" y="166128"/>
                  </a:lnTo>
                  <a:lnTo>
                    <a:pt x="2685300" y="165569"/>
                  </a:lnTo>
                  <a:lnTo>
                    <a:pt x="2693466" y="164033"/>
                  </a:lnTo>
                  <a:lnTo>
                    <a:pt x="2701925" y="161620"/>
                  </a:lnTo>
                  <a:lnTo>
                    <a:pt x="2710802" y="158508"/>
                  </a:lnTo>
                  <a:lnTo>
                    <a:pt x="2710802" y="149364"/>
                  </a:lnTo>
                  <a:lnTo>
                    <a:pt x="2710802" y="138696"/>
                  </a:lnTo>
                  <a:lnTo>
                    <a:pt x="2709278" y="138696"/>
                  </a:lnTo>
                  <a:lnTo>
                    <a:pt x="2702407" y="143573"/>
                  </a:lnTo>
                  <a:lnTo>
                    <a:pt x="2695371" y="146888"/>
                  </a:lnTo>
                  <a:lnTo>
                    <a:pt x="2688069" y="148767"/>
                  </a:lnTo>
                  <a:lnTo>
                    <a:pt x="2680322" y="149364"/>
                  </a:lnTo>
                  <a:lnTo>
                    <a:pt x="2668092" y="147878"/>
                  </a:lnTo>
                  <a:lnTo>
                    <a:pt x="2658986" y="143268"/>
                  </a:lnTo>
                  <a:lnTo>
                    <a:pt x="2653322" y="135216"/>
                  </a:lnTo>
                  <a:lnTo>
                    <a:pt x="2651366" y="123456"/>
                  </a:lnTo>
                  <a:lnTo>
                    <a:pt x="2712428" y="123456"/>
                  </a:lnTo>
                  <a:lnTo>
                    <a:pt x="2712428" y="115836"/>
                  </a:lnTo>
                  <a:close/>
                </a:path>
                <a:path w="4780915" h="1518285">
                  <a:moveTo>
                    <a:pt x="4780775" y="306336"/>
                  </a:moveTo>
                  <a:lnTo>
                    <a:pt x="10668" y="306336"/>
                  </a:lnTo>
                  <a:lnTo>
                    <a:pt x="10668" y="0"/>
                  </a:lnTo>
                  <a:lnTo>
                    <a:pt x="0" y="0"/>
                  </a:lnTo>
                  <a:lnTo>
                    <a:pt x="0" y="1517904"/>
                  </a:lnTo>
                  <a:lnTo>
                    <a:pt x="10668" y="1517904"/>
                  </a:lnTo>
                  <a:lnTo>
                    <a:pt x="10668" y="317004"/>
                  </a:lnTo>
                  <a:lnTo>
                    <a:pt x="4780775" y="317004"/>
                  </a:lnTo>
                  <a:lnTo>
                    <a:pt x="4780775" y="30633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1" name="object 61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5396769" y="5021961"/>
              <a:ext cx="1205103" cy="140398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5401342" y="5253894"/>
              <a:ext cx="1047940" cy="137350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5396769" y="5481256"/>
              <a:ext cx="1366742" cy="138874"/>
            </a:xfrm>
            <a:prstGeom prst="rect">
              <a:avLst/>
            </a:prstGeom>
          </p:spPr>
        </p:pic>
        <p:sp>
          <p:nvSpPr>
            <p:cNvPr id="64" name="object 64"/>
            <p:cNvSpPr/>
            <p:nvPr/>
          </p:nvSpPr>
          <p:spPr>
            <a:xfrm>
              <a:off x="5405907" y="5710250"/>
              <a:ext cx="898525" cy="139065"/>
            </a:xfrm>
            <a:custGeom>
              <a:avLst/>
              <a:gdLst/>
              <a:ahLst/>
              <a:cxnLst/>
              <a:rect l="l" t="t" r="r" b="b"/>
              <a:pathLst>
                <a:path w="898525" h="139064">
                  <a:moveTo>
                    <a:pt x="115925" y="64096"/>
                  </a:moveTo>
                  <a:lnTo>
                    <a:pt x="15240" y="64096"/>
                  </a:lnTo>
                  <a:lnTo>
                    <a:pt x="15240" y="74764"/>
                  </a:lnTo>
                  <a:lnTo>
                    <a:pt x="115925" y="74764"/>
                  </a:lnTo>
                  <a:lnTo>
                    <a:pt x="115925" y="64096"/>
                  </a:lnTo>
                  <a:close/>
                </a:path>
                <a:path w="898525" h="139064">
                  <a:moveTo>
                    <a:pt x="125069" y="15227"/>
                  </a:moveTo>
                  <a:lnTo>
                    <a:pt x="6096" y="15227"/>
                  </a:lnTo>
                  <a:lnTo>
                    <a:pt x="6096" y="24371"/>
                  </a:lnTo>
                  <a:lnTo>
                    <a:pt x="125069" y="24371"/>
                  </a:lnTo>
                  <a:lnTo>
                    <a:pt x="125069" y="15227"/>
                  </a:lnTo>
                  <a:close/>
                </a:path>
                <a:path w="898525" h="139064">
                  <a:moveTo>
                    <a:pt x="131254" y="120484"/>
                  </a:moveTo>
                  <a:lnTo>
                    <a:pt x="0" y="120484"/>
                  </a:lnTo>
                  <a:lnTo>
                    <a:pt x="0" y="131241"/>
                  </a:lnTo>
                  <a:lnTo>
                    <a:pt x="131254" y="131241"/>
                  </a:lnTo>
                  <a:lnTo>
                    <a:pt x="131254" y="120484"/>
                  </a:lnTo>
                  <a:close/>
                </a:path>
                <a:path w="898525" h="139064">
                  <a:moveTo>
                    <a:pt x="279184" y="38100"/>
                  </a:moveTo>
                  <a:lnTo>
                    <a:pt x="266992" y="38100"/>
                  </a:lnTo>
                  <a:lnTo>
                    <a:pt x="266992" y="45720"/>
                  </a:lnTo>
                  <a:lnTo>
                    <a:pt x="266992" y="65620"/>
                  </a:lnTo>
                  <a:lnTo>
                    <a:pt x="266992" y="73240"/>
                  </a:lnTo>
                  <a:lnTo>
                    <a:pt x="266992" y="94576"/>
                  </a:lnTo>
                  <a:lnTo>
                    <a:pt x="230314" y="94576"/>
                  </a:lnTo>
                  <a:lnTo>
                    <a:pt x="230314" y="73240"/>
                  </a:lnTo>
                  <a:lnTo>
                    <a:pt x="266992" y="73240"/>
                  </a:lnTo>
                  <a:lnTo>
                    <a:pt x="266992" y="65620"/>
                  </a:lnTo>
                  <a:lnTo>
                    <a:pt x="230314" y="65620"/>
                  </a:lnTo>
                  <a:lnTo>
                    <a:pt x="230314" y="45720"/>
                  </a:lnTo>
                  <a:lnTo>
                    <a:pt x="266992" y="45720"/>
                  </a:lnTo>
                  <a:lnTo>
                    <a:pt x="266992" y="38100"/>
                  </a:lnTo>
                  <a:lnTo>
                    <a:pt x="238036" y="38100"/>
                  </a:lnTo>
                  <a:lnTo>
                    <a:pt x="248323" y="26098"/>
                  </a:lnTo>
                  <a:lnTo>
                    <a:pt x="252603" y="20739"/>
                  </a:lnTo>
                  <a:lnTo>
                    <a:pt x="253225" y="19812"/>
                  </a:lnTo>
                  <a:lnTo>
                    <a:pt x="256324" y="15240"/>
                  </a:lnTo>
                  <a:lnTo>
                    <a:pt x="251752" y="12192"/>
                  </a:lnTo>
                  <a:lnTo>
                    <a:pt x="238036" y="12192"/>
                  </a:lnTo>
                  <a:lnTo>
                    <a:pt x="238036" y="19812"/>
                  </a:lnTo>
                  <a:lnTo>
                    <a:pt x="236512" y="24384"/>
                  </a:lnTo>
                  <a:lnTo>
                    <a:pt x="231838" y="28956"/>
                  </a:lnTo>
                  <a:lnTo>
                    <a:pt x="225742" y="38100"/>
                  </a:lnTo>
                  <a:lnTo>
                    <a:pt x="218122" y="38100"/>
                  </a:lnTo>
                  <a:lnTo>
                    <a:pt x="218122" y="45720"/>
                  </a:lnTo>
                  <a:lnTo>
                    <a:pt x="218122" y="65620"/>
                  </a:lnTo>
                  <a:lnTo>
                    <a:pt x="218122" y="73240"/>
                  </a:lnTo>
                  <a:lnTo>
                    <a:pt x="218122" y="94576"/>
                  </a:lnTo>
                  <a:lnTo>
                    <a:pt x="183070" y="94576"/>
                  </a:lnTo>
                  <a:lnTo>
                    <a:pt x="183070" y="90004"/>
                  </a:lnTo>
                  <a:lnTo>
                    <a:pt x="184594" y="83908"/>
                  </a:lnTo>
                  <a:lnTo>
                    <a:pt x="184594" y="73240"/>
                  </a:lnTo>
                  <a:lnTo>
                    <a:pt x="218122" y="73240"/>
                  </a:lnTo>
                  <a:lnTo>
                    <a:pt x="218122" y="65620"/>
                  </a:lnTo>
                  <a:lnTo>
                    <a:pt x="184594" y="65620"/>
                  </a:lnTo>
                  <a:lnTo>
                    <a:pt x="184594" y="45720"/>
                  </a:lnTo>
                  <a:lnTo>
                    <a:pt x="218122" y="45720"/>
                  </a:lnTo>
                  <a:lnTo>
                    <a:pt x="218122" y="38100"/>
                  </a:lnTo>
                  <a:lnTo>
                    <a:pt x="178498" y="38100"/>
                  </a:lnTo>
                  <a:lnTo>
                    <a:pt x="183070" y="32004"/>
                  </a:lnTo>
                  <a:lnTo>
                    <a:pt x="189166" y="25908"/>
                  </a:lnTo>
                  <a:lnTo>
                    <a:pt x="193738" y="19812"/>
                  </a:lnTo>
                  <a:lnTo>
                    <a:pt x="238036" y="19812"/>
                  </a:lnTo>
                  <a:lnTo>
                    <a:pt x="238036" y="12192"/>
                  </a:lnTo>
                  <a:lnTo>
                    <a:pt x="199834" y="12192"/>
                  </a:lnTo>
                  <a:lnTo>
                    <a:pt x="202882" y="6096"/>
                  </a:lnTo>
                  <a:lnTo>
                    <a:pt x="205930" y="3048"/>
                  </a:lnTo>
                  <a:lnTo>
                    <a:pt x="193738" y="0"/>
                  </a:lnTo>
                  <a:lnTo>
                    <a:pt x="190004" y="6858"/>
                  </a:lnTo>
                  <a:lnTo>
                    <a:pt x="185547" y="13716"/>
                  </a:lnTo>
                  <a:lnTo>
                    <a:pt x="180238" y="20574"/>
                  </a:lnTo>
                  <a:lnTo>
                    <a:pt x="173926" y="27432"/>
                  </a:lnTo>
                  <a:lnTo>
                    <a:pt x="167309" y="34874"/>
                  </a:lnTo>
                  <a:lnTo>
                    <a:pt x="160972" y="41338"/>
                  </a:lnTo>
                  <a:lnTo>
                    <a:pt x="154635" y="46926"/>
                  </a:lnTo>
                  <a:lnTo>
                    <a:pt x="148018" y="51816"/>
                  </a:lnTo>
                  <a:lnTo>
                    <a:pt x="154114" y="58000"/>
                  </a:lnTo>
                  <a:lnTo>
                    <a:pt x="160210" y="53340"/>
                  </a:lnTo>
                  <a:lnTo>
                    <a:pt x="166306" y="48768"/>
                  </a:lnTo>
                  <a:lnTo>
                    <a:pt x="172402" y="42672"/>
                  </a:lnTo>
                  <a:lnTo>
                    <a:pt x="172402" y="79336"/>
                  </a:lnTo>
                  <a:lnTo>
                    <a:pt x="172123" y="86842"/>
                  </a:lnTo>
                  <a:lnTo>
                    <a:pt x="171259" y="93624"/>
                  </a:lnTo>
                  <a:lnTo>
                    <a:pt x="169837" y="100126"/>
                  </a:lnTo>
                  <a:lnTo>
                    <a:pt x="167830" y="106768"/>
                  </a:lnTo>
                  <a:lnTo>
                    <a:pt x="165874" y="113385"/>
                  </a:lnTo>
                  <a:lnTo>
                    <a:pt x="162496" y="119735"/>
                  </a:lnTo>
                  <a:lnTo>
                    <a:pt x="157975" y="126098"/>
                  </a:lnTo>
                  <a:lnTo>
                    <a:pt x="152590" y="132778"/>
                  </a:lnTo>
                  <a:lnTo>
                    <a:pt x="158686" y="138874"/>
                  </a:lnTo>
                  <a:lnTo>
                    <a:pt x="166116" y="131660"/>
                  </a:lnTo>
                  <a:lnTo>
                    <a:pt x="172402" y="123583"/>
                  </a:lnTo>
                  <a:lnTo>
                    <a:pt x="177546" y="114350"/>
                  </a:lnTo>
                  <a:lnTo>
                    <a:pt x="181546" y="103720"/>
                  </a:lnTo>
                  <a:lnTo>
                    <a:pt x="266992" y="103720"/>
                  </a:lnTo>
                  <a:lnTo>
                    <a:pt x="266992" y="125158"/>
                  </a:lnTo>
                  <a:lnTo>
                    <a:pt x="265468" y="126682"/>
                  </a:lnTo>
                  <a:lnTo>
                    <a:pt x="241084" y="126682"/>
                  </a:lnTo>
                  <a:lnTo>
                    <a:pt x="242608" y="137350"/>
                  </a:lnTo>
                  <a:lnTo>
                    <a:pt x="270040" y="137350"/>
                  </a:lnTo>
                  <a:lnTo>
                    <a:pt x="276136" y="134302"/>
                  </a:lnTo>
                  <a:lnTo>
                    <a:pt x="279184" y="128206"/>
                  </a:lnTo>
                  <a:lnTo>
                    <a:pt x="279184" y="103720"/>
                  </a:lnTo>
                  <a:lnTo>
                    <a:pt x="279184" y="94576"/>
                  </a:lnTo>
                  <a:lnTo>
                    <a:pt x="279184" y="73240"/>
                  </a:lnTo>
                  <a:lnTo>
                    <a:pt x="279184" y="65620"/>
                  </a:lnTo>
                  <a:lnTo>
                    <a:pt x="279184" y="45720"/>
                  </a:lnTo>
                  <a:lnTo>
                    <a:pt x="279184" y="42672"/>
                  </a:lnTo>
                  <a:lnTo>
                    <a:pt x="279184" y="38100"/>
                  </a:lnTo>
                  <a:close/>
                </a:path>
                <a:path w="898525" h="139064">
                  <a:moveTo>
                    <a:pt x="381381" y="9131"/>
                  </a:moveTo>
                  <a:lnTo>
                    <a:pt x="356997" y="9131"/>
                  </a:lnTo>
                  <a:lnTo>
                    <a:pt x="356997" y="18275"/>
                  </a:lnTo>
                  <a:lnTo>
                    <a:pt x="356997" y="61048"/>
                  </a:lnTo>
                  <a:lnTo>
                    <a:pt x="330987" y="61048"/>
                  </a:lnTo>
                  <a:lnTo>
                    <a:pt x="330987" y="18275"/>
                  </a:lnTo>
                  <a:lnTo>
                    <a:pt x="356997" y="18275"/>
                  </a:lnTo>
                  <a:lnTo>
                    <a:pt x="356997" y="9131"/>
                  </a:lnTo>
                  <a:lnTo>
                    <a:pt x="306603" y="9131"/>
                  </a:lnTo>
                  <a:lnTo>
                    <a:pt x="306603" y="18275"/>
                  </a:lnTo>
                  <a:lnTo>
                    <a:pt x="318795" y="18275"/>
                  </a:lnTo>
                  <a:lnTo>
                    <a:pt x="318795" y="61048"/>
                  </a:lnTo>
                  <a:lnTo>
                    <a:pt x="303555" y="61048"/>
                  </a:lnTo>
                  <a:lnTo>
                    <a:pt x="303555" y="70192"/>
                  </a:lnTo>
                  <a:lnTo>
                    <a:pt x="318795" y="70192"/>
                  </a:lnTo>
                  <a:lnTo>
                    <a:pt x="318490" y="82194"/>
                  </a:lnTo>
                  <a:lnTo>
                    <a:pt x="309651" y="120484"/>
                  </a:lnTo>
                  <a:lnTo>
                    <a:pt x="300507" y="132765"/>
                  </a:lnTo>
                  <a:lnTo>
                    <a:pt x="308127" y="137337"/>
                  </a:lnTo>
                  <a:lnTo>
                    <a:pt x="317919" y="124460"/>
                  </a:lnTo>
                  <a:lnTo>
                    <a:pt x="324700" y="108877"/>
                  </a:lnTo>
                  <a:lnTo>
                    <a:pt x="328917" y="90741"/>
                  </a:lnTo>
                  <a:lnTo>
                    <a:pt x="330987" y="70192"/>
                  </a:lnTo>
                  <a:lnTo>
                    <a:pt x="356997" y="70192"/>
                  </a:lnTo>
                  <a:lnTo>
                    <a:pt x="356997" y="137337"/>
                  </a:lnTo>
                  <a:lnTo>
                    <a:pt x="367665" y="137337"/>
                  </a:lnTo>
                  <a:lnTo>
                    <a:pt x="367665" y="70192"/>
                  </a:lnTo>
                  <a:lnTo>
                    <a:pt x="381381" y="70192"/>
                  </a:lnTo>
                  <a:lnTo>
                    <a:pt x="381381" y="61048"/>
                  </a:lnTo>
                  <a:lnTo>
                    <a:pt x="367665" y="61048"/>
                  </a:lnTo>
                  <a:lnTo>
                    <a:pt x="367665" y="18275"/>
                  </a:lnTo>
                  <a:lnTo>
                    <a:pt x="381381" y="18275"/>
                  </a:lnTo>
                  <a:lnTo>
                    <a:pt x="381381" y="9131"/>
                  </a:lnTo>
                  <a:close/>
                </a:path>
                <a:path w="898525" h="139064">
                  <a:moveTo>
                    <a:pt x="434721" y="9131"/>
                  </a:moveTo>
                  <a:lnTo>
                    <a:pt x="425577" y="3035"/>
                  </a:lnTo>
                  <a:lnTo>
                    <a:pt x="421843" y="7378"/>
                  </a:lnTo>
                  <a:lnTo>
                    <a:pt x="417385" y="11417"/>
                  </a:lnTo>
                  <a:lnTo>
                    <a:pt x="412076" y="15468"/>
                  </a:lnTo>
                  <a:lnTo>
                    <a:pt x="399186" y="24333"/>
                  </a:lnTo>
                  <a:lnTo>
                    <a:pt x="393192" y="28562"/>
                  </a:lnTo>
                  <a:lnTo>
                    <a:pt x="387756" y="32232"/>
                  </a:lnTo>
                  <a:lnTo>
                    <a:pt x="382905" y="35039"/>
                  </a:lnTo>
                  <a:lnTo>
                    <a:pt x="387477" y="42659"/>
                  </a:lnTo>
                  <a:lnTo>
                    <a:pt x="400862" y="35496"/>
                  </a:lnTo>
                  <a:lnTo>
                    <a:pt x="413385" y="27609"/>
                  </a:lnTo>
                  <a:lnTo>
                    <a:pt x="424764" y="18872"/>
                  </a:lnTo>
                  <a:lnTo>
                    <a:pt x="434721" y="9131"/>
                  </a:lnTo>
                  <a:close/>
                </a:path>
                <a:path w="898525" h="139064">
                  <a:moveTo>
                    <a:pt x="440817" y="47231"/>
                  </a:moveTo>
                  <a:lnTo>
                    <a:pt x="431673" y="41135"/>
                  </a:lnTo>
                  <a:lnTo>
                    <a:pt x="420839" y="51168"/>
                  </a:lnTo>
                  <a:lnTo>
                    <a:pt x="409003" y="60464"/>
                  </a:lnTo>
                  <a:lnTo>
                    <a:pt x="396316" y="68884"/>
                  </a:lnTo>
                  <a:lnTo>
                    <a:pt x="382905" y="76288"/>
                  </a:lnTo>
                  <a:lnTo>
                    <a:pt x="387477" y="83908"/>
                  </a:lnTo>
                  <a:lnTo>
                    <a:pt x="403529" y="75615"/>
                  </a:lnTo>
                  <a:lnTo>
                    <a:pt x="417576" y="66751"/>
                  </a:lnTo>
                  <a:lnTo>
                    <a:pt x="429907" y="57289"/>
                  </a:lnTo>
                  <a:lnTo>
                    <a:pt x="440817" y="47231"/>
                  </a:lnTo>
                  <a:close/>
                </a:path>
                <a:path w="898525" h="139064">
                  <a:moveTo>
                    <a:pt x="443953" y="90004"/>
                  </a:moveTo>
                  <a:lnTo>
                    <a:pt x="433197" y="82384"/>
                  </a:lnTo>
                  <a:lnTo>
                    <a:pt x="428955" y="88125"/>
                  </a:lnTo>
                  <a:lnTo>
                    <a:pt x="423291" y="94005"/>
                  </a:lnTo>
                  <a:lnTo>
                    <a:pt x="392049" y="119164"/>
                  </a:lnTo>
                  <a:lnTo>
                    <a:pt x="375285" y="128193"/>
                  </a:lnTo>
                  <a:lnTo>
                    <a:pt x="379857" y="137337"/>
                  </a:lnTo>
                  <a:lnTo>
                    <a:pt x="387883" y="133362"/>
                  </a:lnTo>
                  <a:lnTo>
                    <a:pt x="396049" y="128384"/>
                  </a:lnTo>
                  <a:lnTo>
                    <a:pt x="404507" y="122516"/>
                  </a:lnTo>
                  <a:lnTo>
                    <a:pt x="413385" y="115912"/>
                  </a:lnTo>
                  <a:lnTo>
                    <a:pt x="422008" y="109931"/>
                  </a:lnTo>
                  <a:lnTo>
                    <a:pt x="429780" y="103530"/>
                  </a:lnTo>
                  <a:lnTo>
                    <a:pt x="436994" y="96837"/>
                  </a:lnTo>
                  <a:lnTo>
                    <a:pt x="443953" y="90004"/>
                  </a:lnTo>
                  <a:close/>
                </a:path>
                <a:path w="898525" h="139064">
                  <a:moveTo>
                    <a:pt x="472909" y="56476"/>
                  </a:moveTo>
                  <a:lnTo>
                    <a:pt x="472389" y="50939"/>
                  </a:lnTo>
                  <a:lnTo>
                    <a:pt x="471004" y="43434"/>
                  </a:lnTo>
                  <a:lnTo>
                    <a:pt x="469061" y="33718"/>
                  </a:lnTo>
                  <a:lnTo>
                    <a:pt x="466813" y="21323"/>
                  </a:lnTo>
                  <a:lnTo>
                    <a:pt x="456145" y="22847"/>
                  </a:lnTo>
                  <a:lnTo>
                    <a:pt x="458165" y="33667"/>
                  </a:lnTo>
                  <a:lnTo>
                    <a:pt x="459765" y="43434"/>
                  </a:lnTo>
                  <a:lnTo>
                    <a:pt x="461086" y="52044"/>
                  </a:lnTo>
                  <a:lnTo>
                    <a:pt x="462241" y="59524"/>
                  </a:lnTo>
                  <a:lnTo>
                    <a:pt x="472909" y="56476"/>
                  </a:lnTo>
                  <a:close/>
                </a:path>
                <a:path w="898525" h="139064">
                  <a:moveTo>
                    <a:pt x="492721" y="3035"/>
                  </a:moveTo>
                  <a:lnTo>
                    <a:pt x="482053" y="3035"/>
                  </a:lnTo>
                  <a:lnTo>
                    <a:pt x="482053" y="71716"/>
                  </a:lnTo>
                  <a:lnTo>
                    <a:pt x="473202" y="77139"/>
                  </a:lnTo>
                  <a:lnTo>
                    <a:pt x="464908" y="82003"/>
                  </a:lnTo>
                  <a:lnTo>
                    <a:pt x="457200" y="86283"/>
                  </a:lnTo>
                  <a:lnTo>
                    <a:pt x="450049" y="90004"/>
                  </a:lnTo>
                  <a:lnTo>
                    <a:pt x="454621" y="100672"/>
                  </a:lnTo>
                  <a:lnTo>
                    <a:pt x="460629" y="96951"/>
                  </a:lnTo>
                  <a:lnTo>
                    <a:pt x="467194" y="92671"/>
                  </a:lnTo>
                  <a:lnTo>
                    <a:pt x="474345" y="87807"/>
                  </a:lnTo>
                  <a:lnTo>
                    <a:pt x="482053" y="82384"/>
                  </a:lnTo>
                  <a:lnTo>
                    <a:pt x="482053" y="138861"/>
                  </a:lnTo>
                  <a:lnTo>
                    <a:pt x="492721" y="138861"/>
                  </a:lnTo>
                  <a:lnTo>
                    <a:pt x="492721" y="82384"/>
                  </a:lnTo>
                  <a:lnTo>
                    <a:pt x="492721" y="3035"/>
                  </a:lnTo>
                  <a:close/>
                </a:path>
                <a:path w="898525" h="139064">
                  <a:moveTo>
                    <a:pt x="587311" y="31991"/>
                  </a:moveTo>
                  <a:lnTo>
                    <a:pt x="582764" y="24549"/>
                  </a:lnTo>
                  <a:lnTo>
                    <a:pt x="578358" y="18084"/>
                  </a:lnTo>
                  <a:lnTo>
                    <a:pt x="574243" y="12496"/>
                  </a:lnTo>
                  <a:lnTo>
                    <a:pt x="570547" y="7607"/>
                  </a:lnTo>
                  <a:lnTo>
                    <a:pt x="561403" y="13703"/>
                  </a:lnTo>
                  <a:lnTo>
                    <a:pt x="567423" y="22021"/>
                  </a:lnTo>
                  <a:lnTo>
                    <a:pt x="571881" y="28752"/>
                  </a:lnTo>
                  <a:lnTo>
                    <a:pt x="574903" y="34074"/>
                  </a:lnTo>
                  <a:lnTo>
                    <a:pt x="576643" y="38087"/>
                  </a:lnTo>
                  <a:lnTo>
                    <a:pt x="587311" y="31991"/>
                  </a:lnTo>
                  <a:close/>
                </a:path>
                <a:path w="898525" h="139064">
                  <a:moveTo>
                    <a:pt x="596455" y="128193"/>
                  </a:moveTo>
                  <a:lnTo>
                    <a:pt x="569023" y="94576"/>
                  </a:lnTo>
                  <a:lnTo>
                    <a:pt x="553783" y="53327"/>
                  </a:lnTo>
                  <a:lnTo>
                    <a:pt x="591883" y="53327"/>
                  </a:lnTo>
                  <a:lnTo>
                    <a:pt x="591883" y="44183"/>
                  </a:lnTo>
                  <a:lnTo>
                    <a:pt x="552259" y="44183"/>
                  </a:lnTo>
                  <a:lnTo>
                    <a:pt x="552259" y="3035"/>
                  </a:lnTo>
                  <a:lnTo>
                    <a:pt x="539965" y="3035"/>
                  </a:lnTo>
                  <a:lnTo>
                    <a:pt x="539965" y="44183"/>
                  </a:lnTo>
                  <a:lnTo>
                    <a:pt x="503389" y="44183"/>
                  </a:lnTo>
                  <a:lnTo>
                    <a:pt x="503389" y="53327"/>
                  </a:lnTo>
                  <a:lnTo>
                    <a:pt x="539965" y="53327"/>
                  </a:lnTo>
                  <a:lnTo>
                    <a:pt x="538276" y="64554"/>
                  </a:lnTo>
                  <a:lnTo>
                    <a:pt x="521728" y="106057"/>
                  </a:lnTo>
                  <a:lnTo>
                    <a:pt x="497293" y="129717"/>
                  </a:lnTo>
                  <a:lnTo>
                    <a:pt x="503389" y="137337"/>
                  </a:lnTo>
                  <a:lnTo>
                    <a:pt x="519087" y="124714"/>
                  </a:lnTo>
                  <a:lnTo>
                    <a:pt x="531787" y="109829"/>
                  </a:lnTo>
                  <a:lnTo>
                    <a:pt x="541375" y="92671"/>
                  </a:lnTo>
                  <a:lnTo>
                    <a:pt x="547687" y="73240"/>
                  </a:lnTo>
                  <a:lnTo>
                    <a:pt x="554545" y="90957"/>
                  </a:lnTo>
                  <a:lnTo>
                    <a:pt x="563689" y="107543"/>
                  </a:lnTo>
                  <a:lnTo>
                    <a:pt x="575119" y="122999"/>
                  </a:lnTo>
                  <a:lnTo>
                    <a:pt x="588835" y="137337"/>
                  </a:lnTo>
                  <a:lnTo>
                    <a:pt x="596455" y="128193"/>
                  </a:lnTo>
                  <a:close/>
                </a:path>
                <a:path w="898525" h="139064">
                  <a:moveTo>
                    <a:pt x="747420" y="71716"/>
                  </a:moveTo>
                  <a:lnTo>
                    <a:pt x="729132" y="33528"/>
                  </a:lnTo>
                  <a:lnTo>
                    <a:pt x="722668" y="28956"/>
                  </a:lnTo>
                  <a:lnTo>
                    <a:pt x="719404" y="26644"/>
                  </a:lnTo>
                  <a:lnTo>
                    <a:pt x="708367" y="21907"/>
                  </a:lnTo>
                  <a:lnTo>
                    <a:pt x="695921" y="19164"/>
                  </a:lnTo>
                  <a:lnTo>
                    <a:pt x="681888" y="18288"/>
                  </a:lnTo>
                  <a:lnTo>
                    <a:pt x="671220" y="19329"/>
                  </a:lnTo>
                  <a:lnTo>
                    <a:pt x="671220" y="28956"/>
                  </a:lnTo>
                  <a:lnTo>
                    <a:pt x="670420" y="43776"/>
                  </a:lnTo>
                  <a:lnTo>
                    <a:pt x="660552" y="85432"/>
                  </a:lnTo>
                  <a:lnTo>
                    <a:pt x="636079" y="111340"/>
                  </a:lnTo>
                  <a:lnTo>
                    <a:pt x="629983" y="111340"/>
                  </a:lnTo>
                  <a:lnTo>
                    <a:pt x="626935" y="109816"/>
                  </a:lnTo>
                  <a:lnTo>
                    <a:pt x="623887" y="103720"/>
                  </a:lnTo>
                  <a:lnTo>
                    <a:pt x="620839" y="99148"/>
                  </a:lnTo>
                  <a:lnTo>
                    <a:pt x="619315" y="93052"/>
                  </a:lnTo>
                  <a:lnTo>
                    <a:pt x="619429" y="84074"/>
                  </a:lnTo>
                  <a:lnTo>
                    <a:pt x="620191" y="75425"/>
                  </a:lnTo>
                  <a:lnTo>
                    <a:pt x="642861" y="41592"/>
                  </a:lnTo>
                  <a:lnTo>
                    <a:pt x="671220" y="28956"/>
                  </a:lnTo>
                  <a:lnTo>
                    <a:pt x="671220" y="19329"/>
                  </a:lnTo>
                  <a:lnTo>
                    <a:pt x="629983" y="39624"/>
                  </a:lnTo>
                  <a:lnTo>
                    <a:pt x="608545" y="73126"/>
                  </a:lnTo>
                  <a:lnTo>
                    <a:pt x="607123" y="85432"/>
                  </a:lnTo>
                  <a:lnTo>
                    <a:pt x="607669" y="92913"/>
                  </a:lnTo>
                  <a:lnTo>
                    <a:pt x="626935" y="122008"/>
                  </a:lnTo>
                  <a:lnTo>
                    <a:pt x="634555" y="122008"/>
                  </a:lnTo>
                  <a:lnTo>
                    <a:pt x="644550" y="120294"/>
                  </a:lnTo>
                  <a:lnTo>
                    <a:pt x="653846" y="115150"/>
                  </a:lnTo>
                  <a:lnTo>
                    <a:pt x="657593" y="111340"/>
                  </a:lnTo>
                  <a:lnTo>
                    <a:pt x="662279" y="106578"/>
                  </a:lnTo>
                  <a:lnTo>
                    <a:pt x="679411" y="65227"/>
                  </a:lnTo>
                  <a:lnTo>
                    <a:pt x="683412" y="28956"/>
                  </a:lnTo>
                  <a:lnTo>
                    <a:pt x="695159" y="29540"/>
                  </a:lnTo>
                  <a:lnTo>
                    <a:pt x="731799" y="54140"/>
                  </a:lnTo>
                  <a:lnTo>
                    <a:pt x="735228" y="73240"/>
                  </a:lnTo>
                  <a:lnTo>
                    <a:pt x="734110" y="84074"/>
                  </a:lnTo>
                  <a:lnTo>
                    <a:pt x="709256" y="113436"/>
                  </a:lnTo>
                  <a:lnTo>
                    <a:pt x="677316" y="122008"/>
                  </a:lnTo>
                  <a:lnTo>
                    <a:pt x="680364" y="131254"/>
                  </a:lnTo>
                  <a:lnTo>
                    <a:pt x="719162" y="121348"/>
                  </a:lnTo>
                  <a:lnTo>
                    <a:pt x="746277" y="84810"/>
                  </a:lnTo>
                  <a:lnTo>
                    <a:pt x="747420" y="71716"/>
                  </a:lnTo>
                  <a:close/>
                </a:path>
                <a:path w="898525" h="139064">
                  <a:moveTo>
                    <a:pt x="898499" y="74764"/>
                  </a:moveTo>
                  <a:lnTo>
                    <a:pt x="794766" y="74764"/>
                  </a:lnTo>
                  <a:lnTo>
                    <a:pt x="794766" y="61048"/>
                  </a:lnTo>
                  <a:lnTo>
                    <a:pt x="881735" y="61048"/>
                  </a:lnTo>
                  <a:lnTo>
                    <a:pt x="881735" y="51803"/>
                  </a:lnTo>
                  <a:lnTo>
                    <a:pt x="794766" y="51803"/>
                  </a:lnTo>
                  <a:lnTo>
                    <a:pt x="794766" y="38087"/>
                  </a:lnTo>
                  <a:lnTo>
                    <a:pt x="881735" y="38087"/>
                  </a:lnTo>
                  <a:lnTo>
                    <a:pt x="881735" y="30467"/>
                  </a:lnTo>
                  <a:lnTo>
                    <a:pt x="794766" y="30467"/>
                  </a:lnTo>
                  <a:lnTo>
                    <a:pt x="794766" y="16751"/>
                  </a:lnTo>
                  <a:lnTo>
                    <a:pt x="887831" y="16751"/>
                  </a:lnTo>
                  <a:lnTo>
                    <a:pt x="887831" y="7607"/>
                  </a:lnTo>
                  <a:lnTo>
                    <a:pt x="784098" y="7607"/>
                  </a:lnTo>
                  <a:lnTo>
                    <a:pt x="784098" y="74764"/>
                  </a:lnTo>
                  <a:lnTo>
                    <a:pt x="759714" y="74764"/>
                  </a:lnTo>
                  <a:lnTo>
                    <a:pt x="759714" y="83908"/>
                  </a:lnTo>
                  <a:lnTo>
                    <a:pt x="784098" y="83908"/>
                  </a:lnTo>
                  <a:lnTo>
                    <a:pt x="784098" y="126669"/>
                  </a:lnTo>
                  <a:lnTo>
                    <a:pt x="764286" y="128193"/>
                  </a:lnTo>
                  <a:lnTo>
                    <a:pt x="765810" y="137337"/>
                  </a:lnTo>
                  <a:lnTo>
                    <a:pt x="773290" y="137058"/>
                  </a:lnTo>
                  <a:lnTo>
                    <a:pt x="782193" y="136194"/>
                  </a:lnTo>
                  <a:lnTo>
                    <a:pt x="792810" y="134772"/>
                  </a:lnTo>
                  <a:lnTo>
                    <a:pt x="805434" y="132765"/>
                  </a:lnTo>
                  <a:lnTo>
                    <a:pt x="817765" y="131622"/>
                  </a:lnTo>
                  <a:lnTo>
                    <a:pt x="827532" y="130479"/>
                  </a:lnTo>
                  <a:lnTo>
                    <a:pt x="835012" y="129336"/>
                  </a:lnTo>
                  <a:lnTo>
                    <a:pt x="840486" y="128193"/>
                  </a:lnTo>
                  <a:lnTo>
                    <a:pt x="840486" y="118960"/>
                  </a:lnTo>
                  <a:lnTo>
                    <a:pt x="833348" y="120129"/>
                  </a:lnTo>
                  <a:lnTo>
                    <a:pt x="794766" y="125145"/>
                  </a:lnTo>
                  <a:lnTo>
                    <a:pt x="794766" y="83908"/>
                  </a:lnTo>
                  <a:lnTo>
                    <a:pt x="823722" y="83908"/>
                  </a:lnTo>
                  <a:lnTo>
                    <a:pt x="829729" y="93002"/>
                  </a:lnTo>
                  <a:lnTo>
                    <a:pt x="836295" y="101815"/>
                  </a:lnTo>
                  <a:lnTo>
                    <a:pt x="870673" y="129717"/>
                  </a:lnTo>
                  <a:lnTo>
                    <a:pt x="892403" y="137337"/>
                  </a:lnTo>
                  <a:lnTo>
                    <a:pt x="898499" y="128193"/>
                  </a:lnTo>
                  <a:lnTo>
                    <a:pt x="887399" y="124460"/>
                  </a:lnTo>
                  <a:lnTo>
                    <a:pt x="877163" y="120307"/>
                  </a:lnTo>
                  <a:lnTo>
                    <a:pt x="868057" y="115887"/>
                  </a:lnTo>
                  <a:lnTo>
                    <a:pt x="860399" y="111340"/>
                  </a:lnTo>
                  <a:lnTo>
                    <a:pt x="877354" y="102958"/>
                  </a:lnTo>
                  <a:lnTo>
                    <a:pt x="884605" y="98907"/>
                  </a:lnTo>
                  <a:lnTo>
                    <a:pt x="890879" y="94576"/>
                  </a:lnTo>
                  <a:lnTo>
                    <a:pt x="883259" y="86956"/>
                  </a:lnTo>
                  <a:lnTo>
                    <a:pt x="877011" y="91528"/>
                  </a:lnTo>
                  <a:lnTo>
                    <a:pt x="869911" y="96100"/>
                  </a:lnTo>
                  <a:lnTo>
                    <a:pt x="854202" y="105244"/>
                  </a:lnTo>
                  <a:lnTo>
                    <a:pt x="848779" y="100406"/>
                  </a:lnTo>
                  <a:lnTo>
                    <a:pt x="843915" y="95148"/>
                  </a:lnTo>
                  <a:lnTo>
                    <a:pt x="839635" y="89598"/>
                  </a:lnTo>
                  <a:lnTo>
                    <a:pt x="835914" y="83908"/>
                  </a:lnTo>
                  <a:lnTo>
                    <a:pt x="898499" y="83908"/>
                  </a:lnTo>
                  <a:lnTo>
                    <a:pt x="898499" y="7476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5" name="object 65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6325743" y="5723636"/>
              <a:ext cx="285273" cy="119380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5401342" y="5942171"/>
              <a:ext cx="2031872" cy="13582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43484" y="370332"/>
            <a:ext cx="9827260" cy="5992495"/>
            <a:chOff x="443484" y="370332"/>
            <a:chExt cx="9827260" cy="5992495"/>
          </a:xfrm>
        </p:grpSpPr>
        <p:sp>
          <p:nvSpPr>
            <p:cNvPr id="3" name="object 3"/>
            <p:cNvSpPr/>
            <p:nvPr/>
          </p:nvSpPr>
          <p:spPr>
            <a:xfrm>
              <a:off x="443484" y="370332"/>
              <a:ext cx="9827260" cy="5992495"/>
            </a:xfrm>
            <a:custGeom>
              <a:avLst/>
              <a:gdLst/>
              <a:ahLst/>
              <a:cxnLst/>
              <a:rect l="l" t="t" r="r" b="b"/>
              <a:pathLst>
                <a:path w="9827260" h="5992495">
                  <a:moveTo>
                    <a:pt x="9826751" y="5992367"/>
                  </a:moveTo>
                  <a:lnTo>
                    <a:pt x="0" y="5992367"/>
                  </a:lnTo>
                  <a:lnTo>
                    <a:pt x="0" y="0"/>
                  </a:lnTo>
                  <a:lnTo>
                    <a:pt x="9826751" y="0"/>
                  </a:lnTo>
                  <a:lnTo>
                    <a:pt x="9826751" y="5992367"/>
                  </a:lnTo>
                  <a:close/>
                </a:path>
              </a:pathLst>
            </a:custGeom>
            <a:solidFill>
              <a:srgbClr val="F4F4D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573500" y="4870894"/>
              <a:ext cx="9568815" cy="1297305"/>
            </a:xfrm>
            <a:custGeom>
              <a:avLst/>
              <a:gdLst/>
              <a:ahLst/>
              <a:cxnLst/>
              <a:rect l="l" t="t" r="r" b="b"/>
              <a:pathLst>
                <a:path w="9568815" h="1297304">
                  <a:moveTo>
                    <a:pt x="0" y="0"/>
                  </a:moveTo>
                  <a:lnTo>
                    <a:pt x="9568815" y="0"/>
                  </a:lnTo>
                  <a:lnTo>
                    <a:pt x="9568815" y="1297114"/>
                  </a:lnTo>
                  <a:lnTo>
                    <a:pt x="0" y="1297114"/>
                  </a:lnTo>
                  <a:lnTo>
                    <a:pt x="0" y="0"/>
                  </a:lnTo>
                  <a:close/>
                </a:path>
              </a:pathLst>
            </a:custGeom>
            <a:ln w="10677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/>
          <p:nvPr/>
        </p:nvSpPr>
        <p:spPr>
          <a:xfrm>
            <a:off x="443484" y="7202423"/>
            <a:ext cx="9827260" cy="1905"/>
          </a:xfrm>
          <a:custGeom>
            <a:avLst/>
            <a:gdLst/>
            <a:ahLst/>
            <a:cxnLst/>
            <a:rect l="l" t="t" r="r" b="b"/>
            <a:pathLst>
              <a:path w="9827260" h="1904">
                <a:moveTo>
                  <a:pt x="9826751" y="1524"/>
                </a:moveTo>
                <a:lnTo>
                  <a:pt x="0" y="1524"/>
                </a:lnTo>
                <a:lnTo>
                  <a:pt x="0" y="0"/>
                </a:lnTo>
                <a:lnTo>
                  <a:pt x="9826751" y="0"/>
                </a:lnTo>
                <a:lnTo>
                  <a:pt x="9826751" y="1524"/>
                </a:lnTo>
                <a:close/>
              </a:path>
            </a:pathLst>
          </a:custGeom>
          <a:solidFill>
            <a:srgbClr val="F4F4DB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6" name="object 6"/>
          <p:cNvGrpSpPr/>
          <p:nvPr/>
        </p:nvGrpSpPr>
        <p:grpSpPr>
          <a:xfrm>
            <a:off x="504825" y="468153"/>
            <a:ext cx="511175" cy="116205"/>
            <a:chOff x="504825" y="468153"/>
            <a:chExt cx="511175" cy="116205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04825" y="469677"/>
              <a:ext cx="85439" cy="111347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0076" y="494061"/>
              <a:ext cx="77819" cy="90011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710171" y="468159"/>
              <a:ext cx="306070" cy="113030"/>
            </a:xfrm>
            <a:custGeom>
              <a:avLst/>
              <a:gdLst/>
              <a:ahLst/>
              <a:cxnLst/>
              <a:rect l="l" t="t" r="r" b="b"/>
              <a:pathLst>
                <a:path w="306069" h="113029">
                  <a:moveTo>
                    <a:pt x="18300" y="91147"/>
                  </a:moveTo>
                  <a:lnTo>
                    <a:pt x="0" y="91147"/>
                  </a:lnTo>
                  <a:lnTo>
                    <a:pt x="0" y="112483"/>
                  </a:lnTo>
                  <a:lnTo>
                    <a:pt x="18300" y="112483"/>
                  </a:lnTo>
                  <a:lnTo>
                    <a:pt x="18300" y="91147"/>
                  </a:lnTo>
                  <a:close/>
                </a:path>
                <a:path w="306069" h="113029">
                  <a:moveTo>
                    <a:pt x="116497" y="102196"/>
                  </a:moveTo>
                  <a:lnTo>
                    <a:pt x="92113" y="102196"/>
                  </a:lnTo>
                  <a:lnTo>
                    <a:pt x="92113" y="0"/>
                  </a:lnTo>
                  <a:lnTo>
                    <a:pt x="82969" y="0"/>
                  </a:lnTo>
                  <a:lnTo>
                    <a:pt x="81445" y="6096"/>
                  </a:lnTo>
                  <a:lnTo>
                    <a:pt x="79921" y="10668"/>
                  </a:lnTo>
                  <a:lnTo>
                    <a:pt x="75349" y="12192"/>
                  </a:lnTo>
                  <a:lnTo>
                    <a:pt x="72301" y="15240"/>
                  </a:lnTo>
                  <a:lnTo>
                    <a:pt x="64592" y="16764"/>
                  </a:lnTo>
                  <a:lnTo>
                    <a:pt x="55448" y="16764"/>
                  </a:lnTo>
                  <a:lnTo>
                    <a:pt x="55448" y="25908"/>
                  </a:lnTo>
                  <a:lnTo>
                    <a:pt x="79921" y="25908"/>
                  </a:lnTo>
                  <a:lnTo>
                    <a:pt x="79921" y="102196"/>
                  </a:lnTo>
                  <a:lnTo>
                    <a:pt x="55448" y="102196"/>
                  </a:lnTo>
                  <a:lnTo>
                    <a:pt x="55448" y="112864"/>
                  </a:lnTo>
                  <a:lnTo>
                    <a:pt x="116497" y="112864"/>
                  </a:lnTo>
                  <a:lnTo>
                    <a:pt x="116497" y="102196"/>
                  </a:lnTo>
                  <a:close/>
                </a:path>
                <a:path w="306069" h="113029">
                  <a:moveTo>
                    <a:pt x="211086" y="102196"/>
                  </a:moveTo>
                  <a:lnTo>
                    <a:pt x="188226" y="102196"/>
                  </a:lnTo>
                  <a:lnTo>
                    <a:pt x="188226" y="0"/>
                  </a:lnTo>
                  <a:lnTo>
                    <a:pt x="177558" y="0"/>
                  </a:lnTo>
                  <a:lnTo>
                    <a:pt x="176034" y="6096"/>
                  </a:lnTo>
                  <a:lnTo>
                    <a:pt x="174510" y="10668"/>
                  </a:lnTo>
                  <a:lnTo>
                    <a:pt x="169938" y="12192"/>
                  </a:lnTo>
                  <a:lnTo>
                    <a:pt x="166789" y="15240"/>
                  </a:lnTo>
                  <a:lnTo>
                    <a:pt x="159169" y="16764"/>
                  </a:lnTo>
                  <a:lnTo>
                    <a:pt x="150025" y="16764"/>
                  </a:lnTo>
                  <a:lnTo>
                    <a:pt x="150025" y="25908"/>
                  </a:lnTo>
                  <a:lnTo>
                    <a:pt x="174510" y="25908"/>
                  </a:lnTo>
                  <a:lnTo>
                    <a:pt x="174510" y="102196"/>
                  </a:lnTo>
                  <a:lnTo>
                    <a:pt x="150025" y="102196"/>
                  </a:lnTo>
                  <a:lnTo>
                    <a:pt x="150025" y="112864"/>
                  </a:lnTo>
                  <a:lnTo>
                    <a:pt x="211086" y="112864"/>
                  </a:lnTo>
                  <a:lnTo>
                    <a:pt x="211086" y="102196"/>
                  </a:lnTo>
                  <a:close/>
                </a:path>
                <a:path w="306069" h="113029">
                  <a:moveTo>
                    <a:pt x="305663" y="102196"/>
                  </a:moveTo>
                  <a:lnTo>
                    <a:pt x="282803" y="102196"/>
                  </a:lnTo>
                  <a:lnTo>
                    <a:pt x="282803" y="0"/>
                  </a:lnTo>
                  <a:lnTo>
                    <a:pt x="272046" y="0"/>
                  </a:lnTo>
                  <a:lnTo>
                    <a:pt x="270522" y="6096"/>
                  </a:lnTo>
                  <a:lnTo>
                    <a:pt x="268998" y="10668"/>
                  </a:lnTo>
                  <a:lnTo>
                    <a:pt x="264426" y="12192"/>
                  </a:lnTo>
                  <a:lnTo>
                    <a:pt x="261378" y="15240"/>
                  </a:lnTo>
                  <a:lnTo>
                    <a:pt x="255282" y="16764"/>
                  </a:lnTo>
                  <a:lnTo>
                    <a:pt x="246138" y="16764"/>
                  </a:lnTo>
                  <a:lnTo>
                    <a:pt x="246138" y="25908"/>
                  </a:lnTo>
                  <a:lnTo>
                    <a:pt x="268998" y="25908"/>
                  </a:lnTo>
                  <a:lnTo>
                    <a:pt x="268998" y="102196"/>
                  </a:lnTo>
                  <a:lnTo>
                    <a:pt x="246138" y="102196"/>
                  </a:lnTo>
                  <a:lnTo>
                    <a:pt x="246138" y="112864"/>
                  </a:lnTo>
                  <a:lnTo>
                    <a:pt x="305663" y="112864"/>
                  </a:lnTo>
                  <a:lnTo>
                    <a:pt x="305663" y="1021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0" name="object 10"/>
          <p:cNvGrpSpPr/>
          <p:nvPr/>
        </p:nvGrpSpPr>
        <p:grpSpPr>
          <a:xfrm>
            <a:off x="9080658" y="463581"/>
            <a:ext cx="581660" cy="149860"/>
            <a:chOff x="9080658" y="463581"/>
            <a:chExt cx="581660" cy="149860"/>
          </a:xfrm>
        </p:grpSpPr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80658" y="463581"/>
              <a:ext cx="265366" cy="120491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372028" y="472725"/>
              <a:ext cx="289750" cy="140398"/>
            </a:xfrm>
            <a:prstGeom prst="rect">
              <a:avLst/>
            </a:prstGeom>
          </p:spPr>
        </p:pic>
      </p:grpSp>
      <p:pic>
        <p:nvPicPr>
          <p:cNvPr id="13" name="object 1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716737" y="454437"/>
            <a:ext cx="459105" cy="135731"/>
          </a:xfrm>
          <a:prstGeom prst="rect">
            <a:avLst/>
          </a:prstGeom>
        </p:spPr>
      </p:pic>
      <p:grpSp>
        <p:nvGrpSpPr>
          <p:cNvPr id="14" name="object 14"/>
          <p:cNvGrpSpPr/>
          <p:nvPr/>
        </p:nvGrpSpPr>
        <p:grpSpPr>
          <a:xfrm>
            <a:off x="2467255" y="876390"/>
            <a:ext cx="5792470" cy="3760470"/>
            <a:chOff x="2467255" y="876390"/>
            <a:chExt cx="5792470" cy="3760470"/>
          </a:xfrm>
        </p:grpSpPr>
        <p:sp>
          <p:nvSpPr>
            <p:cNvPr id="15" name="object 15"/>
            <p:cNvSpPr/>
            <p:nvPr/>
          </p:nvSpPr>
          <p:spPr>
            <a:xfrm>
              <a:off x="2472594" y="881729"/>
              <a:ext cx="5781675" cy="3749675"/>
            </a:xfrm>
            <a:custGeom>
              <a:avLst/>
              <a:gdLst/>
              <a:ahLst/>
              <a:cxnLst/>
              <a:rect l="l" t="t" r="r" b="b"/>
              <a:pathLst>
                <a:path w="5781675" h="3749675">
                  <a:moveTo>
                    <a:pt x="0" y="0"/>
                  </a:moveTo>
                  <a:lnTo>
                    <a:pt x="3146869" y="0"/>
                  </a:lnTo>
                  <a:lnTo>
                    <a:pt x="3146869" y="3215449"/>
                  </a:lnTo>
                  <a:lnTo>
                    <a:pt x="0" y="3215449"/>
                  </a:lnTo>
                  <a:lnTo>
                    <a:pt x="0" y="0"/>
                  </a:lnTo>
                  <a:close/>
                </a:path>
                <a:path w="5781675" h="3749675">
                  <a:moveTo>
                    <a:pt x="3157537" y="0"/>
                  </a:moveTo>
                  <a:lnTo>
                    <a:pt x="5781293" y="0"/>
                  </a:lnTo>
                  <a:lnTo>
                    <a:pt x="5781293" y="3215449"/>
                  </a:lnTo>
                  <a:lnTo>
                    <a:pt x="3157537" y="3215449"/>
                  </a:lnTo>
                  <a:lnTo>
                    <a:pt x="3157537" y="0"/>
                  </a:lnTo>
                  <a:close/>
                </a:path>
                <a:path w="5781675" h="3749675">
                  <a:moveTo>
                    <a:pt x="0" y="3226117"/>
                  </a:moveTo>
                  <a:lnTo>
                    <a:pt x="3146869" y="3226117"/>
                  </a:lnTo>
                  <a:lnTo>
                    <a:pt x="3146869" y="3711416"/>
                  </a:lnTo>
                  <a:lnTo>
                    <a:pt x="0" y="3711416"/>
                  </a:lnTo>
                  <a:lnTo>
                    <a:pt x="0" y="3226117"/>
                  </a:lnTo>
                  <a:close/>
                </a:path>
                <a:path w="5781675" h="3749675">
                  <a:moveTo>
                    <a:pt x="3157537" y="3226117"/>
                  </a:moveTo>
                  <a:lnTo>
                    <a:pt x="5781293" y="3226117"/>
                  </a:lnTo>
                  <a:lnTo>
                    <a:pt x="5781293" y="3711416"/>
                  </a:lnTo>
                  <a:lnTo>
                    <a:pt x="3157537" y="3711416"/>
                  </a:lnTo>
                  <a:lnTo>
                    <a:pt x="3157537" y="3226117"/>
                  </a:lnTo>
                  <a:close/>
                </a:path>
                <a:path w="5781675" h="3749675">
                  <a:moveTo>
                    <a:pt x="0" y="3722084"/>
                  </a:moveTo>
                  <a:lnTo>
                    <a:pt x="3146869" y="3722084"/>
                  </a:lnTo>
                  <a:lnTo>
                    <a:pt x="3146869" y="3749516"/>
                  </a:lnTo>
                  <a:lnTo>
                    <a:pt x="0" y="3749516"/>
                  </a:lnTo>
                  <a:lnTo>
                    <a:pt x="0" y="3722084"/>
                  </a:lnTo>
                  <a:close/>
                </a:path>
                <a:path w="5781675" h="3749675">
                  <a:moveTo>
                    <a:pt x="3157537" y="3722084"/>
                  </a:moveTo>
                  <a:lnTo>
                    <a:pt x="5781293" y="3722084"/>
                  </a:lnTo>
                  <a:lnTo>
                    <a:pt x="5781293" y="3749516"/>
                  </a:lnTo>
                  <a:lnTo>
                    <a:pt x="3157537" y="3749516"/>
                  </a:lnTo>
                  <a:lnTo>
                    <a:pt x="3157537" y="3722084"/>
                  </a:lnTo>
                  <a:close/>
                </a:path>
              </a:pathLst>
            </a:custGeom>
            <a:ln w="1067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3023234" y="1363979"/>
              <a:ext cx="53975" cy="2317115"/>
            </a:xfrm>
            <a:custGeom>
              <a:avLst/>
              <a:gdLst/>
              <a:ahLst/>
              <a:cxnLst/>
              <a:rect l="l" t="t" r="r" b="b"/>
              <a:pathLst>
                <a:path w="53975" h="2317115">
                  <a:moveTo>
                    <a:pt x="0" y="0"/>
                  </a:moveTo>
                  <a:lnTo>
                    <a:pt x="23177" y="28996"/>
                  </a:lnTo>
                  <a:lnTo>
                    <a:pt x="39897" y="62734"/>
                  </a:lnTo>
                  <a:lnTo>
                    <a:pt x="50028" y="100204"/>
                  </a:lnTo>
                  <a:lnTo>
                    <a:pt x="53435" y="140398"/>
                  </a:lnTo>
                  <a:lnTo>
                    <a:pt x="53432" y="168624"/>
                  </a:lnTo>
                  <a:lnTo>
                    <a:pt x="53409" y="232786"/>
                  </a:lnTo>
                  <a:lnTo>
                    <a:pt x="53366" y="306442"/>
                  </a:lnTo>
                  <a:lnTo>
                    <a:pt x="53338" y="346535"/>
                  </a:lnTo>
                  <a:lnTo>
                    <a:pt x="53305" y="388649"/>
                  </a:lnTo>
                  <a:lnTo>
                    <a:pt x="53269" y="432666"/>
                  </a:lnTo>
                  <a:lnTo>
                    <a:pt x="53229" y="478467"/>
                  </a:lnTo>
                  <a:lnTo>
                    <a:pt x="53186" y="525935"/>
                  </a:lnTo>
                  <a:lnTo>
                    <a:pt x="53139" y="574952"/>
                  </a:lnTo>
                  <a:lnTo>
                    <a:pt x="53091" y="625401"/>
                  </a:lnTo>
                  <a:lnTo>
                    <a:pt x="53040" y="677164"/>
                  </a:lnTo>
                  <a:lnTo>
                    <a:pt x="52987" y="730122"/>
                  </a:lnTo>
                  <a:lnTo>
                    <a:pt x="52932" y="784159"/>
                  </a:lnTo>
                  <a:lnTo>
                    <a:pt x="52876" y="839156"/>
                  </a:lnTo>
                  <a:lnTo>
                    <a:pt x="52818" y="894996"/>
                  </a:lnTo>
                  <a:lnTo>
                    <a:pt x="52760" y="951561"/>
                  </a:lnTo>
                  <a:lnTo>
                    <a:pt x="52702" y="1008733"/>
                  </a:lnTo>
                  <a:lnTo>
                    <a:pt x="52643" y="1066395"/>
                  </a:lnTo>
                  <a:lnTo>
                    <a:pt x="52585" y="1124428"/>
                  </a:lnTo>
                  <a:lnTo>
                    <a:pt x="52527" y="1182715"/>
                  </a:lnTo>
                  <a:lnTo>
                    <a:pt x="52470" y="1241139"/>
                  </a:lnTo>
                  <a:lnTo>
                    <a:pt x="52414" y="1299581"/>
                  </a:lnTo>
                  <a:lnTo>
                    <a:pt x="52359" y="1357924"/>
                  </a:lnTo>
                  <a:lnTo>
                    <a:pt x="52306" y="1416050"/>
                  </a:lnTo>
                  <a:lnTo>
                    <a:pt x="52255" y="1473840"/>
                  </a:lnTo>
                  <a:lnTo>
                    <a:pt x="52206" y="1531179"/>
                  </a:lnTo>
                  <a:lnTo>
                    <a:pt x="52160" y="1587947"/>
                  </a:lnTo>
                  <a:lnTo>
                    <a:pt x="52117" y="1644027"/>
                  </a:lnTo>
                  <a:lnTo>
                    <a:pt x="52077" y="1699301"/>
                  </a:lnTo>
                  <a:lnTo>
                    <a:pt x="52040" y="1753652"/>
                  </a:lnTo>
                  <a:lnTo>
                    <a:pt x="52008" y="1806961"/>
                  </a:lnTo>
                  <a:lnTo>
                    <a:pt x="51979" y="1859112"/>
                  </a:lnTo>
                  <a:lnTo>
                    <a:pt x="51956" y="1909986"/>
                  </a:lnTo>
                  <a:lnTo>
                    <a:pt x="51936" y="1959465"/>
                  </a:lnTo>
                  <a:lnTo>
                    <a:pt x="51922" y="2007431"/>
                  </a:lnTo>
                  <a:lnTo>
                    <a:pt x="51914" y="2053768"/>
                  </a:lnTo>
                  <a:lnTo>
                    <a:pt x="51911" y="2098357"/>
                  </a:lnTo>
                  <a:lnTo>
                    <a:pt x="51911" y="2159484"/>
                  </a:lnTo>
                  <a:lnTo>
                    <a:pt x="51911" y="2216610"/>
                  </a:lnTo>
                  <a:lnTo>
                    <a:pt x="51911" y="2269164"/>
                  </a:lnTo>
                  <a:lnTo>
                    <a:pt x="51911" y="2316575"/>
                  </a:lnTo>
                </a:path>
              </a:pathLst>
            </a:custGeom>
            <a:ln w="86944">
              <a:solidFill>
                <a:srgbClr val="BF080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3093434" y="1333404"/>
              <a:ext cx="1948180" cy="2326005"/>
            </a:xfrm>
            <a:custGeom>
              <a:avLst/>
              <a:gdLst/>
              <a:ahLst/>
              <a:cxnLst/>
              <a:rect l="l" t="t" r="r" b="b"/>
              <a:pathLst>
                <a:path w="1948179" h="2326004">
                  <a:moveTo>
                    <a:pt x="0" y="90011"/>
                  </a:moveTo>
                  <a:lnTo>
                    <a:pt x="46007" y="86925"/>
                  </a:lnTo>
                  <a:lnTo>
                    <a:pt x="93697" y="83771"/>
                  </a:lnTo>
                  <a:lnTo>
                    <a:pt x="142944" y="80556"/>
                  </a:lnTo>
                  <a:lnTo>
                    <a:pt x="193621" y="77291"/>
                  </a:lnTo>
                  <a:lnTo>
                    <a:pt x="245603" y="73983"/>
                  </a:lnTo>
                  <a:lnTo>
                    <a:pt x="298764" y="70643"/>
                  </a:lnTo>
                  <a:lnTo>
                    <a:pt x="352979" y="67279"/>
                  </a:lnTo>
                  <a:lnTo>
                    <a:pt x="408122" y="63900"/>
                  </a:lnTo>
                  <a:lnTo>
                    <a:pt x="464066" y="60516"/>
                  </a:lnTo>
                  <a:lnTo>
                    <a:pt x="520687" y="57135"/>
                  </a:lnTo>
                  <a:lnTo>
                    <a:pt x="577859" y="53766"/>
                  </a:lnTo>
                  <a:lnTo>
                    <a:pt x="635455" y="50418"/>
                  </a:lnTo>
                  <a:lnTo>
                    <a:pt x="693350" y="47101"/>
                  </a:lnTo>
                  <a:lnTo>
                    <a:pt x="751418" y="43824"/>
                  </a:lnTo>
                  <a:lnTo>
                    <a:pt x="809534" y="40595"/>
                  </a:lnTo>
                  <a:lnTo>
                    <a:pt x="867571" y="37423"/>
                  </a:lnTo>
                  <a:lnTo>
                    <a:pt x="925404" y="34318"/>
                  </a:lnTo>
                  <a:lnTo>
                    <a:pt x="982908" y="31289"/>
                  </a:lnTo>
                  <a:lnTo>
                    <a:pt x="1039956" y="28344"/>
                  </a:lnTo>
                  <a:lnTo>
                    <a:pt x="1096423" y="25494"/>
                  </a:lnTo>
                  <a:lnTo>
                    <a:pt x="1152183" y="22745"/>
                  </a:lnTo>
                  <a:lnTo>
                    <a:pt x="1207110" y="20109"/>
                  </a:lnTo>
                  <a:lnTo>
                    <a:pt x="1261078" y="17593"/>
                  </a:lnTo>
                  <a:lnTo>
                    <a:pt x="1313963" y="15208"/>
                  </a:lnTo>
                  <a:lnTo>
                    <a:pt x="1365637" y="12961"/>
                  </a:lnTo>
                  <a:lnTo>
                    <a:pt x="1415975" y="10862"/>
                  </a:lnTo>
                  <a:lnTo>
                    <a:pt x="1464852" y="8920"/>
                  </a:lnTo>
                  <a:lnTo>
                    <a:pt x="1512142" y="7144"/>
                  </a:lnTo>
                  <a:lnTo>
                    <a:pt x="1557718" y="5544"/>
                  </a:lnTo>
                  <a:lnTo>
                    <a:pt x="1601456" y="4127"/>
                  </a:lnTo>
                  <a:lnTo>
                    <a:pt x="1643230" y="2903"/>
                  </a:lnTo>
                  <a:lnTo>
                    <a:pt x="1682913" y="1882"/>
                  </a:lnTo>
                  <a:lnTo>
                    <a:pt x="1755505" y="482"/>
                  </a:lnTo>
                  <a:lnTo>
                    <a:pt x="1818227" y="0"/>
                  </a:lnTo>
                  <a:lnTo>
                    <a:pt x="1862187" y="5777"/>
                  </a:lnTo>
                  <a:lnTo>
                    <a:pt x="1898168" y="22765"/>
                  </a:lnTo>
                  <a:lnTo>
                    <a:pt x="1925143" y="50447"/>
                  </a:lnTo>
                  <a:lnTo>
                    <a:pt x="1942082" y="88306"/>
                  </a:lnTo>
                  <a:lnTo>
                    <a:pt x="1947957" y="135826"/>
                  </a:lnTo>
                  <a:lnTo>
                    <a:pt x="1947384" y="168170"/>
                  </a:lnTo>
                  <a:lnTo>
                    <a:pt x="1946865" y="202494"/>
                  </a:lnTo>
                  <a:lnTo>
                    <a:pt x="1945984" y="276757"/>
                  </a:lnTo>
                  <a:lnTo>
                    <a:pt x="1945617" y="316535"/>
                  </a:lnTo>
                  <a:lnTo>
                    <a:pt x="1945296" y="357970"/>
                  </a:lnTo>
                  <a:lnTo>
                    <a:pt x="1945019" y="400981"/>
                  </a:lnTo>
                  <a:lnTo>
                    <a:pt x="1944783" y="445487"/>
                  </a:lnTo>
                  <a:lnTo>
                    <a:pt x="1944588" y="491408"/>
                  </a:lnTo>
                  <a:lnTo>
                    <a:pt x="1944430" y="538662"/>
                  </a:lnTo>
                  <a:lnTo>
                    <a:pt x="1944307" y="587170"/>
                  </a:lnTo>
                  <a:lnTo>
                    <a:pt x="1944218" y="636849"/>
                  </a:lnTo>
                  <a:lnTo>
                    <a:pt x="1944159" y="687621"/>
                  </a:lnTo>
                  <a:lnTo>
                    <a:pt x="1944130" y="739403"/>
                  </a:lnTo>
                  <a:lnTo>
                    <a:pt x="1944127" y="792115"/>
                  </a:lnTo>
                  <a:lnTo>
                    <a:pt x="1944148" y="845677"/>
                  </a:lnTo>
                  <a:lnTo>
                    <a:pt x="1944192" y="900007"/>
                  </a:lnTo>
                  <a:lnTo>
                    <a:pt x="1944256" y="955025"/>
                  </a:lnTo>
                  <a:lnTo>
                    <a:pt x="1944338" y="1010650"/>
                  </a:lnTo>
                  <a:lnTo>
                    <a:pt x="1944436" y="1066801"/>
                  </a:lnTo>
                  <a:lnTo>
                    <a:pt x="1944547" y="1123398"/>
                  </a:lnTo>
                  <a:lnTo>
                    <a:pt x="1944670" y="1180360"/>
                  </a:lnTo>
                  <a:lnTo>
                    <a:pt x="1944802" y="1237606"/>
                  </a:lnTo>
                  <a:lnTo>
                    <a:pt x="1944942" y="1295056"/>
                  </a:lnTo>
                  <a:lnTo>
                    <a:pt x="1945086" y="1352628"/>
                  </a:lnTo>
                  <a:lnTo>
                    <a:pt x="1945233" y="1410243"/>
                  </a:lnTo>
                  <a:lnTo>
                    <a:pt x="1945381" y="1467818"/>
                  </a:lnTo>
                  <a:lnTo>
                    <a:pt x="1945528" y="1525274"/>
                  </a:lnTo>
                  <a:lnTo>
                    <a:pt x="1945671" y="1582530"/>
                  </a:lnTo>
                  <a:lnTo>
                    <a:pt x="1945808" y="1639504"/>
                  </a:lnTo>
                  <a:lnTo>
                    <a:pt x="1945937" y="1696117"/>
                  </a:lnTo>
                  <a:lnTo>
                    <a:pt x="1946055" y="1752288"/>
                  </a:lnTo>
                  <a:lnTo>
                    <a:pt x="1946162" y="1807935"/>
                  </a:lnTo>
                  <a:lnTo>
                    <a:pt x="1946254" y="1862978"/>
                  </a:lnTo>
                  <a:lnTo>
                    <a:pt x="1946329" y="1917337"/>
                  </a:lnTo>
                  <a:lnTo>
                    <a:pt x="1946386" y="1970930"/>
                  </a:lnTo>
                  <a:lnTo>
                    <a:pt x="1946421" y="2023677"/>
                  </a:lnTo>
                  <a:lnTo>
                    <a:pt x="1946433" y="2075497"/>
                  </a:lnTo>
                  <a:lnTo>
                    <a:pt x="1947177" y="2128029"/>
                  </a:lnTo>
                  <a:lnTo>
                    <a:pt x="1947628" y="2179390"/>
                  </a:lnTo>
                  <a:lnTo>
                    <a:pt x="1947860" y="2229507"/>
                  </a:lnTo>
                  <a:lnTo>
                    <a:pt x="1947945" y="2278308"/>
                  </a:lnTo>
                  <a:lnTo>
                    <a:pt x="1947957" y="2325719"/>
                  </a:lnTo>
                </a:path>
              </a:pathLst>
            </a:custGeom>
            <a:ln w="86944">
              <a:solidFill>
                <a:srgbClr val="BFBF0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3404616" y="2099310"/>
              <a:ext cx="1344295" cy="109220"/>
            </a:xfrm>
            <a:custGeom>
              <a:avLst/>
              <a:gdLst/>
              <a:ahLst/>
              <a:cxnLst/>
              <a:rect l="l" t="t" r="r" b="b"/>
              <a:pathLst>
                <a:path w="1344295" h="109219">
                  <a:moveTo>
                    <a:pt x="0" y="100869"/>
                  </a:moveTo>
                  <a:lnTo>
                    <a:pt x="49015" y="108209"/>
                  </a:lnTo>
                  <a:lnTo>
                    <a:pt x="99155" y="108942"/>
                  </a:lnTo>
                  <a:lnTo>
                    <a:pt x="149295" y="105638"/>
                  </a:lnTo>
                  <a:lnTo>
                    <a:pt x="198310" y="100869"/>
                  </a:lnTo>
                  <a:lnTo>
                    <a:pt x="248084" y="95551"/>
                  </a:lnTo>
                  <a:lnTo>
                    <a:pt x="298583" y="90195"/>
                  </a:lnTo>
                  <a:lnTo>
                    <a:pt x="349697" y="84813"/>
                  </a:lnTo>
                  <a:lnTo>
                    <a:pt x="401315" y="79420"/>
                  </a:lnTo>
                  <a:lnTo>
                    <a:pt x="453326" y="74028"/>
                  </a:lnTo>
                  <a:lnTo>
                    <a:pt x="505620" y="68651"/>
                  </a:lnTo>
                  <a:lnTo>
                    <a:pt x="558086" y="63304"/>
                  </a:lnTo>
                  <a:lnTo>
                    <a:pt x="610613" y="57998"/>
                  </a:lnTo>
                  <a:lnTo>
                    <a:pt x="663090" y="52748"/>
                  </a:lnTo>
                  <a:lnTo>
                    <a:pt x="715408" y="47568"/>
                  </a:lnTo>
                  <a:lnTo>
                    <a:pt x="767455" y="42470"/>
                  </a:lnTo>
                  <a:lnTo>
                    <a:pt x="819121" y="37468"/>
                  </a:lnTo>
                  <a:lnTo>
                    <a:pt x="870295" y="32577"/>
                  </a:lnTo>
                  <a:lnTo>
                    <a:pt x="920866" y="27808"/>
                  </a:lnTo>
                  <a:lnTo>
                    <a:pt x="970724" y="23176"/>
                  </a:lnTo>
                  <a:lnTo>
                    <a:pt x="1019758" y="18695"/>
                  </a:lnTo>
                  <a:lnTo>
                    <a:pt x="1067858" y="14377"/>
                  </a:lnTo>
                  <a:lnTo>
                    <a:pt x="1114913" y="10236"/>
                  </a:lnTo>
                  <a:lnTo>
                    <a:pt x="1160811" y="6286"/>
                  </a:lnTo>
                  <a:lnTo>
                    <a:pt x="1207016" y="2214"/>
                  </a:lnTo>
                  <a:lnTo>
                    <a:pt x="1253489" y="0"/>
                  </a:lnTo>
                  <a:lnTo>
                    <a:pt x="1299391" y="928"/>
                  </a:lnTo>
                  <a:lnTo>
                    <a:pt x="1343882" y="6286"/>
                  </a:lnTo>
                </a:path>
              </a:pathLst>
            </a:custGeom>
            <a:ln w="86944">
              <a:solidFill>
                <a:srgbClr val="08BF0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3337464" y="1597437"/>
              <a:ext cx="699135" cy="1682114"/>
            </a:xfrm>
            <a:custGeom>
              <a:avLst/>
              <a:gdLst/>
              <a:ahLst/>
              <a:cxnLst/>
              <a:rect l="l" t="t" r="r" b="b"/>
              <a:pathLst>
                <a:path w="699135" h="1682114">
                  <a:moveTo>
                    <a:pt x="681894" y="0"/>
                  </a:moveTo>
                  <a:lnTo>
                    <a:pt x="689014" y="18279"/>
                  </a:lnTo>
                  <a:lnTo>
                    <a:pt x="694277" y="39862"/>
                  </a:lnTo>
                  <a:lnTo>
                    <a:pt x="697539" y="66302"/>
                  </a:lnTo>
                  <a:lnTo>
                    <a:pt x="698658" y="99155"/>
                  </a:lnTo>
                  <a:lnTo>
                    <a:pt x="698030" y="164373"/>
                  </a:lnTo>
                  <a:lnTo>
                    <a:pt x="696392" y="228131"/>
                  </a:lnTo>
                  <a:lnTo>
                    <a:pt x="693743" y="290447"/>
                  </a:lnTo>
                  <a:lnTo>
                    <a:pt x="690084" y="351340"/>
                  </a:lnTo>
                  <a:lnTo>
                    <a:pt x="685415" y="410828"/>
                  </a:lnTo>
                  <a:lnTo>
                    <a:pt x="679734" y="468929"/>
                  </a:lnTo>
                  <a:lnTo>
                    <a:pt x="673041" y="525661"/>
                  </a:lnTo>
                  <a:lnTo>
                    <a:pt x="665336" y="581043"/>
                  </a:lnTo>
                  <a:lnTo>
                    <a:pt x="656619" y="635092"/>
                  </a:lnTo>
                  <a:lnTo>
                    <a:pt x="646890" y="687828"/>
                  </a:lnTo>
                  <a:lnTo>
                    <a:pt x="636147" y="739268"/>
                  </a:lnTo>
                  <a:lnTo>
                    <a:pt x="624390" y="789431"/>
                  </a:lnTo>
                  <a:lnTo>
                    <a:pt x="611620" y="838334"/>
                  </a:lnTo>
                  <a:lnTo>
                    <a:pt x="597835" y="885997"/>
                  </a:lnTo>
                  <a:lnTo>
                    <a:pt x="583036" y="932436"/>
                  </a:lnTo>
                  <a:lnTo>
                    <a:pt x="567222" y="977672"/>
                  </a:lnTo>
                  <a:lnTo>
                    <a:pt x="550392" y="1021721"/>
                  </a:lnTo>
                  <a:lnTo>
                    <a:pt x="532547" y="1064603"/>
                  </a:lnTo>
                  <a:lnTo>
                    <a:pt x="513685" y="1106335"/>
                  </a:lnTo>
                  <a:lnTo>
                    <a:pt x="493808" y="1146935"/>
                  </a:lnTo>
                  <a:lnTo>
                    <a:pt x="472913" y="1186422"/>
                  </a:lnTo>
                  <a:lnTo>
                    <a:pt x="451001" y="1224815"/>
                  </a:lnTo>
                  <a:lnTo>
                    <a:pt x="428071" y="1262131"/>
                  </a:lnTo>
                  <a:lnTo>
                    <a:pt x="404124" y="1298388"/>
                  </a:lnTo>
                  <a:lnTo>
                    <a:pt x="379158" y="1333606"/>
                  </a:lnTo>
                  <a:lnTo>
                    <a:pt x="353173" y="1367802"/>
                  </a:lnTo>
                  <a:lnTo>
                    <a:pt x="326169" y="1400994"/>
                  </a:lnTo>
                  <a:lnTo>
                    <a:pt x="298146" y="1433200"/>
                  </a:lnTo>
                  <a:lnTo>
                    <a:pt x="269103" y="1464440"/>
                  </a:lnTo>
                  <a:lnTo>
                    <a:pt x="239040" y="1494731"/>
                  </a:lnTo>
                  <a:lnTo>
                    <a:pt x="207956" y="1524091"/>
                  </a:lnTo>
                  <a:lnTo>
                    <a:pt x="175851" y="1552539"/>
                  </a:lnTo>
                  <a:lnTo>
                    <a:pt x="142725" y="1580093"/>
                  </a:lnTo>
                  <a:lnTo>
                    <a:pt x="108577" y="1606771"/>
                  </a:lnTo>
                  <a:lnTo>
                    <a:pt x="73407" y="1632592"/>
                  </a:lnTo>
                  <a:lnTo>
                    <a:pt x="37215" y="1657573"/>
                  </a:lnTo>
                  <a:lnTo>
                    <a:pt x="0" y="1681733"/>
                  </a:lnTo>
                </a:path>
              </a:pathLst>
            </a:custGeom>
            <a:ln w="86944">
              <a:solidFill>
                <a:srgbClr val="08BFB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4058983" y="2450496"/>
              <a:ext cx="671830" cy="754380"/>
            </a:xfrm>
            <a:custGeom>
              <a:avLst/>
              <a:gdLst/>
              <a:ahLst/>
              <a:cxnLst/>
              <a:rect l="l" t="t" r="r" b="b"/>
              <a:pathLst>
                <a:path w="671829" h="754380">
                  <a:moveTo>
                    <a:pt x="0" y="0"/>
                  </a:moveTo>
                  <a:lnTo>
                    <a:pt x="35652" y="24740"/>
                  </a:lnTo>
                  <a:lnTo>
                    <a:pt x="72039" y="51304"/>
                  </a:lnTo>
                  <a:lnTo>
                    <a:pt x="109001" y="79615"/>
                  </a:lnTo>
                  <a:lnTo>
                    <a:pt x="146379" y="109596"/>
                  </a:lnTo>
                  <a:lnTo>
                    <a:pt x="184013" y="141170"/>
                  </a:lnTo>
                  <a:lnTo>
                    <a:pt x="221746" y="174262"/>
                  </a:lnTo>
                  <a:lnTo>
                    <a:pt x="259417" y="208794"/>
                  </a:lnTo>
                  <a:lnTo>
                    <a:pt x="296868" y="244690"/>
                  </a:lnTo>
                  <a:lnTo>
                    <a:pt x="333940" y="281873"/>
                  </a:lnTo>
                  <a:lnTo>
                    <a:pt x="370474" y="320266"/>
                  </a:lnTo>
                  <a:lnTo>
                    <a:pt x="406311" y="359793"/>
                  </a:lnTo>
                  <a:lnTo>
                    <a:pt x="441291" y="400377"/>
                  </a:lnTo>
                  <a:lnTo>
                    <a:pt x="475256" y="441941"/>
                  </a:lnTo>
                  <a:lnTo>
                    <a:pt x="508047" y="484409"/>
                  </a:lnTo>
                  <a:lnTo>
                    <a:pt x="539504" y="527704"/>
                  </a:lnTo>
                  <a:lnTo>
                    <a:pt x="569469" y="571750"/>
                  </a:lnTo>
                  <a:lnTo>
                    <a:pt x="597783" y="616469"/>
                  </a:lnTo>
                  <a:lnTo>
                    <a:pt x="624286" y="661786"/>
                  </a:lnTo>
                  <a:lnTo>
                    <a:pt x="648820" y="707623"/>
                  </a:lnTo>
                  <a:lnTo>
                    <a:pt x="671226" y="753903"/>
                  </a:lnTo>
                </a:path>
              </a:pathLst>
            </a:custGeom>
            <a:ln w="86944">
              <a:solidFill>
                <a:srgbClr val="0808B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3108674" y="3529488"/>
              <a:ext cx="1896110" cy="71755"/>
            </a:xfrm>
            <a:custGeom>
              <a:avLst/>
              <a:gdLst/>
              <a:ahLst/>
              <a:cxnLst/>
              <a:rect l="l" t="t" r="r" b="b"/>
              <a:pathLst>
                <a:path w="1896110" h="71754">
                  <a:moveTo>
                    <a:pt x="0" y="71723"/>
                  </a:moveTo>
                  <a:lnTo>
                    <a:pt x="46657" y="69949"/>
                  </a:lnTo>
                  <a:lnTo>
                    <a:pt x="94313" y="68108"/>
                  </a:lnTo>
                  <a:lnTo>
                    <a:pt x="142905" y="66204"/>
                  </a:lnTo>
                  <a:lnTo>
                    <a:pt x="192367" y="64241"/>
                  </a:lnTo>
                  <a:lnTo>
                    <a:pt x="242637" y="62226"/>
                  </a:lnTo>
                  <a:lnTo>
                    <a:pt x="293650" y="60163"/>
                  </a:lnTo>
                  <a:lnTo>
                    <a:pt x="345343" y="58058"/>
                  </a:lnTo>
                  <a:lnTo>
                    <a:pt x="397653" y="55914"/>
                  </a:lnTo>
                  <a:lnTo>
                    <a:pt x="450515" y="53738"/>
                  </a:lnTo>
                  <a:lnTo>
                    <a:pt x="503865" y="51534"/>
                  </a:lnTo>
                  <a:lnTo>
                    <a:pt x="557640" y="49307"/>
                  </a:lnTo>
                  <a:lnTo>
                    <a:pt x="611777" y="47063"/>
                  </a:lnTo>
                  <a:lnTo>
                    <a:pt x="666210" y="44807"/>
                  </a:lnTo>
                  <a:lnTo>
                    <a:pt x="720877" y="42542"/>
                  </a:lnTo>
                  <a:lnTo>
                    <a:pt x="775714" y="40276"/>
                  </a:lnTo>
                  <a:lnTo>
                    <a:pt x="830658" y="38012"/>
                  </a:lnTo>
                  <a:lnTo>
                    <a:pt x="885643" y="35756"/>
                  </a:lnTo>
                  <a:lnTo>
                    <a:pt x="940607" y="33512"/>
                  </a:lnTo>
                  <a:lnTo>
                    <a:pt x="995486" y="31286"/>
                  </a:lnTo>
                  <a:lnTo>
                    <a:pt x="1050215" y="29083"/>
                  </a:lnTo>
                  <a:lnTo>
                    <a:pt x="1104732" y="26907"/>
                  </a:lnTo>
                  <a:lnTo>
                    <a:pt x="1158973" y="24765"/>
                  </a:lnTo>
                  <a:lnTo>
                    <a:pt x="1212873" y="22660"/>
                  </a:lnTo>
                  <a:lnTo>
                    <a:pt x="1266369" y="20599"/>
                  </a:lnTo>
                  <a:lnTo>
                    <a:pt x="1319398" y="18585"/>
                  </a:lnTo>
                  <a:lnTo>
                    <a:pt x="1371895" y="16624"/>
                  </a:lnTo>
                  <a:lnTo>
                    <a:pt x="1423797" y="14722"/>
                  </a:lnTo>
                  <a:lnTo>
                    <a:pt x="1475039" y="12882"/>
                  </a:lnTo>
                  <a:lnTo>
                    <a:pt x="1525559" y="11111"/>
                  </a:lnTo>
                  <a:lnTo>
                    <a:pt x="1575292" y="9413"/>
                  </a:lnTo>
                  <a:lnTo>
                    <a:pt x="1624175" y="7793"/>
                  </a:lnTo>
                  <a:lnTo>
                    <a:pt x="1672144" y="6256"/>
                  </a:lnTo>
                  <a:lnTo>
                    <a:pt x="1719135" y="4808"/>
                  </a:lnTo>
                  <a:lnTo>
                    <a:pt x="1765085" y="3453"/>
                  </a:lnTo>
                  <a:lnTo>
                    <a:pt x="1809929" y="2197"/>
                  </a:lnTo>
                  <a:lnTo>
                    <a:pt x="1853604" y="1044"/>
                  </a:lnTo>
                  <a:lnTo>
                    <a:pt x="1896046" y="0"/>
                  </a:lnTo>
                </a:path>
              </a:pathLst>
            </a:custGeom>
            <a:ln w="86944">
              <a:solidFill>
                <a:srgbClr val="BF08B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2" name="object 2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902743" y="1485995"/>
              <a:ext cx="90011" cy="169449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175825" y="1168622"/>
              <a:ext cx="112871" cy="170878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375659" y="1940718"/>
              <a:ext cx="109823" cy="175545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767613" y="1485995"/>
              <a:ext cx="125158" cy="169449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218497" y="3337178"/>
              <a:ext cx="118967" cy="173926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150518" y="2287238"/>
              <a:ext cx="109823" cy="172402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650039" y="2416968"/>
              <a:ext cx="129635" cy="129635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5854446" y="2468880"/>
              <a:ext cx="27940" cy="27940"/>
            </a:xfrm>
            <a:custGeom>
              <a:avLst/>
              <a:gdLst/>
              <a:ahLst/>
              <a:cxnLst/>
              <a:rect l="l" t="t" r="r" b="b"/>
              <a:pathLst>
                <a:path w="27939" h="27939">
                  <a:moveTo>
                    <a:pt x="18288" y="27431"/>
                  </a:moveTo>
                  <a:lnTo>
                    <a:pt x="10668" y="27431"/>
                  </a:lnTo>
                  <a:lnTo>
                    <a:pt x="4572" y="24383"/>
                  </a:lnTo>
                  <a:lnTo>
                    <a:pt x="1524" y="21335"/>
                  </a:lnTo>
                  <a:lnTo>
                    <a:pt x="0" y="18287"/>
                  </a:lnTo>
                  <a:lnTo>
                    <a:pt x="0" y="13715"/>
                  </a:lnTo>
                  <a:lnTo>
                    <a:pt x="0" y="10667"/>
                  </a:lnTo>
                  <a:lnTo>
                    <a:pt x="1524" y="7619"/>
                  </a:lnTo>
                  <a:lnTo>
                    <a:pt x="7620" y="1523"/>
                  </a:lnTo>
                  <a:lnTo>
                    <a:pt x="10668" y="0"/>
                  </a:lnTo>
                  <a:lnTo>
                    <a:pt x="18288" y="0"/>
                  </a:lnTo>
                  <a:lnTo>
                    <a:pt x="21336" y="1523"/>
                  </a:lnTo>
                  <a:lnTo>
                    <a:pt x="24384" y="4571"/>
                  </a:lnTo>
                  <a:lnTo>
                    <a:pt x="27432" y="10667"/>
                  </a:lnTo>
                  <a:lnTo>
                    <a:pt x="27432" y="18287"/>
                  </a:lnTo>
                  <a:lnTo>
                    <a:pt x="24384" y="24383"/>
                  </a:lnTo>
                  <a:lnTo>
                    <a:pt x="18288" y="2743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0" name="object 3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958173" y="2412396"/>
              <a:ext cx="126587" cy="134207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6159531" y="2468880"/>
              <a:ext cx="27940" cy="27940"/>
            </a:xfrm>
            <a:custGeom>
              <a:avLst/>
              <a:gdLst/>
              <a:ahLst/>
              <a:cxnLst/>
              <a:rect l="l" t="t" r="r" b="b"/>
              <a:pathLst>
                <a:path w="27939" h="27939">
                  <a:moveTo>
                    <a:pt x="18288" y="27431"/>
                  </a:moveTo>
                  <a:lnTo>
                    <a:pt x="10668" y="27431"/>
                  </a:lnTo>
                  <a:lnTo>
                    <a:pt x="4572" y="24383"/>
                  </a:lnTo>
                  <a:lnTo>
                    <a:pt x="1524" y="21335"/>
                  </a:lnTo>
                  <a:lnTo>
                    <a:pt x="0" y="18287"/>
                  </a:lnTo>
                  <a:lnTo>
                    <a:pt x="0" y="13715"/>
                  </a:lnTo>
                  <a:lnTo>
                    <a:pt x="0" y="10667"/>
                  </a:lnTo>
                  <a:lnTo>
                    <a:pt x="1524" y="7619"/>
                  </a:lnTo>
                  <a:lnTo>
                    <a:pt x="7620" y="1523"/>
                  </a:lnTo>
                  <a:lnTo>
                    <a:pt x="10668" y="0"/>
                  </a:lnTo>
                  <a:lnTo>
                    <a:pt x="18288" y="0"/>
                  </a:lnTo>
                  <a:lnTo>
                    <a:pt x="21336" y="1523"/>
                  </a:lnTo>
                  <a:lnTo>
                    <a:pt x="24384" y="4571"/>
                  </a:lnTo>
                  <a:lnTo>
                    <a:pt x="27432" y="10667"/>
                  </a:lnTo>
                  <a:lnTo>
                    <a:pt x="27432" y="18287"/>
                  </a:lnTo>
                  <a:lnTo>
                    <a:pt x="24384" y="24383"/>
                  </a:lnTo>
                  <a:lnTo>
                    <a:pt x="18288" y="2743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2" name="object 32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255544" y="2416968"/>
              <a:ext cx="138874" cy="129635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6464522" y="2468880"/>
              <a:ext cx="27940" cy="27940"/>
            </a:xfrm>
            <a:custGeom>
              <a:avLst/>
              <a:gdLst/>
              <a:ahLst/>
              <a:cxnLst/>
              <a:rect l="l" t="t" r="r" b="b"/>
              <a:pathLst>
                <a:path w="27939" h="27939">
                  <a:moveTo>
                    <a:pt x="18383" y="27431"/>
                  </a:moveTo>
                  <a:lnTo>
                    <a:pt x="10763" y="27431"/>
                  </a:lnTo>
                  <a:lnTo>
                    <a:pt x="4667" y="24383"/>
                  </a:lnTo>
                  <a:lnTo>
                    <a:pt x="1524" y="21335"/>
                  </a:lnTo>
                  <a:lnTo>
                    <a:pt x="0" y="18287"/>
                  </a:lnTo>
                  <a:lnTo>
                    <a:pt x="0" y="13715"/>
                  </a:lnTo>
                  <a:lnTo>
                    <a:pt x="0" y="10667"/>
                  </a:lnTo>
                  <a:lnTo>
                    <a:pt x="1524" y="7619"/>
                  </a:lnTo>
                  <a:lnTo>
                    <a:pt x="4667" y="4571"/>
                  </a:lnTo>
                  <a:lnTo>
                    <a:pt x="7715" y="1523"/>
                  </a:lnTo>
                  <a:lnTo>
                    <a:pt x="10763" y="0"/>
                  </a:lnTo>
                  <a:lnTo>
                    <a:pt x="18383" y="0"/>
                  </a:lnTo>
                  <a:lnTo>
                    <a:pt x="21431" y="1523"/>
                  </a:lnTo>
                  <a:lnTo>
                    <a:pt x="27527" y="7619"/>
                  </a:lnTo>
                  <a:lnTo>
                    <a:pt x="27527" y="21335"/>
                  </a:lnTo>
                  <a:lnTo>
                    <a:pt x="24479" y="24383"/>
                  </a:lnTo>
                  <a:lnTo>
                    <a:pt x="18383" y="2743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4" name="object 34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566725" y="2409253"/>
              <a:ext cx="134302" cy="137350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6771132" y="2468784"/>
              <a:ext cx="27940" cy="27940"/>
            </a:xfrm>
            <a:custGeom>
              <a:avLst/>
              <a:gdLst/>
              <a:ahLst/>
              <a:cxnLst/>
              <a:rect l="l" t="t" r="r" b="b"/>
              <a:pathLst>
                <a:path w="27940" h="27939">
                  <a:moveTo>
                    <a:pt x="16859" y="27527"/>
                  </a:moveTo>
                  <a:lnTo>
                    <a:pt x="9239" y="27527"/>
                  </a:lnTo>
                  <a:lnTo>
                    <a:pt x="3048" y="24479"/>
                  </a:lnTo>
                  <a:lnTo>
                    <a:pt x="0" y="21431"/>
                  </a:lnTo>
                  <a:lnTo>
                    <a:pt x="0" y="13811"/>
                  </a:lnTo>
                  <a:lnTo>
                    <a:pt x="0" y="7619"/>
                  </a:lnTo>
                  <a:lnTo>
                    <a:pt x="6096" y="1523"/>
                  </a:lnTo>
                  <a:lnTo>
                    <a:pt x="9239" y="0"/>
                  </a:lnTo>
                  <a:lnTo>
                    <a:pt x="16859" y="0"/>
                  </a:lnTo>
                  <a:lnTo>
                    <a:pt x="19907" y="1523"/>
                  </a:lnTo>
                  <a:lnTo>
                    <a:pt x="26003" y="7619"/>
                  </a:lnTo>
                  <a:lnTo>
                    <a:pt x="27527" y="10667"/>
                  </a:lnTo>
                  <a:lnTo>
                    <a:pt x="27527" y="18383"/>
                  </a:lnTo>
                  <a:lnTo>
                    <a:pt x="26003" y="21431"/>
                  </a:lnTo>
                  <a:lnTo>
                    <a:pt x="22955" y="24479"/>
                  </a:lnTo>
                  <a:lnTo>
                    <a:pt x="16859" y="2752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6" name="object 36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871811" y="2410872"/>
              <a:ext cx="119062" cy="135731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7076217" y="2468784"/>
              <a:ext cx="27940" cy="27940"/>
            </a:xfrm>
            <a:custGeom>
              <a:avLst/>
              <a:gdLst/>
              <a:ahLst/>
              <a:cxnLst/>
              <a:rect l="l" t="t" r="r" b="b"/>
              <a:pathLst>
                <a:path w="27940" h="27939">
                  <a:moveTo>
                    <a:pt x="16859" y="27527"/>
                  </a:moveTo>
                  <a:lnTo>
                    <a:pt x="9144" y="27527"/>
                  </a:lnTo>
                  <a:lnTo>
                    <a:pt x="3048" y="24479"/>
                  </a:lnTo>
                  <a:lnTo>
                    <a:pt x="0" y="18383"/>
                  </a:lnTo>
                  <a:lnTo>
                    <a:pt x="0" y="13811"/>
                  </a:lnTo>
                  <a:lnTo>
                    <a:pt x="0" y="10667"/>
                  </a:lnTo>
                  <a:lnTo>
                    <a:pt x="3048" y="4571"/>
                  </a:lnTo>
                  <a:lnTo>
                    <a:pt x="6096" y="1523"/>
                  </a:lnTo>
                  <a:lnTo>
                    <a:pt x="9144" y="0"/>
                  </a:lnTo>
                  <a:lnTo>
                    <a:pt x="16859" y="0"/>
                  </a:lnTo>
                  <a:lnTo>
                    <a:pt x="19907" y="1523"/>
                  </a:lnTo>
                  <a:lnTo>
                    <a:pt x="26003" y="7619"/>
                  </a:lnTo>
                  <a:lnTo>
                    <a:pt x="27527" y="10667"/>
                  </a:lnTo>
                  <a:lnTo>
                    <a:pt x="27527" y="18383"/>
                  </a:lnTo>
                  <a:lnTo>
                    <a:pt x="26003" y="21431"/>
                  </a:lnTo>
                  <a:lnTo>
                    <a:pt x="22955" y="24479"/>
                  </a:lnTo>
                  <a:lnTo>
                    <a:pt x="16859" y="2752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8" name="object 38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166229" y="2409253"/>
              <a:ext cx="149542" cy="138874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7381303" y="2468784"/>
              <a:ext cx="27940" cy="27940"/>
            </a:xfrm>
            <a:custGeom>
              <a:avLst/>
              <a:gdLst/>
              <a:ahLst/>
              <a:cxnLst/>
              <a:rect l="l" t="t" r="r" b="b"/>
              <a:pathLst>
                <a:path w="27940" h="27939">
                  <a:moveTo>
                    <a:pt x="16859" y="27527"/>
                  </a:moveTo>
                  <a:lnTo>
                    <a:pt x="9144" y="27527"/>
                  </a:lnTo>
                  <a:lnTo>
                    <a:pt x="3048" y="24479"/>
                  </a:lnTo>
                  <a:lnTo>
                    <a:pt x="0" y="18383"/>
                  </a:lnTo>
                  <a:lnTo>
                    <a:pt x="0" y="13811"/>
                  </a:lnTo>
                  <a:lnTo>
                    <a:pt x="0" y="10667"/>
                  </a:lnTo>
                  <a:lnTo>
                    <a:pt x="3048" y="4571"/>
                  </a:lnTo>
                  <a:lnTo>
                    <a:pt x="6096" y="1523"/>
                  </a:lnTo>
                  <a:lnTo>
                    <a:pt x="9144" y="0"/>
                  </a:lnTo>
                  <a:lnTo>
                    <a:pt x="16859" y="0"/>
                  </a:lnTo>
                  <a:lnTo>
                    <a:pt x="19907" y="1523"/>
                  </a:lnTo>
                  <a:lnTo>
                    <a:pt x="26003" y="7619"/>
                  </a:lnTo>
                  <a:lnTo>
                    <a:pt x="27527" y="10667"/>
                  </a:lnTo>
                  <a:lnTo>
                    <a:pt x="27527" y="18383"/>
                  </a:lnTo>
                  <a:lnTo>
                    <a:pt x="26003" y="21431"/>
                  </a:lnTo>
                  <a:lnTo>
                    <a:pt x="22955" y="24479"/>
                  </a:lnTo>
                  <a:lnTo>
                    <a:pt x="16859" y="2752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0" name="object 40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481982" y="2410872"/>
              <a:ext cx="138874" cy="135731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825621" y="4285932"/>
              <a:ext cx="375284" cy="114903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4220717" y="4313872"/>
              <a:ext cx="52069" cy="84455"/>
            </a:xfrm>
            <a:custGeom>
              <a:avLst/>
              <a:gdLst/>
              <a:ahLst/>
              <a:cxnLst/>
              <a:rect l="l" t="t" r="r" b="b"/>
              <a:pathLst>
                <a:path w="52070" h="84454">
                  <a:moveTo>
                    <a:pt x="12192" y="83915"/>
                  </a:moveTo>
                  <a:lnTo>
                    <a:pt x="0" y="83915"/>
                  </a:lnTo>
                  <a:lnTo>
                    <a:pt x="0" y="0"/>
                  </a:lnTo>
                  <a:lnTo>
                    <a:pt x="12192" y="0"/>
                  </a:lnTo>
                  <a:lnTo>
                    <a:pt x="12192" y="13715"/>
                  </a:lnTo>
                  <a:lnTo>
                    <a:pt x="20200" y="7715"/>
                  </a:lnTo>
                  <a:lnTo>
                    <a:pt x="27896" y="3428"/>
                  </a:lnTo>
                  <a:lnTo>
                    <a:pt x="35002" y="857"/>
                  </a:lnTo>
                  <a:lnTo>
                    <a:pt x="41243" y="0"/>
                  </a:lnTo>
                  <a:lnTo>
                    <a:pt x="48863" y="0"/>
                  </a:lnTo>
                  <a:lnTo>
                    <a:pt x="51911" y="1523"/>
                  </a:lnTo>
                  <a:lnTo>
                    <a:pt x="51911" y="15239"/>
                  </a:lnTo>
                  <a:lnTo>
                    <a:pt x="50387" y="15239"/>
                  </a:lnTo>
                  <a:lnTo>
                    <a:pt x="47339" y="13715"/>
                  </a:lnTo>
                  <a:lnTo>
                    <a:pt x="38195" y="13715"/>
                  </a:lnTo>
                  <a:lnTo>
                    <a:pt x="32216" y="14311"/>
                  </a:lnTo>
                  <a:lnTo>
                    <a:pt x="25800" y="16192"/>
                  </a:lnTo>
                  <a:lnTo>
                    <a:pt x="19081" y="19502"/>
                  </a:lnTo>
                  <a:lnTo>
                    <a:pt x="12192" y="24383"/>
                  </a:lnTo>
                  <a:lnTo>
                    <a:pt x="12192" y="8391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3" name="object 43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5653087" y="4161282"/>
              <a:ext cx="129635" cy="128111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5646991" y="4391691"/>
              <a:ext cx="131159" cy="128206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5808631" y="4399311"/>
              <a:ext cx="128111" cy="119062"/>
            </a:xfrm>
            <a:prstGeom prst="rect">
              <a:avLst/>
            </a:prstGeom>
          </p:spPr>
        </p:pic>
      </p:grpSp>
      <p:sp>
        <p:nvSpPr>
          <p:cNvPr id="46" name="object 46"/>
          <p:cNvSpPr/>
          <p:nvPr/>
        </p:nvSpPr>
        <p:spPr>
          <a:xfrm>
            <a:off x="577595" y="5180076"/>
            <a:ext cx="1432560" cy="10795"/>
          </a:xfrm>
          <a:custGeom>
            <a:avLst/>
            <a:gdLst/>
            <a:ahLst/>
            <a:cxnLst/>
            <a:rect l="l" t="t" r="r" b="b"/>
            <a:pathLst>
              <a:path w="1432560" h="10795">
                <a:moveTo>
                  <a:pt x="1432559" y="10667"/>
                </a:moveTo>
                <a:lnTo>
                  <a:pt x="0" y="10667"/>
                </a:lnTo>
                <a:lnTo>
                  <a:pt x="0" y="0"/>
                </a:lnTo>
                <a:lnTo>
                  <a:pt x="1432559" y="0"/>
                </a:lnTo>
                <a:lnTo>
                  <a:pt x="1432559" y="1066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47" name="object 47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1040225" y="4919662"/>
            <a:ext cx="501872" cy="120586"/>
          </a:xfrm>
          <a:prstGeom prst="rect">
            <a:avLst/>
          </a:prstGeom>
        </p:spPr>
      </p:pic>
      <p:grpSp>
        <p:nvGrpSpPr>
          <p:cNvPr id="48" name="object 48"/>
          <p:cNvGrpSpPr/>
          <p:nvPr/>
        </p:nvGrpSpPr>
        <p:grpSpPr>
          <a:xfrm>
            <a:off x="1150048" y="5261514"/>
            <a:ext cx="279400" cy="128270"/>
            <a:chOff x="1150048" y="5261514"/>
            <a:chExt cx="279400" cy="128270"/>
          </a:xfrm>
        </p:grpSpPr>
        <p:pic>
          <p:nvPicPr>
            <p:cNvPr id="49" name="object 49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150048" y="5261514"/>
              <a:ext cx="129635" cy="128206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304163" y="5267610"/>
              <a:ext cx="125063" cy="120586"/>
            </a:xfrm>
            <a:prstGeom prst="rect">
              <a:avLst/>
            </a:prstGeom>
          </p:spPr>
        </p:pic>
      </p:grpSp>
      <p:sp>
        <p:nvSpPr>
          <p:cNvPr id="51" name="object 51"/>
          <p:cNvSpPr/>
          <p:nvPr/>
        </p:nvSpPr>
        <p:spPr>
          <a:xfrm>
            <a:off x="997546" y="5482780"/>
            <a:ext cx="596900" cy="137795"/>
          </a:xfrm>
          <a:custGeom>
            <a:avLst/>
            <a:gdLst/>
            <a:ahLst/>
            <a:cxnLst/>
            <a:rect l="l" t="t" r="r" b="b"/>
            <a:pathLst>
              <a:path w="596900" h="137795">
                <a:moveTo>
                  <a:pt x="109829" y="103822"/>
                </a:moveTo>
                <a:lnTo>
                  <a:pt x="75869" y="69710"/>
                </a:lnTo>
                <a:lnTo>
                  <a:pt x="70104" y="56489"/>
                </a:lnTo>
                <a:lnTo>
                  <a:pt x="106781" y="56489"/>
                </a:lnTo>
                <a:lnTo>
                  <a:pt x="106781" y="48869"/>
                </a:lnTo>
                <a:lnTo>
                  <a:pt x="70104" y="48869"/>
                </a:lnTo>
                <a:lnTo>
                  <a:pt x="70104" y="24485"/>
                </a:lnTo>
                <a:lnTo>
                  <a:pt x="57912" y="24485"/>
                </a:lnTo>
                <a:lnTo>
                  <a:pt x="57912" y="48869"/>
                </a:lnTo>
                <a:lnTo>
                  <a:pt x="22860" y="48869"/>
                </a:lnTo>
                <a:lnTo>
                  <a:pt x="22860" y="56489"/>
                </a:lnTo>
                <a:lnTo>
                  <a:pt x="56388" y="56489"/>
                </a:lnTo>
                <a:lnTo>
                  <a:pt x="54914" y="63360"/>
                </a:lnTo>
                <a:lnTo>
                  <a:pt x="32956" y="95631"/>
                </a:lnTo>
                <a:lnTo>
                  <a:pt x="18288" y="103822"/>
                </a:lnTo>
                <a:lnTo>
                  <a:pt x="22860" y="111442"/>
                </a:lnTo>
                <a:lnTo>
                  <a:pt x="55435" y="88709"/>
                </a:lnTo>
                <a:lnTo>
                  <a:pt x="64008" y="68681"/>
                </a:lnTo>
                <a:lnTo>
                  <a:pt x="66814" y="74447"/>
                </a:lnTo>
                <a:lnTo>
                  <a:pt x="95618" y="107492"/>
                </a:lnTo>
                <a:lnTo>
                  <a:pt x="102209" y="111442"/>
                </a:lnTo>
                <a:lnTo>
                  <a:pt x="109829" y="103822"/>
                </a:lnTo>
                <a:close/>
              </a:path>
              <a:path w="596900" h="137795">
                <a:moveTo>
                  <a:pt x="129641" y="7721"/>
                </a:moveTo>
                <a:lnTo>
                  <a:pt x="118973" y="7721"/>
                </a:lnTo>
                <a:lnTo>
                  <a:pt x="118973" y="16865"/>
                </a:lnTo>
                <a:lnTo>
                  <a:pt x="118973" y="120586"/>
                </a:lnTo>
                <a:lnTo>
                  <a:pt x="12192" y="120586"/>
                </a:lnTo>
                <a:lnTo>
                  <a:pt x="12192" y="16865"/>
                </a:lnTo>
                <a:lnTo>
                  <a:pt x="118973" y="16865"/>
                </a:lnTo>
                <a:lnTo>
                  <a:pt x="118973" y="7721"/>
                </a:lnTo>
                <a:lnTo>
                  <a:pt x="0" y="7721"/>
                </a:lnTo>
                <a:lnTo>
                  <a:pt x="0" y="135826"/>
                </a:lnTo>
                <a:lnTo>
                  <a:pt x="12192" y="135826"/>
                </a:lnTo>
                <a:lnTo>
                  <a:pt x="12192" y="129730"/>
                </a:lnTo>
                <a:lnTo>
                  <a:pt x="118973" y="129730"/>
                </a:lnTo>
                <a:lnTo>
                  <a:pt x="118973" y="135826"/>
                </a:lnTo>
                <a:lnTo>
                  <a:pt x="129641" y="135826"/>
                </a:lnTo>
                <a:lnTo>
                  <a:pt x="129641" y="129730"/>
                </a:lnTo>
                <a:lnTo>
                  <a:pt x="129641" y="120586"/>
                </a:lnTo>
                <a:lnTo>
                  <a:pt x="129641" y="16865"/>
                </a:lnTo>
                <a:lnTo>
                  <a:pt x="129641" y="7721"/>
                </a:lnTo>
                <a:close/>
              </a:path>
              <a:path w="596900" h="137795">
                <a:moveTo>
                  <a:pt x="292798" y="122123"/>
                </a:moveTo>
                <a:lnTo>
                  <a:pt x="243078" y="100685"/>
                </a:lnTo>
                <a:lnTo>
                  <a:pt x="228790" y="90119"/>
                </a:lnTo>
                <a:lnTo>
                  <a:pt x="285178" y="90119"/>
                </a:lnTo>
                <a:lnTo>
                  <a:pt x="285178" y="80975"/>
                </a:lnTo>
                <a:lnTo>
                  <a:pt x="222694" y="80975"/>
                </a:lnTo>
                <a:lnTo>
                  <a:pt x="222694" y="67157"/>
                </a:lnTo>
                <a:lnTo>
                  <a:pt x="274510" y="67157"/>
                </a:lnTo>
                <a:lnTo>
                  <a:pt x="274510" y="58013"/>
                </a:lnTo>
                <a:lnTo>
                  <a:pt x="274510" y="41249"/>
                </a:lnTo>
                <a:lnTo>
                  <a:pt x="274510" y="33629"/>
                </a:lnTo>
                <a:lnTo>
                  <a:pt x="274510" y="15341"/>
                </a:lnTo>
                <a:lnTo>
                  <a:pt x="274510" y="6197"/>
                </a:lnTo>
                <a:lnTo>
                  <a:pt x="263842" y="6197"/>
                </a:lnTo>
                <a:lnTo>
                  <a:pt x="263842" y="15341"/>
                </a:lnTo>
                <a:lnTo>
                  <a:pt x="263842" y="33629"/>
                </a:lnTo>
                <a:lnTo>
                  <a:pt x="263842" y="41249"/>
                </a:lnTo>
                <a:lnTo>
                  <a:pt x="263842" y="58013"/>
                </a:lnTo>
                <a:lnTo>
                  <a:pt x="222694" y="58013"/>
                </a:lnTo>
                <a:lnTo>
                  <a:pt x="222694" y="41249"/>
                </a:lnTo>
                <a:lnTo>
                  <a:pt x="263842" y="41249"/>
                </a:lnTo>
                <a:lnTo>
                  <a:pt x="263842" y="33629"/>
                </a:lnTo>
                <a:lnTo>
                  <a:pt x="222694" y="33629"/>
                </a:lnTo>
                <a:lnTo>
                  <a:pt x="222694" y="15341"/>
                </a:lnTo>
                <a:lnTo>
                  <a:pt x="263842" y="15341"/>
                </a:lnTo>
                <a:lnTo>
                  <a:pt x="263842" y="6197"/>
                </a:lnTo>
                <a:lnTo>
                  <a:pt x="210502" y="6197"/>
                </a:lnTo>
                <a:lnTo>
                  <a:pt x="210502" y="15341"/>
                </a:lnTo>
                <a:lnTo>
                  <a:pt x="210502" y="33629"/>
                </a:lnTo>
                <a:lnTo>
                  <a:pt x="210502" y="41249"/>
                </a:lnTo>
                <a:lnTo>
                  <a:pt x="210502" y="58013"/>
                </a:lnTo>
                <a:lnTo>
                  <a:pt x="172313" y="58013"/>
                </a:lnTo>
                <a:lnTo>
                  <a:pt x="172313" y="41249"/>
                </a:lnTo>
                <a:lnTo>
                  <a:pt x="210502" y="41249"/>
                </a:lnTo>
                <a:lnTo>
                  <a:pt x="210502" y="33629"/>
                </a:lnTo>
                <a:lnTo>
                  <a:pt x="172313" y="33629"/>
                </a:lnTo>
                <a:lnTo>
                  <a:pt x="172313" y="15341"/>
                </a:lnTo>
                <a:lnTo>
                  <a:pt x="210502" y="15341"/>
                </a:lnTo>
                <a:lnTo>
                  <a:pt x="210502" y="6197"/>
                </a:lnTo>
                <a:lnTo>
                  <a:pt x="160121" y="6197"/>
                </a:lnTo>
                <a:lnTo>
                  <a:pt x="160121" y="67157"/>
                </a:lnTo>
                <a:lnTo>
                  <a:pt x="210502" y="67157"/>
                </a:lnTo>
                <a:lnTo>
                  <a:pt x="210502" y="80975"/>
                </a:lnTo>
                <a:lnTo>
                  <a:pt x="147929" y="80975"/>
                </a:lnTo>
                <a:lnTo>
                  <a:pt x="147929" y="90119"/>
                </a:lnTo>
                <a:lnTo>
                  <a:pt x="204406" y="90119"/>
                </a:lnTo>
                <a:lnTo>
                  <a:pt x="197269" y="95783"/>
                </a:lnTo>
                <a:lnTo>
                  <a:pt x="157454" y="117932"/>
                </a:lnTo>
                <a:lnTo>
                  <a:pt x="143357" y="123647"/>
                </a:lnTo>
                <a:lnTo>
                  <a:pt x="147929" y="131267"/>
                </a:lnTo>
                <a:lnTo>
                  <a:pt x="154025" y="129743"/>
                </a:lnTo>
                <a:lnTo>
                  <a:pt x="161645" y="126695"/>
                </a:lnTo>
                <a:lnTo>
                  <a:pt x="170789" y="123647"/>
                </a:lnTo>
                <a:lnTo>
                  <a:pt x="204406" y="102311"/>
                </a:lnTo>
                <a:lnTo>
                  <a:pt x="210502" y="96215"/>
                </a:lnTo>
                <a:lnTo>
                  <a:pt x="210502" y="137363"/>
                </a:lnTo>
                <a:lnTo>
                  <a:pt x="222694" y="137363"/>
                </a:lnTo>
                <a:lnTo>
                  <a:pt x="222694" y="96215"/>
                </a:lnTo>
                <a:lnTo>
                  <a:pt x="228714" y="101688"/>
                </a:lnTo>
                <a:lnTo>
                  <a:pt x="269748" y="125742"/>
                </a:lnTo>
                <a:lnTo>
                  <a:pt x="286702" y="132791"/>
                </a:lnTo>
                <a:lnTo>
                  <a:pt x="292798" y="122123"/>
                </a:lnTo>
                <a:close/>
              </a:path>
              <a:path w="596900" h="137795">
                <a:moveTo>
                  <a:pt x="361467" y="4673"/>
                </a:moveTo>
                <a:lnTo>
                  <a:pt x="350799" y="4673"/>
                </a:lnTo>
                <a:lnTo>
                  <a:pt x="350799" y="12293"/>
                </a:lnTo>
                <a:lnTo>
                  <a:pt x="350799" y="24485"/>
                </a:lnTo>
                <a:lnTo>
                  <a:pt x="350799" y="32105"/>
                </a:lnTo>
                <a:lnTo>
                  <a:pt x="350799" y="42773"/>
                </a:lnTo>
                <a:lnTo>
                  <a:pt x="318795" y="42773"/>
                </a:lnTo>
                <a:lnTo>
                  <a:pt x="318795" y="32105"/>
                </a:lnTo>
                <a:lnTo>
                  <a:pt x="350799" y="32105"/>
                </a:lnTo>
                <a:lnTo>
                  <a:pt x="350799" y="24485"/>
                </a:lnTo>
                <a:lnTo>
                  <a:pt x="318795" y="24485"/>
                </a:lnTo>
                <a:lnTo>
                  <a:pt x="318795" y="12293"/>
                </a:lnTo>
                <a:lnTo>
                  <a:pt x="350799" y="12293"/>
                </a:lnTo>
                <a:lnTo>
                  <a:pt x="350799" y="4673"/>
                </a:lnTo>
                <a:lnTo>
                  <a:pt x="308127" y="4673"/>
                </a:lnTo>
                <a:lnTo>
                  <a:pt x="308127" y="137350"/>
                </a:lnTo>
                <a:lnTo>
                  <a:pt x="318795" y="137350"/>
                </a:lnTo>
                <a:lnTo>
                  <a:pt x="318795" y="50393"/>
                </a:lnTo>
                <a:lnTo>
                  <a:pt x="361467" y="50393"/>
                </a:lnTo>
                <a:lnTo>
                  <a:pt x="361467" y="42773"/>
                </a:lnTo>
                <a:lnTo>
                  <a:pt x="361467" y="32105"/>
                </a:lnTo>
                <a:lnTo>
                  <a:pt x="361467" y="24485"/>
                </a:lnTo>
                <a:lnTo>
                  <a:pt x="361467" y="12293"/>
                </a:lnTo>
                <a:lnTo>
                  <a:pt x="361467" y="4673"/>
                </a:lnTo>
                <a:close/>
              </a:path>
              <a:path w="596900" h="137795">
                <a:moveTo>
                  <a:pt x="410337" y="90106"/>
                </a:moveTo>
                <a:lnTo>
                  <a:pt x="375183" y="90106"/>
                </a:lnTo>
                <a:lnTo>
                  <a:pt x="375183" y="76390"/>
                </a:lnTo>
                <a:lnTo>
                  <a:pt x="407289" y="76390"/>
                </a:lnTo>
                <a:lnTo>
                  <a:pt x="407289" y="68681"/>
                </a:lnTo>
                <a:lnTo>
                  <a:pt x="387375" y="68681"/>
                </a:lnTo>
                <a:lnTo>
                  <a:pt x="394995" y="56489"/>
                </a:lnTo>
                <a:lnTo>
                  <a:pt x="385851" y="53441"/>
                </a:lnTo>
                <a:lnTo>
                  <a:pt x="378231" y="68681"/>
                </a:lnTo>
                <a:lnTo>
                  <a:pt x="361467" y="68681"/>
                </a:lnTo>
                <a:lnTo>
                  <a:pt x="353847" y="54965"/>
                </a:lnTo>
                <a:lnTo>
                  <a:pt x="344703" y="56489"/>
                </a:lnTo>
                <a:lnTo>
                  <a:pt x="350799" y="68681"/>
                </a:lnTo>
                <a:lnTo>
                  <a:pt x="334035" y="68681"/>
                </a:lnTo>
                <a:lnTo>
                  <a:pt x="334035" y="76390"/>
                </a:lnTo>
                <a:lnTo>
                  <a:pt x="364515" y="76390"/>
                </a:lnTo>
                <a:lnTo>
                  <a:pt x="364515" y="90106"/>
                </a:lnTo>
                <a:lnTo>
                  <a:pt x="330987" y="90106"/>
                </a:lnTo>
                <a:lnTo>
                  <a:pt x="330987" y="99250"/>
                </a:lnTo>
                <a:lnTo>
                  <a:pt x="361467" y="99250"/>
                </a:lnTo>
                <a:lnTo>
                  <a:pt x="355371" y="108394"/>
                </a:lnTo>
                <a:lnTo>
                  <a:pt x="343179" y="117538"/>
                </a:lnTo>
                <a:lnTo>
                  <a:pt x="337083" y="120586"/>
                </a:lnTo>
                <a:lnTo>
                  <a:pt x="329463" y="122110"/>
                </a:lnTo>
                <a:lnTo>
                  <a:pt x="332511" y="129730"/>
                </a:lnTo>
                <a:lnTo>
                  <a:pt x="345109" y="125450"/>
                </a:lnTo>
                <a:lnTo>
                  <a:pt x="355561" y="119443"/>
                </a:lnTo>
                <a:lnTo>
                  <a:pt x="364020" y="111734"/>
                </a:lnTo>
                <a:lnTo>
                  <a:pt x="370611" y="102298"/>
                </a:lnTo>
                <a:lnTo>
                  <a:pt x="376021" y="110871"/>
                </a:lnTo>
                <a:lnTo>
                  <a:pt x="383006" y="118300"/>
                </a:lnTo>
                <a:lnTo>
                  <a:pt x="391452" y="124587"/>
                </a:lnTo>
                <a:lnTo>
                  <a:pt x="401193" y="129730"/>
                </a:lnTo>
                <a:lnTo>
                  <a:pt x="405765" y="122110"/>
                </a:lnTo>
                <a:lnTo>
                  <a:pt x="397992" y="118110"/>
                </a:lnTo>
                <a:lnTo>
                  <a:pt x="390817" y="112966"/>
                </a:lnTo>
                <a:lnTo>
                  <a:pt x="384238" y="106680"/>
                </a:lnTo>
                <a:lnTo>
                  <a:pt x="380695" y="102298"/>
                </a:lnTo>
                <a:lnTo>
                  <a:pt x="378231" y="99250"/>
                </a:lnTo>
                <a:lnTo>
                  <a:pt x="410337" y="99250"/>
                </a:lnTo>
                <a:lnTo>
                  <a:pt x="410337" y="90106"/>
                </a:lnTo>
                <a:close/>
              </a:path>
              <a:path w="596900" h="137795">
                <a:moveTo>
                  <a:pt x="434721" y="4673"/>
                </a:moveTo>
                <a:lnTo>
                  <a:pt x="424053" y="4673"/>
                </a:lnTo>
                <a:lnTo>
                  <a:pt x="424053" y="12293"/>
                </a:lnTo>
                <a:lnTo>
                  <a:pt x="424053" y="24485"/>
                </a:lnTo>
                <a:lnTo>
                  <a:pt x="424053" y="32105"/>
                </a:lnTo>
                <a:lnTo>
                  <a:pt x="424053" y="42773"/>
                </a:lnTo>
                <a:lnTo>
                  <a:pt x="390423" y="42773"/>
                </a:lnTo>
                <a:lnTo>
                  <a:pt x="390423" y="32105"/>
                </a:lnTo>
                <a:lnTo>
                  <a:pt x="424053" y="32105"/>
                </a:lnTo>
                <a:lnTo>
                  <a:pt x="424053" y="24485"/>
                </a:lnTo>
                <a:lnTo>
                  <a:pt x="390423" y="24485"/>
                </a:lnTo>
                <a:lnTo>
                  <a:pt x="390423" y="12293"/>
                </a:lnTo>
                <a:lnTo>
                  <a:pt x="424053" y="12293"/>
                </a:lnTo>
                <a:lnTo>
                  <a:pt x="424053" y="4673"/>
                </a:lnTo>
                <a:lnTo>
                  <a:pt x="379755" y="4673"/>
                </a:lnTo>
                <a:lnTo>
                  <a:pt x="379755" y="50393"/>
                </a:lnTo>
                <a:lnTo>
                  <a:pt x="424053" y="50393"/>
                </a:lnTo>
                <a:lnTo>
                  <a:pt x="424053" y="122110"/>
                </a:lnTo>
                <a:lnTo>
                  <a:pt x="421005" y="125158"/>
                </a:lnTo>
                <a:lnTo>
                  <a:pt x="407289" y="125158"/>
                </a:lnTo>
                <a:lnTo>
                  <a:pt x="408813" y="135826"/>
                </a:lnTo>
                <a:lnTo>
                  <a:pt x="430149" y="135826"/>
                </a:lnTo>
                <a:lnTo>
                  <a:pt x="434721" y="132778"/>
                </a:lnTo>
                <a:lnTo>
                  <a:pt x="434721" y="42773"/>
                </a:lnTo>
                <a:lnTo>
                  <a:pt x="434721" y="32105"/>
                </a:lnTo>
                <a:lnTo>
                  <a:pt x="434721" y="24485"/>
                </a:lnTo>
                <a:lnTo>
                  <a:pt x="434721" y="12293"/>
                </a:lnTo>
                <a:lnTo>
                  <a:pt x="434721" y="4673"/>
                </a:lnTo>
                <a:close/>
              </a:path>
              <a:path w="596900" h="137795">
                <a:moveTo>
                  <a:pt x="498729" y="3149"/>
                </a:moveTo>
                <a:lnTo>
                  <a:pt x="488061" y="0"/>
                </a:lnTo>
                <a:lnTo>
                  <a:pt x="485521" y="9055"/>
                </a:lnTo>
                <a:lnTo>
                  <a:pt x="482155" y="18757"/>
                </a:lnTo>
                <a:lnTo>
                  <a:pt x="460057" y="60312"/>
                </a:lnTo>
                <a:lnTo>
                  <a:pt x="448437" y="76390"/>
                </a:lnTo>
                <a:lnTo>
                  <a:pt x="456057" y="82486"/>
                </a:lnTo>
                <a:lnTo>
                  <a:pt x="460629" y="77381"/>
                </a:lnTo>
                <a:lnTo>
                  <a:pt x="465201" y="71399"/>
                </a:lnTo>
                <a:lnTo>
                  <a:pt x="469773" y="64833"/>
                </a:lnTo>
                <a:lnTo>
                  <a:pt x="474345" y="58013"/>
                </a:lnTo>
                <a:lnTo>
                  <a:pt x="474345" y="137350"/>
                </a:lnTo>
                <a:lnTo>
                  <a:pt x="485013" y="137350"/>
                </a:lnTo>
                <a:lnTo>
                  <a:pt x="485013" y="58013"/>
                </a:lnTo>
                <a:lnTo>
                  <a:pt x="485013" y="44297"/>
                </a:lnTo>
                <a:lnTo>
                  <a:pt x="481965" y="44297"/>
                </a:lnTo>
                <a:lnTo>
                  <a:pt x="488175" y="31534"/>
                </a:lnTo>
                <a:lnTo>
                  <a:pt x="493204" y="20294"/>
                </a:lnTo>
                <a:lnTo>
                  <a:pt x="496747" y="10858"/>
                </a:lnTo>
                <a:lnTo>
                  <a:pt x="498729" y="3149"/>
                </a:lnTo>
                <a:close/>
              </a:path>
              <a:path w="596900" h="137795">
                <a:moveTo>
                  <a:pt x="527773" y="96202"/>
                </a:moveTo>
                <a:lnTo>
                  <a:pt x="517105" y="93154"/>
                </a:lnTo>
                <a:lnTo>
                  <a:pt x="513346" y="100926"/>
                </a:lnTo>
                <a:lnTo>
                  <a:pt x="508723" y="108394"/>
                </a:lnTo>
                <a:lnTo>
                  <a:pt x="502945" y="115849"/>
                </a:lnTo>
                <a:lnTo>
                  <a:pt x="495681" y="123634"/>
                </a:lnTo>
                <a:lnTo>
                  <a:pt x="504913" y="129730"/>
                </a:lnTo>
                <a:lnTo>
                  <a:pt x="507961" y="126682"/>
                </a:lnTo>
                <a:lnTo>
                  <a:pt x="517105" y="114490"/>
                </a:lnTo>
                <a:lnTo>
                  <a:pt x="521677" y="106870"/>
                </a:lnTo>
                <a:lnTo>
                  <a:pt x="526249" y="100774"/>
                </a:lnTo>
                <a:lnTo>
                  <a:pt x="527773" y="96202"/>
                </a:lnTo>
                <a:close/>
              </a:path>
              <a:path w="596900" h="137795">
                <a:moveTo>
                  <a:pt x="594829" y="122110"/>
                </a:moveTo>
                <a:lnTo>
                  <a:pt x="589165" y="115874"/>
                </a:lnTo>
                <a:lnTo>
                  <a:pt x="583590" y="108585"/>
                </a:lnTo>
                <a:lnTo>
                  <a:pt x="578332" y="100469"/>
                </a:lnTo>
                <a:lnTo>
                  <a:pt x="573493" y="91630"/>
                </a:lnTo>
                <a:lnTo>
                  <a:pt x="564349" y="94678"/>
                </a:lnTo>
                <a:lnTo>
                  <a:pt x="568312" y="103568"/>
                </a:lnTo>
                <a:lnTo>
                  <a:pt x="573112" y="112014"/>
                </a:lnTo>
                <a:lnTo>
                  <a:pt x="578497" y="120192"/>
                </a:lnTo>
                <a:lnTo>
                  <a:pt x="584161" y="128206"/>
                </a:lnTo>
                <a:lnTo>
                  <a:pt x="594829" y="122110"/>
                </a:lnTo>
                <a:close/>
              </a:path>
              <a:path w="596900" h="137795">
                <a:moveTo>
                  <a:pt x="596353" y="85534"/>
                </a:moveTo>
                <a:lnTo>
                  <a:pt x="579589" y="56489"/>
                </a:lnTo>
                <a:lnTo>
                  <a:pt x="568921" y="61061"/>
                </a:lnTo>
                <a:lnTo>
                  <a:pt x="576541" y="73342"/>
                </a:lnTo>
                <a:lnTo>
                  <a:pt x="567931" y="73583"/>
                </a:lnTo>
                <a:lnTo>
                  <a:pt x="546112" y="74637"/>
                </a:lnTo>
                <a:lnTo>
                  <a:pt x="532345" y="74866"/>
                </a:lnTo>
                <a:lnTo>
                  <a:pt x="545236" y="63436"/>
                </a:lnTo>
                <a:lnTo>
                  <a:pt x="552297" y="56489"/>
                </a:lnTo>
                <a:lnTo>
                  <a:pt x="556539" y="52311"/>
                </a:lnTo>
                <a:lnTo>
                  <a:pt x="566432" y="41770"/>
                </a:lnTo>
                <a:lnTo>
                  <a:pt x="575017" y="32105"/>
                </a:lnTo>
                <a:lnTo>
                  <a:pt x="564349" y="26009"/>
                </a:lnTo>
                <a:lnTo>
                  <a:pt x="560095" y="32054"/>
                </a:lnTo>
                <a:lnTo>
                  <a:pt x="554253" y="38963"/>
                </a:lnTo>
                <a:lnTo>
                  <a:pt x="538441" y="56489"/>
                </a:lnTo>
                <a:lnTo>
                  <a:pt x="535393" y="53441"/>
                </a:lnTo>
                <a:lnTo>
                  <a:pt x="523201" y="44297"/>
                </a:lnTo>
                <a:lnTo>
                  <a:pt x="529005" y="38201"/>
                </a:lnTo>
                <a:lnTo>
                  <a:pt x="534822" y="31534"/>
                </a:lnTo>
                <a:lnTo>
                  <a:pt x="540994" y="23939"/>
                </a:lnTo>
                <a:lnTo>
                  <a:pt x="546417" y="16865"/>
                </a:lnTo>
                <a:lnTo>
                  <a:pt x="547585" y="15341"/>
                </a:lnTo>
                <a:lnTo>
                  <a:pt x="559549" y="14198"/>
                </a:lnTo>
                <a:lnTo>
                  <a:pt x="570064" y="13055"/>
                </a:lnTo>
                <a:lnTo>
                  <a:pt x="578878" y="11912"/>
                </a:lnTo>
                <a:lnTo>
                  <a:pt x="585685" y="10769"/>
                </a:lnTo>
                <a:lnTo>
                  <a:pt x="581113" y="1524"/>
                </a:lnTo>
                <a:lnTo>
                  <a:pt x="574548" y="2971"/>
                </a:lnTo>
                <a:lnTo>
                  <a:pt x="566254" y="4660"/>
                </a:lnTo>
                <a:lnTo>
                  <a:pt x="521677" y="9055"/>
                </a:lnTo>
                <a:lnTo>
                  <a:pt x="503389" y="9245"/>
                </a:lnTo>
                <a:lnTo>
                  <a:pt x="504913" y="18389"/>
                </a:lnTo>
                <a:lnTo>
                  <a:pt x="510921" y="18364"/>
                </a:lnTo>
                <a:lnTo>
                  <a:pt x="517486" y="18199"/>
                </a:lnTo>
                <a:lnTo>
                  <a:pt x="524637" y="17741"/>
                </a:lnTo>
                <a:lnTo>
                  <a:pt x="532345" y="16865"/>
                </a:lnTo>
                <a:lnTo>
                  <a:pt x="527799" y="23202"/>
                </a:lnTo>
                <a:lnTo>
                  <a:pt x="523392" y="28676"/>
                </a:lnTo>
                <a:lnTo>
                  <a:pt x="519277" y="33578"/>
                </a:lnTo>
                <a:lnTo>
                  <a:pt x="515581" y="38201"/>
                </a:lnTo>
                <a:lnTo>
                  <a:pt x="512533" y="36677"/>
                </a:lnTo>
                <a:lnTo>
                  <a:pt x="509485" y="33629"/>
                </a:lnTo>
                <a:lnTo>
                  <a:pt x="501777" y="41249"/>
                </a:lnTo>
                <a:lnTo>
                  <a:pt x="506996" y="45034"/>
                </a:lnTo>
                <a:lnTo>
                  <a:pt x="513486" y="49822"/>
                </a:lnTo>
                <a:lnTo>
                  <a:pt x="521373" y="56032"/>
                </a:lnTo>
                <a:lnTo>
                  <a:pt x="530821" y="64109"/>
                </a:lnTo>
                <a:lnTo>
                  <a:pt x="523201" y="71729"/>
                </a:lnTo>
                <a:lnTo>
                  <a:pt x="518629" y="74866"/>
                </a:lnTo>
                <a:lnTo>
                  <a:pt x="507961" y="76390"/>
                </a:lnTo>
                <a:lnTo>
                  <a:pt x="495681" y="76390"/>
                </a:lnTo>
                <a:lnTo>
                  <a:pt x="497205" y="85534"/>
                </a:lnTo>
                <a:lnTo>
                  <a:pt x="539965" y="84010"/>
                </a:lnTo>
                <a:lnTo>
                  <a:pt x="539965" y="135826"/>
                </a:lnTo>
                <a:lnTo>
                  <a:pt x="550633" y="135826"/>
                </a:lnTo>
                <a:lnTo>
                  <a:pt x="550633" y="84010"/>
                </a:lnTo>
                <a:lnTo>
                  <a:pt x="550633" y="82486"/>
                </a:lnTo>
                <a:lnTo>
                  <a:pt x="561187" y="82257"/>
                </a:lnTo>
                <a:lnTo>
                  <a:pt x="569874" y="81724"/>
                </a:lnTo>
                <a:lnTo>
                  <a:pt x="576567" y="81203"/>
                </a:lnTo>
                <a:lnTo>
                  <a:pt x="581113" y="80962"/>
                </a:lnTo>
                <a:lnTo>
                  <a:pt x="584161" y="84010"/>
                </a:lnTo>
                <a:lnTo>
                  <a:pt x="587209" y="90106"/>
                </a:lnTo>
                <a:lnTo>
                  <a:pt x="596353" y="8553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52" name="object 52"/>
          <p:cNvGrpSpPr/>
          <p:nvPr/>
        </p:nvGrpSpPr>
        <p:grpSpPr>
          <a:xfrm>
            <a:off x="2008632" y="4873752"/>
            <a:ext cx="8129270" cy="1289685"/>
            <a:chOff x="2008632" y="4873752"/>
            <a:chExt cx="8129270" cy="1289685"/>
          </a:xfrm>
        </p:grpSpPr>
        <p:sp>
          <p:nvSpPr>
            <p:cNvPr id="53" name="object 53"/>
            <p:cNvSpPr/>
            <p:nvPr/>
          </p:nvSpPr>
          <p:spPr>
            <a:xfrm>
              <a:off x="2008632" y="4873752"/>
              <a:ext cx="3350260" cy="1289685"/>
            </a:xfrm>
            <a:custGeom>
              <a:avLst/>
              <a:gdLst/>
              <a:ahLst/>
              <a:cxnLst/>
              <a:rect l="l" t="t" r="r" b="b"/>
              <a:pathLst>
                <a:path w="3350260" h="1289685">
                  <a:moveTo>
                    <a:pt x="152781" y="424446"/>
                  </a:moveTo>
                  <a:lnTo>
                    <a:pt x="74955" y="424446"/>
                  </a:lnTo>
                  <a:lnTo>
                    <a:pt x="74955" y="433590"/>
                  </a:lnTo>
                  <a:lnTo>
                    <a:pt x="152781" y="433590"/>
                  </a:lnTo>
                  <a:lnTo>
                    <a:pt x="152781" y="424446"/>
                  </a:lnTo>
                  <a:close/>
                </a:path>
                <a:path w="3350260" h="1289685">
                  <a:moveTo>
                    <a:pt x="171069" y="454926"/>
                  </a:moveTo>
                  <a:lnTo>
                    <a:pt x="169545" y="453402"/>
                  </a:lnTo>
                  <a:lnTo>
                    <a:pt x="55143" y="453402"/>
                  </a:lnTo>
                  <a:lnTo>
                    <a:pt x="55143" y="462546"/>
                  </a:lnTo>
                  <a:lnTo>
                    <a:pt x="155829" y="462546"/>
                  </a:lnTo>
                  <a:lnTo>
                    <a:pt x="152057" y="469671"/>
                  </a:lnTo>
                  <a:lnTo>
                    <a:pt x="147447" y="476910"/>
                  </a:lnTo>
                  <a:lnTo>
                    <a:pt x="141681" y="483857"/>
                  </a:lnTo>
                  <a:lnTo>
                    <a:pt x="134493" y="490067"/>
                  </a:lnTo>
                  <a:lnTo>
                    <a:pt x="127622" y="496354"/>
                  </a:lnTo>
                  <a:lnTo>
                    <a:pt x="120764" y="501497"/>
                  </a:lnTo>
                  <a:lnTo>
                    <a:pt x="113868" y="505498"/>
                  </a:lnTo>
                  <a:lnTo>
                    <a:pt x="106959" y="508355"/>
                  </a:lnTo>
                  <a:lnTo>
                    <a:pt x="113157" y="517499"/>
                  </a:lnTo>
                  <a:lnTo>
                    <a:pt x="148209" y="493115"/>
                  </a:lnTo>
                  <a:lnTo>
                    <a:pt x="167703" y="465175"/>
                  </a:lnTo>
                  <a:lnTo>
                    <a:pt x="171069" y="454926"/>
                  </a:lnTo>
                  <a:close/>
                </a:path>
                <a:path w="3350260" h="1289685">
                  <a:moveTo>
                    <a:pt x="189357" y="432066"/>
                  </a:moveTo>
                  <a:lnTo>
                    <a:pt x="152781" y="410730"/>
                  </a:lnTo>
                  <a:lnTo>
                    <a:pt x="120777" y="381673"/>
                  </a:lnTo>
                  <a:lnTo>
                    <a:pt x="105435" y="381673"/>
                  </a:lnTo>
                  <a:lnTo>
                    <a:pt x="74955" y="410730"/>
                  </a:lnTo>
                  <a:lnTo>
                    <a:pt x="39903" y="433590"/>
                  </a:lnTo>
                  <a:lnTo>
                    <a:pt x="44475" y="441210"/>
                  </a:lnTo>
                  <a:lnTo>
                    <a:pt x="81051" y="419874"/>
                  </a:lnTo>
                  <a:lnTo>
                    <a:pt x="113157" y="389293"/>
                  </a:lnTo>
                  <a:lnTo>
                    <a:pt x="120294" y="396405"/>
                  </a:lnTo>
                  <a:lnTo>
                    <a:pt x="155155" y="424891"/>
                  </a:lnTo>
                  <a:lnTo>
                    <a:pt x="181737" y="439686"/>
                  </a:lnTo>
                  <a:lnTo>
                    <a:pt x="189357" y="432066"/>
                  </a:lnTo>
                  <a:close/>
                </a:path>
                <a:path w="3350260" h="1289685">
                  <a:moveTo>
                    <a:pt x="294601" y="420471"/>
                  </a:moveTo>
                  <a:lnTo>
                    <a:pt x="235165" y="420471"/>
                  </a:lnTo>
                  <a:lnTo>
                    <a:pt x="235165" y="428091"/>
                  </a:lnTo>
                  <a:lnTo>
                    <a:pt x="235165" y="467461"/>
                  </a:lnTo>
                  <a:lnTo>
                    <a:pt x="235165" y="476351"/>
                  </a:lnTo>
                  <a:lnTo>
                    <a:pt x="294601" y="476351"/>
                  </a:lnTo>
                  <a:lnTo>
                    <a:pt x="294601" y="467461"/>
                  </a:lnTo>
                  <a:lnTo>
                    <a:pt x="247357" y="467461"/>
                  </a:lnTo>
                  <a:lnTo>
                    <a:pt x="247357" y="428091"/>
                  </a:lnTo>
                  <a:lnTo>
                    <a:pt x="283933" y="428091"/>
                  </a:lnTo>
                  <a:lnTo>
                    <a:pt x="283933" y="467118"/>
                  </a:lnTo>
                  <a:lnTo>
                    <a:pt x="294601" y="467118"/>
                  </a:lnTo>
                  <a:lnTo>
                    <a:pt x="294601" y="428091"/>
                  </a:lnTo>
                  <a:lnTo>
                    <a:pt x="294601" y="427494"/>
                  </a:lnTo>
                  <a:lnTo>
                    <a:pt x="294601" y="420471"/>
                  </a:lnTo>
                  <a:close/>
                </a:path>
                <a:path w="3350260" h="1289685">
                  <a:moveTo>
                    <a:pt x="331266" y="396913"/>
                  </a:moveTo>
                  <a:lnTo>
                    <a:pt x="318985" y="396913"/>
                  </a:lnTo>
                  <a:lnTo>
                    <a:pt x="318985" y="497687"/>
                  </a:lnTo>
                  <a:lnTo>
                    <a:pt x="331266" y="497687"/>
                  </a:lnTo>
                  <a:lnTo>
                    <a:pt x="331266" y="396913"/>
                  </a:lnTo>
                  <a:close/>
                </a:path>
                <a:path w="3350260" h="1289685">
                  <a:moveTo>
                    <a:pt x="331266" y="388721"/>
                  </a:moveTo>
                  <a:lnTo>
                    <a:pt x="201536" y="388721"/>
                  </a:lnTo>
                  <a:lnTo>
                    <a:pt x="201536" y="396341"/>
                  </a:lnTo>
                  <a:lnTo>
                    <a:pt x="201536" y="497941"/>
                  </a:lnTo>
                  <a:lnTo>
                    <a:pt x="201536" y="506831"/>
                  </a:lnTo>
                  <a:lnTo>
                    <a:pt x="201536" y="515721"/>
                  </a:lnTo>
                  <a:lnTo>
                    <a:pt x="212204" y="515721"/>
                  </a:lnTo>
                  <a:lnTo>
                    <a:pt x="212204" y="506831"/>
                  </a:lnTo>
                  <a:lnTo>
                    <a:pt x="318985" y="506831"/>
                  </a:lnTo>
                  <a:lnTo>
                    <a:pt x="318985" y="514451"/>
                  </a:lnTo>
                  <a:lnTo>
                    <a:pt x="331266" y="514451"/>
                  </a:lnTo>
                  <a:lnTo>
                    <a:pt x="331266" y="506831"/>
                  </a:lnTo>
                  <a:lnTo>
                    <a:pt x="331266" y="497941"/>
                  </a:lnTo>
                  <a:lnTo>
                    <a:pt x="212204" y="497941"/>
                  </a:lnTo>
                  <a:lnTo>
                    <a:pt x="212204" y="396341"/>
                  </a:lnTo>
                  <a:lnTo>
                    <a:pt x="331266" y="396341"/>
                  </a:lnTo>
                  <a:lnTo>
                    <a:pt x="331266" y="388721"/>
                  </a:lnTo>
                  <a:close/>
                </a:path>
                <a:path w="3350260" h="1289685">
                  <a:moveTo>
                    <a:pt x="489864" y="450354"/>
                  </a:moveTo>
                  <a:lnTo>
                    <a:pt x="471576" y="410730"/>
                  </a:lnTo>
                  <a:lnTo>
                    <a:pt x="464058" y="406158"/>
                  </a:lnTo>
                  <a:lnTo>
                    <a:pt x="461619" y="404672"/>
                  </a:lnTo>
                  <a:lnTo>
                    <a:pt x="450240" y="400354"/>
                  </a:lnTo>
                  <a:lnTo>
                    <a:pt x="437718" y="397776"/>
                  </a:lnTo>
                  <a:lnTo>
                    <a:pt x="424332" y="396913"/>
                  </a:lnTo>
                  <a:lnTo>
                    <a:pt x="413562" y="397954"/>
                  </a:lnTo>
                  <a:lnTo>
                    <a:pt x="413562" y="407682"/>
                  </a:lnTo>
                  <a:lnTo>
                    <a:pt x="412762" y="422490"/>
                  </a:lnTo>
                  <a:lnTo>
                    <a:pt x="402894" y="464070"/>
                  </a:lnTo>
                  <a:lnTo>
                    <a:pt x="378510" y="490067"/>
                  </a:lnTo>
                  <a:lnTo>
                    <a:pt x="372414" y="490067"/>
                  </a:lnTo>
                  <a:lnTo>
                    <a:pt x="367842" y="487019"/>
                  </a:lnTo>
                  <a:lnTo>
                    <a:pt x="366318" y="482447"/>
                  </a:lnTo>
                  <a:lnTo>
                    <a:pt x="363270" y="477875"/>
                  </a:lnTo>
                  <a:lnTo>
                    <a:pt x="361746" y="471779"/>
                  </a:lnTo>
                  <a:lnTo>
                    <a:pt x="361823" y="463245"/>
                  </a:lnTo>
                  <a:lnTo>
                    <a:pt x="362635" y="454063"/>
                  </a:lnTo>
                  <a:lnTo>
                    <a:pt x="385279" y="420103"/>
                  </a:lnTo>
                  <a:lnTo>
                    <a:pt x="413562" y="407682"/>
                  </a:lnTo>
                  <a:lnTo>
                    <a:pt x="413562" y="397954"/>
                  </a:lnTo>
                  <a:lnTo>
                    <a:pt x="372414" y="416826"/>
                  </a:lnTo>
                  <a:lnTo>
                    <a:pt x="350989" y="450900"/>
                  </a:lnTo>
                  <a:lnTo>
                    <a:pt x="349554" y="464070"/>
                  </a:lnTo>
                  <a:lnTo>
                    <a:pt x="350113" y="470954"/>
                  </a:lnTo>
                  <a:lnTo>
                    <a:pt x="369366" y="500735"/>
                  </a:lnTo>
                  <a:lnTo>
                    <a:pt x="376986" y="500735"/>
                  </a:lnTo>
                  <a:lnTo>
                    <a:pt x="386727" y="499021"/>
                  </a:lnTo>
                  <a:lnTo>
                    <a:pt x="395465" y="493877"/>
                  </a:lnTo>
                  <a:lnTo>
                    <a:pt x="398970" y="490067"/>
                  </a:lnTo>
                  <a:lnTo>
                    <a:pt x="403352" y="485305"/>
                  </a:lnTo>
                  <a:lnTo>
                    <a:pt x="421043" y="443687"/>
                  </a:lnTo>
                  <a:lnTo>
                    <a:pt x="425716" y="407682"/>
                  </a:lnTo>
                  <a:lnTo>
                    <a:pt x="425856" y="406158"/>
                  </a:lnTo>
                  <a:lnTo>
                    <a:pt x="463956" y="418350"/>
                  </a:lnTo>
                  <a:lnTo>
                    <a:pt x="477545" y="450354"/>
                  </a:lnTo>
                  <a:lnTo>
                    <a:pt x="477443" y="454063"/>
                  </a:lnTo>
                  <a:lnTo>
                    <a:pt x="451472" y="492163"/>
                  </a:lnTo>
                  <a:lnTo>
                    <a:pt x="419658" y="500735"/>
                  </a:lnTo>
                  <a:lnTo>
                    <a:pt x="422706" y="509879"/>
                  </a:lnTo>
                  <a:lnTo>
                    <a:pt x="460959" y="499376"/>
                  </a:lnTo>
                  <a:lnTo>
                    <a:pt x="488721" y="463245"/>
                  </a:lnTo>
                  <a:lnTo>
                    <a:pt x="489864" y="450354"/>
                  </a:lnTo>
                  <a:close/>
                </a:path>
                <a:path w="3350260" h="1289685">
                  <a:moveTo>
                    <a:pt x="625589" y="451878"/>
                  </a:moveTo>
                  <a:lnTo>
                    <a:pt x="613397" y="451878"/>
                  </a:lnTo>
                  <a:lnTo>
                    <a:pt x="613397" y="461022"/>
                  </a:lnTo>
                  <a:lnTo>
                    <a:pt x="613397" y="499211"/>
                  </a:lnTo>
                  <a:lnTo>
                    <a:pt x="528053" y="499211"/>
                  </a:lnTo>
                  <a:lnTo>
                    <a:pt x="528053" y="461022"/>
                  </a:lnTo>
                  <a:lnTo>
                    <a:pt x="613397" y="461022"/>
                  </a:lnTo>
                  <a:lnTo>
                    <a:pt x="613397" y="451878"/>
                  </a:lnTo>
                  <a:lnTo>
                    <a:pt x="517296" y="451878"/>
                  </a:lnTo>
                  <a:lnTo>
                    <a:pt x="517296" y="514451"/>
                  </a:lnTo>
                  <a:lnTo>
                    <a:pt x="528053" y="514451"/>
                  </a:lnTo>
                  <a:lnTo>
                    <a:pt x="528053" y="508355"/>
                  </a:lnTo>
                  <a:lnTo>
                    <a:pt x="613397" y="508355"/>
                  </a:lnTo>
                  <a:lnTo>
                    <a:pt x="613397" y="514451"/>
                  </a:lnTo>
                  <a:lnTo>
                    <a:pt x="625589" y="514451"/>
                  </a:lnTo>
                  <a:lnTo>
                    <a:pt x="625589" y="508355"/>
                  </a:lnTo>
                  <a:lnTo>
                    <a:pt x="625589" y="499211"/>
                  </a:lnTo>
                  <a:lnTo>
                    <a:pt x="625589" y="461022"/>
                  </a:lnTo>
                  <a:lnTo>
                    <a:pt x="625589" y="451878"/>
                  </a:lnTo>
                  <a:close/>
                </a:path>
                <a:path w="3350260" h="1289685">
                  <a:moveTo>
                    <a:pt x="643978" y="436638"/>
                  </a:moveTo>
                  <a:lnTo>
                    <a:pt x="640029" y="431774"/>
                  </a:lnTo>
                  <a:lnTo>
                    <a:pt x="638924" y="430542"/>
                  </a:lnTo>
                  <a:lnTo>
                    <a:pt x="635203" y="426351"/>
                  </a:lnTo>
                  <a:lnTo>
                    <a:pt x="629793" y="420344"/>
                  </a:lnTo>
                  <a:lnTo>
                    <a:pt x="624065" y="413778"/>
                  </a:lnTo>
                  <a:lnTo>
                    <a:pt x="617550" y="407441"/>
                  </a:lnTo>
                  <a:lnTo>
                    <a:pt x="611873" y="402107"/>
                  </a:lnTo>
                  <a:lnTo>
                    <a:pt x="607352" y="397624"/>
                  </a:lnTo>
                  <a:lnTo>
                    <a:pt x="604253" y="393865"/>
                  </a:lnTo>
                  <a:lnTo>
                    <a:pt x="593585" y="399961"/>
                  </a:lnTo>
                  <a:lnTo>
                    <a:pt x="598208" y="403783"/>
                  </a:lnTo>
                  <a:lnTo>
                    <a:pt x="603110" y="408432"/>
                  </a:lnTo>
                  <a:lnTo>
                    <a:pt x="608596" y="414197"/>
                  </a:lnTo>
                  <a:lnTo>
                    <a:pt x="614921" y="421398"/>
                  </a:lnTo>
                  <a:lnTo>
                    <a:pt x="599567" y="422541"/>
                  </a:lnTo>
                  <a:lnTo>
                    <a:pt x="537197" y="425970"/>
                  </a:lnTo>
                  <a:lnTo>
                    <a:pt x="544652" y="415658"/>
                  </a:lnTo>
                  <a:lnTo>
                    <a:pt x="551103" y="405345"/>
                  </a:lnTo>
                  <a:lnTo>
                    <a:pt x="556704" y="395020"/>
                  </a:lnTo>
                  <a:lnTo>
                    <a:pt x="561581" y="384721"/>
                  </a:lnTo>
                  <a:lnTo>
                    <a:pt x="549389" y="381673"/>
                  </a:lnTo>
                  <a:lnTo>
                    <a:pt x="546011" y="389661"/>
                  </a:lnTo>
                  <a:lnTo>
                    <a:pt x="540626" y="399821"/>
                  </a:lnTo>
                  <a:lnTo>
                    <a:pt x="533501" y="411975"/>
                  </a:lnTo>
                  <a:lnTo>
                    <a:pt x="524916" y="425970"/>
                  </a:lnTo>
                  <a:lnTo>
                    <a:pt x="515772" y="425970"/>
                  </a:lnTo>
                  <a:lnTo>
                    <a:pt x="508152" y="427494"/>
                  </a:lnTo>
                  <a:lnTo>
                    <a:pt x="500532" y="427494"/>
                  </a:lnTo>
                  <a:lnTo>
                    <a:pt x="502056" y="436638"/>
                  </a:lnTo>
                  <a:lnTo>
                    <a:pt x="524916" y="436638"/>
                  </a:lnTo>
                  <a:lnTo>
                    <a:pt x="561581" y="433590"/>
                  </a:lnTo>
                  <a:lnTo>
                    <a:pt x="599681" y="432066"/>
                  </a:lnTo>
                  <a:lnTo>
                    <a:pt x="608825" y="430542"/>
                  </a:lnTo>
                  <a:lnTo>
                    <a:pt x="622541" y="430542"/>
                  </a:lnTo>
                  <a:lnTo>
                    <a:pt x="627113" y="435114"/>
                  </a:lnTo>
                  <a:lnTo>
                    <a:pt x="631786" y="439686"/>
                  </a:lnTo>
                  <a:lnTo>
                    <a:pt x="634834" y="444258"/>
                  </a:lnTo>
                  <a:lnTo>
                    <a:pt x="643978" y="436638"/>
                  </a:lnTo>
                  <a:close/>
                </a:path>
                <a:path w="3350260" h="1289685">
                  <a:moveTo>
                    <a:pt x="767524" y="511403"/>
                  </a:moveTo>
                  <a:lnTo>
                    <a:pt x="764641" y="505307"/>
                  </a:lnTo>
                  <a:lnTo>
                    <a:pt x="762482" y="500735"/>
                  </a:lnTo>
                  <a:lnTo>
                    <a:pt x="762114" y="499948"/>
                  </a:lnTo>
                  <a:lnTo>
                    <a:pt x="757504" y="490804"/>
                  </a:lnTo>
                  <a:lnTo>
                    <a:pt x="750760" y="477875"/>
                  </a:lnTo>
                  <a:lnTo>
                    <a:pt x="741616" y="480923"/>
                  </a:lnTo>
                  <a:lnTo>
                    <a:pt x="743140" y="485495"/>
                  </a:lnTo>
                  <a:lnTo>
                    <a:pt x="749236" y="497687"/>
                  </a:lnTo>
                  <a:lnTo>
                    <a:pt x="743140" y="497687"/>
                  </a:lnTo>
                  <a:lnTo>
                    <a:pt x="735520" y="499211"/>
                  </a:lnTo>
                  <a:lnTo>
                    <a:pt x="724750" y="500735"/>
                  </a:lnTo>
                  <a:lnTo>
                    <a:pt x="724750" y="471779"/>
                  </a:lnTo>
                  <a:lnTo>
                    <a:pt x="752284" y="471779"/>
                  </a:lnTo>
                  <a:lnTo>
                    <a:pt x="752284" y="464058"/>
                  </a:lnTo>
                  <a:lnTo>
                    <a:pt x="752284" y="436626"/>
                  </a:lnTo>
                  <a:lnTo>
                    <a:pt x="752284" y="429006"/>
                  </a:lnTo>
                  <a:lnTo>
                    <a:pt x="741616" y="429006"/>
                  </a:lnTo>
                  <a:lnTo>
                    <a:pt x="741616" y="436626"/>
                  </a:lnTo>
                  <a:lnTo>
                    <a:pt x="741616" y="464058"/>
                  </a:lnTo>
                  <a:lnTo>
                    <a:pt x="724750" y="464058"/>
                  </a:lnTo>
                  <a:lnTo>
                    <a:pt x="724750" y="436626"/>
                  </a:lnTo>
                  <a:lnTo>
                    <a:pt x="741616" y="436626"/>
                  </a:lnTo>
                  <a:lnTo>
                    <a:pt x="741616" y="429006"/>
                  </a:lnTo>
                  <a:lnTo>
                    <a:pt x="724750" y="429006"/>
                  </a:lnTo>
                  <a:lnTo>
                    <a:pt x="724750" y="413766"/>
                  </a:lnTo>
                  <a:lnTo>
                    <a:pt x="733615" y="412623"/>
                  </a:lnTo>
                  <a:lnTo>
                    <a:pt x="741603" y="411480"/>
                  </a:lnTo>
                  <a:lnTo>
                    <a:pt x="748423" y="410337"/>
                  </a:lnTo>
                  <a:lnTo>
                    <a:pt x="753808" y="409194"/>
                  </a:lnTo>
                  <a:lnTo>
                    <a:pt x="749236" y="399961"/>
                  </a:lnTo>
                  <a:lnTo>
                    <a:pt x="738327" y="402272"/>
                  </a:lnTo>
                  <a:lnTo>
                    <a:pt x="723849" y="404431"/>
                  </a:lnTo>
                  <a:lnTo>
                    <a:pt x="705650" y="406273"/>
                  </a:lnTo>
                  <a:lnTo>
                    <a:pt x="683602" y="407670"/>
                  </a:lnTo>
                  <a:lnTo>
                    <a:pt x="685126" y="416814"/>
                  </a:lnTo>
                  <a:lnTo>
                    <a:pt x="691146" y="415912"/>
                  </a:lnTo>
                  <a:lnTo>
                    <a:pt x="697890" y="415290"/>
                  </a:lnTo>
                  <a:lnTo>
                    <a:pt x="705485" y="414680"/>
                  </a:lnTo>
                  <a:lnTo>
                    <a:pt x="714082" y="413766"/>
                  </a:lnTo>
                  <a:lnTo>
                    <a:pt x="714082" y="429006"/>
                  </a:lnTo>
                  <a:lnTo>
                    <a:pt x="714082" y="436626"/>
                  </a:lnTo>
                  <a:lnTo>
                    <a:pt x="714082" y="464058"/>
                  </a:lnTo>
                  <a:lnTo>
                    <a:pt x="697318" y="464058"/>
                  </a:lnTo>
                  <a:lnTo>
                    <a:pt x="697318" y="436626"/>
                  </a:lnTo>
                  <a:lnTo>
                    <a:pt x="714082" y="436626"/>
                  </a:lnTo>
                  <a:lnTo>
                    <a:pt x="714082" y="429006"/>
                  </a:lnTo>
                  <a:lnTo>
                    <a:pt x="686650" y="429006"/>
                  </a:lnTo>
                  <a:lnTo>
                    <a:pt x="686650" y="476351"/>
                  </a:lnTo>
                  <a:lnTo>
                    <a:pt x="697318" y="476351"/>
                  </a:lnTo>
                  <a:lnTo>
                    <a:pt x="697318" y="471779"/>
                  </a:lnTo>
                  <a:lnTo>
                    <a:pt x="714082" y="471779"/>
                  </a:lnTo>
                  <a:lnTo>
                    <a:pt x="714082" y="500735"/>
                  </a:lnTo>
                  <a:lnTo>
                    <a:pt x="703795" y="501853"/>
                  </a:lnTo>
                  <a:lnTo>
                    <a:pt x="693508" y="502831"/>
                  </a:lnTo>
                  <a:lnTo>
                    <a:pt x="683221" y="503516"/>
                  </a:lnTo>
                  <a:lnTo>
                    <a:pt x="672934" y="503783"/>
                  </a:lnTo>
                  <a:lnTo>
                    <a:pt x="675982" y="512927"/>
                  </a:lnTo>
                  <a:lnTo>
                    <a:pt x="699985" y="510832"/>
                  </a:lnTo>
                  <a:lnTo>
                    <a:pt x="709422" y="510146"/>
                  </a:lnTo>
                  <a:lnTo>
                    <a:pt x="717130" y="509879"/>
                  </a:lnTo>
                  <a:lnTo>
                    <a:pt x="752284" y="505307"/>
                  </a:lnTo>
                  <a:lnTo>
                    <a:pt x="755332" y="509879"/>
                  </a:lnTo>
                  <a:lnTo>
                    <a:pt x="755332" y="512927"/>
                  </a:lnTo>
                  <a:lnTo>
                    <a:pt x="756856" y="514451"/>
                  </a:lnTo>
                  <a:lnTo>
                    <a:pt x="767524" y="511403"/>
                  </a:lnTo>
                  <a:close/>
                </a:path>
                <a:path w="3350260" h="1289685">
                  <a:moveTo>
                    <a:pt x="799528" y="479399"/>
                  </a:moveTo>
                  <a:lnTo>
                    <a:pt x="791908" y="477875"/>
                  </a:lnTo>
                  <a:lnTo>
                    <a:pt x="791908" y="485495"/>
                  </a:lnTo>
                  <a:lnTo>
                    <a:pt x="790384" y="491591"/>
                  </a:lnTo>
                  <a:lnTo>
                    <a:pt x="790384" y="499211"/>
                  </a:lnTo>
                  <a:lnTo>
                    <a:pt x="788860" y="500735"/>
                  </a:lnTo>
                  <a:lnTo>
                    <a:pt x="785812" y="500735"/>
                  </a:lnTo>
                  <a:lnTo>
                    <a:pt x="784288" y="499211"/>
                  </a:lnTo>
                  <a:lnTo>
                    <a:pt x="782764" y="494639"/>
                  </a:lnTo>
                  <a:lnTo>
                    <a:pt x="779716" y="490067"/>
                  </a:lnTo>
                  <a:lnTo>
                    <a:pt x="775335" y="446151"/>
                  </a:lnTo>
                  <a:lnTo>
                    <a:pt x="775144" y="393865"/>
                  </a:lnTo>
                  <a:lnTo>
                    <a:pt x="775144" y="386245"/>
                  </a:lnTo>
                  <a:lnTo>
                    <a:pt x="665314" y="386245"/>
                  </a:lnTo>
                  <a:lnTo>
                    <a:pt x="665200" y="446151"/>
                  </a:lnTo>
                  <a:lnTo>
                    <a:pt x="658406" y="486727"/>
                  </a:lnTo>
                  <a:lnTo>
                    <a:pt x="648550" y="509879"/>
                  </a:lnTo>
                  <a:lnTo>
                    <a:pt x="656170" y="515975"/>
                  </a:lnTo>
                  <a:lnTo>
                    <a:pt x="671220" y="480491"/>
                  </a:lnTo>
                  <a:lnTo>
                    <a:pt x="675957" y="434086"/>
                  </a:lnTo>
                  <a:lnTo>
                    <a:pt x="675982" y="393865"/>
                  </a:lnTo>
                  <a:lnTo>
                    <a:pt x="762952" y="393865"/>
                  </a:lnTo>
                  <a:lnTo>
                    <a:pt x="762952" y="418338"/>
                  </a:lnTo>
                  <a:lnTo>
                    <a:pt x="763181" y="434086"/>
                  </a:lnTo>
                  <a:lnTo>
                    <a:pt x="763663" y="446151"/>
                  </a:lnTo>
                  <a:lnTo>
                    <a:pt x="764235" y="457568"/>
                  </a:lnTo>
                  <a:lnTo>
                    <a:pt x="764476" y="465582"/>
                  </a:lnTo>
                  <a:lnTo>
                    <a:pt x="775144" y="503783"/>
                  </a:lnTo>
                  <a:lnTo>
                    <a:pt x="776668" y="508355"/>
                  </a:lnTo>
                  <a:lnTo>
                    <a:pt x="778192" y="511403"/>
                  </a:lnTo>
                  <a:lnTo>
                    <a:pt x="781240" y="512927"/>
                  </a:lnTo>
                  <a:lnTo>
                    <a:pt x="782764" y="514451"/>
                  </a:lnTo>
                  <a:lnTo>
                    <a:pt x="785812" y="515975"/>
                  </a:lnTo>
                  <a:lnTo>
                    <a:pt x="791908" y="515975"/>
                  </a:lnTo>
                  <a:lnTo>
                    <a:pt x="794956" y="514451"/>
                  </a:lnTo>
                  <a:lnTo>
                    <a:pt x="796391" y="510146"/>
                  </a:lnTo>
                  <a:lnTo>
                    <a:pt x="797598" y="506183"/>
                  </a:lnTo>
                  <a:lnTo>
                    <a:pt x="798423" y="500735"/>
                  </a:lnTo>
                  <a:lnTo>
                    <a:pt x="798550" y="499948"/>
                  </a:lnTo>
                  <a:lnTo>
                    <a:pt x="799261" y="490804"/>
                  </a:lnTo>
                  <a:lnTo>
                    <a:pt x="799528" y="479399"/>
                  </a:lnTo>
                  <a:close/>
                </a:path>
                <a:path w="3350260" h="1289685">
                  <a:moveTo>
                    <a:pt x="1363980" y="122313"/>
                  </a:moveTo>
                  <a:lnTo>
                    <a:pt x="1359408" y="113068"/>
                  </a:lnTo>
                  <a:lnTo>
                    <a:pt x="1357884" y="111544"/>
                  </a:lnTo>
                  <a:lnTo>
                    <a:pt x="1356360" y="108496"/>
                  </a:lnTo>
                  <a:lnTo>
                    <a:pt x="1353210" y="105448"/>
                  </a:lnTo>
                  <a:lnTo>
                    <a:pt x="1350162" y="103924"/>
                  </a:lnTo>
                  <a:lnTo>
                    <a:pt x="1345590" y="102400"/>
                  </a:lnTo>
                  <a:lnTo>
                    <a:pt x="1341018" y="99352"/>
                  </a:lnTo>
                  <a:lnTo>
                    <a:pt x="1333398" y="97828"/>
                  </a:lnTo>
                  <a:lnTo>
                    <a:pt x="1327302" y="96304"/>
                  </a:lnTo>
                  <a:lnTo>
                    <a:pt x="1319682" y="94780"/>
                  </a:lnTo>
                  <a:lnTo>
                    <a:pt x="1315110" y="93256"/>
                  </a:lnTo>
                  <a:lnTo>
                    <a:pt x="1309014" y="93256"/>
                  </a:lnTo>
                  <a:lnTo>
                    <a:pt x="1304442" y="90208"/>
                  </a:lnTo>
                  <a:lnTo>
                    <a:pt x="1302918" y="88684"/>
                  </a:lnTo>
                  <a:lnTo>
                    <a:pt x="1299870" y="87160"/>
                  </a:lnTo>
                  <a:lnTo>
                    <a:pt x="1298346" y="84112"/>
                  </a:lnTo>
                  <a:lnTo>
                    <a:pt x="1298346" y="76492"/>
                  </a:lnTo>
                  <a:lnTo>
                    <a:pt x="1301394" y="73444"/>
                  </a:lnTo>
                  <a:lnTo>
                    <a:pt x="1305966" y="70396"/>
                  </a:lnTo>
                  <a:lnTo>
                    <a:pt x="1309014" y="68872"/>
                  </a:lnTo>
                  <a:lnTo>
                    <a:pt x="1315110" y="67348"/>
                  </a:lnTo>
                  <a:lnTo>
                    <a:pt x="1321206" y="67348"/>
                  </a:lnTo>
                  <a:lnTo>
                    <a:pt x="1331188" y="68186"/>
                  </a:lnTo>
                  <a:lnTo>
                    <a:pt x="1340459" y="70586"/>
                  </a:lnTo>
                  <a:lnTo>
                    <a:pt x="1348892" y="74422"/>
                  </a:lnTo>
                  <a:lnTo>
                    <a:pt x="1356360" y="79540"/>
                  </a:lnTo>
                  <a:lnTo>
                    <a:pt x="1359408" y="79540"/>
                  </a:lnTo>
                  <a:lnTo>
                    <a:pt x="1359408" y="56680"/>
                  </a:lnTo>
                  <a:lnTo>
                    <a:pt x="1350149" y="53505"/>
                  </a:lnTo>
                  <a:lnTo>
                    <a:pt x="1340650" y="51066"/>
                  </a:lnTo>
                  <a:lnTo>
                    <a:pt x="1330591" y="49517"/>
                  </a:lnTo>
                  <a:lnTo>
                    <a:pt x="1319682" y="48971"/>
                  </a:lnTo>
                  <a:lnTo>
                    <a:pt x="1309941" y="49555"/>
                  </a:lnTo>
                  <a:lnTo>
                    <a:pt x="1277200" y="70205"/>
                  </a:lnTo>
                  <a:lnTo>
                    <a:pt x="1273962" y="84112"/>
                  </a:lnTo>
                  <a:lnTo>
                    <a:pt x="1273962" y="91732"/>
                  </a:lnTo>
                  <a:lnTo>
                    <a:pt x="1302918" y="116116"/>
                  </a:lnTo>
                  <a:lnTo>
                    <a:pt x="1313586" y="119164"/>
                  </a:lnTo>
                  <a:lnTo>
                    <a:pt x="1319682" y="120688"/>
                  </a:lnTo>
                  <a:lnTo>
                    <a:pt x="1324254" y="120688"/>
                  </a:lnTo>
                  <a:lnTo>
                    <a:pt x="1330350" y="122313"/>
                  </a:lnTo>
                  <a:lnTo>
                    <a:pt x="1333398" y="123837"/>
                  </a:lnTo>
                  <a:lnTo>
                    <a:pt x="1337970" y="128409"/>
                  </a:lnTo>
                  <a:lnTo>
                    <a:pt x="1337970" y="139077"/>
                  </a:lnTo>
                  <a:lnTo>
                    <a:pt x="1336446" y="142125"/>
                  </a:lnTo>
                  <a:lnTo>
                    <a:pt x="1331874" y="145173"/>
                  </a:lnTo>
                  <a:lnTo>
                    <a:pt x="1322730" y="148221"/>
                  </a:lnTo>
                  <a:lnTo>
                    <a:pt x="1309014" y="148221"/>
                  </a:lnTo>
                  <a:lnTo>
                    <a:pt x="1301394" y="146697"/>
                  </a:lnTo>
                  <a:lnTo>
                    <a:pt x="1295298" y="143649"/>
                  </a:lnTo>
                  <a:lnTo>
                    <a:pt x="1287678" y="142125"/>
                  </a:lnTo>
                  <a:lnTo>
                    <a:pt x="1275486" y="132981"/>
                  </a:lnTo>
                  <a:lnTo>
                    <a:pt x="1272438" y="132981"/>
                  </a:lnTo>
                  <a:lnTo>
                    <a:pt x="1272438" y="157365"/>
                  </a:lnTo>
                  <a:lnTo>
                    <a:pt x="1282966" y="161366"/>
                  </a:lnTo>
                  <a:lnTo>
                    <a:pt x="1293774" y="164223"/>
                  </a:lnTo>
                  <a:lnTo>
                    <a:pt x="1304582" y="165938"/>
                  </a:lnTo>
                  <a:lnTo>
                    <a:pt x="1315110" y="166509"/>
                  </a:lnTo>
                  <a:lnTo>
                    <a:pt x="1325727" y="165696"/>
                  </a:lnTo>
                  <a:lnTo>
                    <a:pt x="1360538" y="144602"/>
                  </a:lnTo>
                  <a:lnTo>
                    <a:pt x="1363980" y="129933"/>
                  </a:lnTo>
                  <a:lnTo>
                    <a:pt x="1363980" y="122313"/>
                  </a:lnTo>
                  <a:close/>
                </a:path>
                <a:path w="3350260" h="1289685">
                  <a:moveTo>
                    <a:pt x="1458556" y="116205"/>
                  </a:moveTo>
                  <a:lnTo>
                    <a:pt x="1435976" y="77546"/>
                  </a:lnTo>
                  <a:lnTo>
                    <a:pt x="1435608" y="77495"/>
                  </a:lnTo>
                  <a:lnTo>
                    <a:pt x="1435608" y="111544"/>
                  </a:lnTo>
                  <a:lnTo>
                    <a:pt x="1397508" y="111544"/>
                  </a:lnTo>
                  <a:lnTo>
                    <a:pt x="1398879" y="101536"/>
                  </a:lnTo>
                  <a:lnTo>
                    <a:pt x="1402842" y="94399"/>
                  </a:lnTo>
                  <a:lnTo>
                    <a:pt x="1409077" y="90106"/>
                  </a:lnTo>
                  <a:lnTo>
                    <a:pt x="1417320" y="88684"/>
                  </a:lnTo>
                  <a:lnTo>
                    <a:pt x="1425321" y="90106"/>
                  </a:lnTo>
                  <a:lnTo>
                    <a:pt x="1431036" y="94399"/>
                  </a:lnTo>
                  <a:lnTo>
                    <a:pt x="1434465" y="101536"/>
                  </a:lnTo>
                  <a:lnTo>
                    <a:pt x="1435608" y="111544"/>
                  </a:lnTo>
                  <a:lnTo>
                    <a:pt x="1435608" y="77495"/>
                  </a:lnTo>
                  <a:lnTo>
                    <a:pt x="1418844" y="74968"/>
                  </a:lnTo>
                  <a:lnTo>
                    <a:pt x="1409128" y="75806"/>
                  </a:lnTo>
                  <a:lnTo>
                    <a:pt x="1400556" y="78206"/>
                  </a:lnTo>
                  <a:lnTo>
                    <a:pt x="1375257" y="110769"/>
                  </a:lnTo>
                  <a:lnTo>
                    <a:pt x="1374648" y="120777"/>
                  </a:lnTo>
                  <a:lnTo>
                    <a:pt x="1375257" y="131381"/>
                  </a:lnTo>
                  <a:lnTo>
                    <a:pt x="1402842" y="163258"/>
                  </a:lnTo>
                  <a:lnTo>
                    <a:pt x="1423416" y="166497"/>
                  </a:lnTo>
                  <a:lnTo>
                    <a:pt x="1431429" y="165950"/>
                  </a:lnTo>
                  <a:lnTo>
                    <a:pt x="1439608" y="164401"/>
                  </a:lnTo>
                  <a:lnTo>
                    <a:pt x="1448054" y="162001"/>
                  </a:lnTo>
                  <a:lnTo>
                    <a:pt x="1456944" y="158877"/>
                  </a:lnTo>
                  <a:lnTo>
                    <a:pt x="1456944" y="149733"/>
                  </a:lnTo>
                  <a:lnTo>
                    <a:pt x="1456944" y="139065"/>
                  </a:lnTo>
                  <a:lnTo>
                    <a:pt x="1455420" y="139065"/>
                  </a:lnTo>
                  <a:lnTo>
                    <a:pt x="1448536" y="143954"/>
                  </a:lnTo>
                  <a:lnTo>
                    <a:pt x="1441513" y="147256"/>
                  </a:lnTo>
                  <a:lnTo>
                    <a:pt x="1434198" y="149148"/>
                  </a:lnTo>
                  <a:lnTo>
                    <a:pt x="1426464" y="149733"/>
                  </a:lnTo>
                  <a:lnTo>
                    <a:pt x="1414221" y="148259"/>
                  </a:lnTo>
                  <a:lnTo>
                    <a:pt x="1405128" y="143637"/>
                  </a:lnTo>
                  <a:lnTo>
                    <a:pt x="1399451" y="135597"/>
                  </a:lnTo>
                  <a:lnTo>
                    <a:pt x="1397508" y="123825"/>
                  </a:lnTo>
                  <a:lnTo>
                    <a:pt x="1458556" y="123825"/>
                  </a:lnTo>
                  <a:lnTo>
                    <a:pt x="1458556" y="116205"/>
                  </a:lnTo>
                  <a:close/>
                </a:path>
                <a:path w="3350260" h="1289685">
                  <a:moveTo>
                    <a:pt x="1556092" y="106972"/>
                  </a:moveTo>
                  <a:lnTo>
                    <a:pt x="1554378" y="92976"/>
                  </a:lnTo>
                  <a:lnTo>
                    <a:pt x="1549234" y="82969"/>
                  </a:lnTo>
                  <a:lnTo>
                    <a:pt x="1540662" y="76974"/>
                  </a:lnTo>
                  <a:lnTo>
                    <a:pt x="1528660" y="74968"/>
                  </a:lnTo>
                  <a:lnTo>
                    <a:pt x="1524088" y="74968"/>
                  </a:lnTo>
                  <a:lnTo>
                    <a:pt x="1510372" y="79540"/>
                  </a:lnTo>
                  <a:lnTo>
                    <a:pt x="1505800" y="84112"/>
                  </a:lnTo>
                  <a:lnTo>
                    <a:pt x="1498180" y="90208"/>
                  </a:lnTo>
                  <a:lnTo>
                    <a:pt x="1498180" y="78016"/>
                  </a:lnTo>
                  <a:lnTo>
                    <a:pt x="1475320" y="78016"/>
                  </a:lnTo>
                  <a:lnTo>
                    <a:pt x="1475320" y="163461"/>
                  </a:lnTo>
                  <a:lnTo>
                    <a:pt x="1498180" y="163461"/>
                  </a:lnTo>
                  <a:lnTo>
                    <a:pt x="1498180" y="100876"/>
                  </a:lnTo>
                  <a:lnTo>
                    <a:pt x="1505800" y="96304"/>
                  </a:lnTo>
                  <a:lnTo>
                    <a:pt x="1511896" y="93256"/>
                  </a:lnTo>
                  <a:lnTo>
                    <a:pt x="1522564" y="93256"/>
                  </a:lnTo>
                  <a:lnTo>
                    <a:pt x="1527136" y="94780"/>
                  </a:lnTo>
                  <a:lnTo>
                    <a:pt x="1528660" y="97828"/>
                  </a:lnTo>
                  <a:lnTo>
                    <a:pt x="1531708" y="100876"/>
                  </a:lnTo>
                  <a:lnTo>
                    <a:pt x="1533232" y="108496"/>
                  </a:lnTo>
                  <a:lnTo>
                    <a:pt x="1533232" y="163461"/>
                  </a:lnTo>
                  <a:lnTo>
                    <a:pt x="1556092" y="163461"/>
                  </a:lnTo>
                  <a:lnTo>
                    <a:pt x="1556092" y="106972"/>
                  </a:lnTo>
                  <a:close/>
                </a:path>
                <a:path w="3350260" h="1289685">
                  <a:moveTo>
                    <a:pt x="1629346" y="78016"/>
                  </a:moveTo>
                  <a:lnTo>
                    <a:pt x="1603438" y="78016"/>
                  </a:lnTo>
                  <a:lnTo>
                    <a:pt x="1603438" y="53632"/>
                  </a:lnTo>
                  <a:lnTo>
                    <a:pt x="1580578" y="53632"/>
                  </a:lnTo>
                  <a:lnTo>
                    <a:pt x="1580578" y="78016"/>
                  </a:lnTo>
                  <a:lnTo>
                    <a:pt x="1569910" y="78016"/>
                  </a:lnTo>
                  <a:lnTo>
                    <a:pt x="1569910" y="93256"/>
                  </a:lnTo>
                  <a:lnTo>
                    <a:pt x="1580578" y="93256"/>
                  </a:lnTo>
                  <a:lnTo>
                    <a:pt x="1580578" y="146697"/>
                  </a:lnTo>
                  <a:lnTo>
                    <a:pt x="1583626" y="154317"/>
                  </a:lnTo>
                  <a:lnTo>
                    <a:pt x="1592770" y="163461"/>
                  </a:lnTo>
                  <a:lnTo>
                    <a:pt x="1600390" y="164985"/>
                  </a:lnTo>
                  <a:lnTo>
                    <a:pt x="1623250" y="164985"/>
                  </a:lnTo>
                  <a:lnTo>
                    <a:pt x="1629346" y="163461"/>
                  </a:lnTo>
                  <a:lnTo>
                    <a:pt x="1629346" y="148221"/>
                  </a:lnTo>
                  <a:lnTo>
                    <a:pt x="1626298" y="149745"/>
                  </a:lnTo>
                  <a:lnTo>
                    <a:pt x="1614106" y="149745"/>
                  </a:lnTo>
                  <a:lnTo>
                    <a:pt x="1609534" y="148221"/>
                  </a:lnTo>
                  <a:lnTo>
                    <a:pt x="1606486" y="146697"/>
                  </a:lnTo>
                  <a:lnTo>
                    <a:pt x="1604962" y="143649"/>
                  </a:lnTo>
                  <a:lnTo>
                    <a:pt x="1603438" y="137553"/>
                  </a:lnTo>
                  <a:lnTo>
                    <a:pt x="1603438" y="93256"/>
                  </a:lnTo>
                  <a:lnTo>
                    <a:pt x="1629346" y="93256"/>
                  </a:lnTo>
                  <a:lnTo>
                    <a:pt x="1629346" y="78016"/>
                  </a:lnTo>
                  <a:close/>
                </a:path>
                <a:path w="3350260" h="1289685">
                  <a:moveTo>
                    <a:pt x="1720875" y="116205"/>
                  </a:moveTo>
                  <a:lnTo>
                    <a:pt x="1699653" y="77546"/>
                  </a:lnTo>
                  <a:lnTo>
                    <a:pt x="1698015" y="77304"/>
                  </a:lnTo>
                  <a:lnTo>
                    <a:pt x="1698015" y="111544"/>
                  </a:lnTo>
                  <a:lnTo>
                    <a:pt x="1659813" y="111544"/>
                  </a:lnTo>
                  <a:lnTo>
                    <a:pt x="1661858" y="101536"/>
                  </a:lnTo>
                  <a:lnTo>
                    <a:pt x="1665770" y="94399"/>
                  </a:lnTo>
                  <a:lnTo>
                    <a:pt x="1671688" y="90106"/>
                  </a:lnTo>
                  <a:lnTo>
                    <a:pt x="1679727" y="88684"/>
                  </a:lnTo>
                  <a:lnTo>
                    <a:pt x="1687728" y="90106"/>
                  </a:lnTo>
                  <a:lnTo>
                    <a:pt x="1693443" y="94399"/>
                  </a:lnTo>
                  <a:lnTo>
                    <a:pt x="1696872" y="101536"/>
                  </a:lnTo>
                  <a:lnTo>
                    <a:pt x="1698015" y="111544"/>
                  </a:lnTo>
                  <a:lnTo>
                    <a:pt x="1698015" y="77304"/>
                  </a:lnTo>
                  <a:lnTo>
                    <a:pt x="1682775" y="74968"/>
                  </a:lnTo>
                  <a:lnTo>
                    <a:pt x="1672805" y="75806"/>
                  </a:lnTo>
                  <a:lnTo>
                    <a:pt x="1663674" y="78206"/>
                  </a:lnTo>
                  <a:lnTo>
                    <a:pt x="1637792" y="110769"/>
                  </a:lnTo>
                  <a:lnTo>
                    <a:pt x="1636953" y="120777"/>
                  </a:lnTo>
                  <a:lnTo>
                    <a:pt x="1637792" y="131381"/>
                  </a:lnTo>
                  <a:lnTo>
                    <a:pt x="1665389" y="163258"/>
                  </a:lnTo>
                  <a:lnTo>
                    <a:pt x="1687347" y="166497"/>
                  </a:lnTo>
                  <a:lnTo>
                    <a:pt x="1694700" y="165950"/>
                  </a:lnTo>
                  <a:lnTo>
                    <a:pt x="1702777" y="164401"/>
                  </a:lnTo>
                  <a:lnTo>
                    <a:pt x="1711134" y="162001"/>
                  </a:lnTo>
                  <a:lnTo>
                    <a:pt x="1719351" y="158877"/>
                  </a:lnTo>
                  <a:lnTo>
                    <a:pt x="1719351" y="149733"/>
                  </a:lnTo>
                  <a:lnTo>
                    <a:pt x="1719351" y="139065"/>
                  </a:lnTo>
                  <a:lnTo>
                    <a:pt x="1711617" y="143954"/>
                  </a:lnTo>
                  <a:lnTo>
                    <a:pt x="1704301" y="147256"/>
                  </a:lnTo>
                  <a:lnTo>
                    <a:pt x="1697278" y="149148"/>
                  </a:lnTo>
                  <a:lnTo>
                    <a:pt x="1690395" y="149733"/>
                  </a:lnTo>
                  <a:lnTo>
                    <a:pt x="1677479" y="148259"/>
                  </a:lnTo>
                  <a:lnTo>
                    <a:pt x="1668246" y="143637"/>
                  </a:lnTo>
                  <a:lnTo>
                    <a:pt x="1662455" y="135597"/>
                  </a:lnTo>
                  <a:lnTo>
                    <a:pt x="1659813" y="123825"/>
                  </a:lnTo>
                  <a:lnTo>
                    <a:pt x="1720875" y="123825"/>
                  </a:lnTo>
                  <a:lnTo>
                    <a:pt x="1720875" y="116205"/>
                  </a:lnTo>
                  <a:close/>
                </a:path>
                <a:path w="3350260" h="1289685">
                  <a:moveTo>
                    <a:pt x="1818500" y="106972"/>
                  </a:moveTo>
                  <a:lnTo>
                    <a:pt x="1816785" y="92976"/>
                  </a:lnTo>
                  <a:lnTo>
                    <a:pt x="1811642" y="82969"/>
                  </a:lnTo>
                  <a:lnTo>
                    <a:pt x="1803069" y="76974"/>
                  </a:lnTo>
                  <a:lnTo>
                    <a:pt x="1791068" y="74968"/>
                  </a:lnTo>
                  <a:lnTo>
                    <a:pt x="1786496" y="74968"/>
                  </a:lnTo>
                  <a:lnTo>
                    <a:pt x="1781924" y="76492"/>
                  </a:lnTo>
                  <a:lnTo>
                    <a:pt x="1778876" y="78016"/>
                  </a:lnTo>
                  <a:lnTo>
                    <a:pt x="1774304" y="79540"/>
                  </a:lnTo>
                  <a:lnTo>
                    <a:pt x="1768119" y="84112"/>
                  </a:lnTo>
                  <a:lnTo>
                    <a:pt x="1760499" y="90208"/>
                  </a:lnTo>
                  <a:lnTo>
                    <a:pt x="1760499" y="78016"/>
                  </a:lnTo>
                  <a:lnTo>
                    <a:pt x="1737639" y="78016"/>
                  </a:lnTo>
                  <a:lnTo>
                    <a:pt x="1737639" y="163461"/>
                  </a:lnTo>
                  <a:lnTo>
                    <a:pt x="1760499" y="163461"/>
                  </a:lnTo>
                  <a:lnTo>
                    <a:pt x="1760499" y="100876"/>
                  </a:lnTo>
                  <a:lnTo>
                    <a:pt x="1768119" y="96304"/>
                  </a:lnTo>
                  <a:lnTo>
                    <a:pt x="1774304" y="93256"/>
                  </a:lnTo>
                  <a:lnTo>
                    <a:pt x="1784972" y="93256"/>
                  </a:lnTo>
                  <a:lnTo>
                    <a:pt x="1789544" y="94780"/>
                  </a:lnTo>
                  <a:lnTo>
                    <a:pt x="1792592" y="97828"/>
                  </a:lnTo>
                  <a:lnTo>
                    <a:pt x="1794116" y="100876"/>
                  </a:lnTo>
                  <a:lnTo>
                    <a:pt x="1795640" y="108496"/>
                  </a:lnTo>
                  <a:lnTo>
                    <a:pt x="1795640" y="163461"/>
                  </a:lnTo>
                  <a:lnTo>
                    <a:pt x="1818500" y="163461"/>
                  </a:lnTo>
                  <a:lnTo>
                    <a:pt x="1818500" y="106972"/>
                  </a:lnTo>
                  <a:close/>
                </a:path>
                <a:path w="3350260" h="1289685">
                  <a:moveTo>
                    <a:pt x="1910041" y="81064"/>
                  </a:moveTo>
                  <a:lnTo>
                    <a:pt x="1903183" y="78181"/>
                  </a:lnTo>
                  <a:lnTo>
                    <a:pt x="1896325" y="76301"/>
                  </a:lnTo>
                  <a:lnTo>
                    <a:pt x="1889467" y="75272"/>
                  </a:lnTo>
                  <a:lnTo>
                    <a:pt x="1882609" y="74968"/>
                  </a:lnTo>
                  <a:lnTo>
                    <a:pt x="1872602" y="75806"/>
                  </a:lnTo>
                  <a:lnTo>
                    <a:pt x="1838706" y="101638"/>
                  </a:lnTo>
                  <a:lnTo>
                    <a:pt x="1835277" y="120688"/>
                  </a:lnTo>
                  <a:lnTo>
                    <a:pt x="1836102" y="131343"/>
                  </a:lnTo>
                  <a:lnTo>
                    <a:pt x="1863471" y="163258"/>
                  </a:lnTo>
                  <a:lnTo>
                    <a:pt x="1884133" y="166497"/>
                  </a:lnTo>
                  <a:lnTo>
                    <a:pt x="1889899" y="165950"/>
                  </a:lnTo>
                  <a:lnTo>
                    <a:pt x="1895944" y="164401"/>
                  </a:lnTo>
                  <a:lnTo>
                    <a:pt x="1902561" y="162001"/>
                  </a:lnTo>
                  <a:lnTo>
                    <a:pt x="1910041" y="158877"/>
                  </a:lnTo>
                  <a:lnTo>
                    <a:pt x="1910041" y="139065"/>
                  </a:lnTo>
                  <a:lnTo>
                    <a:pt x="1908517" y="139065"/>
                  </a:lnTo>
                  <a:lnTo>
                    <a:pt x="1902561" y="143954"/>
                  </a:lnTo>
                  <a:lnTo>
                    <a:pt x="1896325" y="147256"/>
                  </a:lnTo>
                  <a:lnTo>
                    <a:pt x="1890090" y="149148"/>
                  </a:lnTo>
                  <a:lnTo>
                    <a:pt x="1884133" y="149733"/>
                  </a:lnTo>
                  <a:lnTo>
                    <a:pt x="1876513" y="149733"/>
                  </a:lnTo>
                  <a:lnTo>
                    <a:pt x="1870329" y="146685"/>
                  </a:lnTo>
                  <a:lnTo>
                    <a:pt x="1861185" y="137541"/>
                  </a:lnTo>
                  <a:lnTo>
                    <a:pt x="1859661" y="129921"/>
                  </a:lnTo>
                  <a:lnTo>
                    <a:pt x="1859661" y="111544"/>
                  </a:lnTo>
                  <a:lnTo>
                    <a:pt x="1861185" y="103924"/>
                  </a:lnTo>
                  <a:lnTo>
                    <a:pt x="1865757" y="99352"/>
                  </a:lnTo>
                  <a:lnTo>
                    <a:pt x="1870329" y="93256"/>
                  </a:lnTo>
                  <a:lnTo>
                    <a:pt x="1876513" y="91732"/>
                  </a:lnTo>
                  <a:lnTo>
                    <a:pt x="1884133" y="91732"/>
                  </a:lnTo>
                  <a:lnTo>
                    <a:pt x="1889874" y="92329"/>
                  </a:lnTo>
                  <a:lnTo>
                    <a:pt x="1895754" y="94208"/>
                  </a:lnTo>
                  <a:lnTo>
                    <a:pt x="1901926" y="97523"/>
                  </a:lnTo>
                  <a:lnTo>
                    <a:pt x="1908517" y="102400"/>
                  </a:lnTo>
                  <a:lnTo>
                    <a:pt x="1910041" y="102400"/>
                  </a:lnTo>
                  <a:lnTo>
                    <a:pt x="1910041" y="81064"/>
                  </a:lnTo>
                  <a:close/>
                </a:path>
                <a:path w="3350260" h="1289685">
                  <a:moveTo>
                    <a:pt x="2003094" y="116205"/>
                  </a:moveTo>
                  <a:lnTo>
                    <a:pt x="2002497" y="111544"/>
                  </a:lnTo>
                  <a:lnTo>
                    <a:pt x="2000796" y="98158"/>
                  </a:lnTo>
                  <a:lnTo>
                    <a:pt x="1995614" y="88684"/>
                  </a:lnTo>
                  <a:lnTo>
                    <a:pt x="1993760" y="85267"/>
                  </a:lnTo>
                  <a:lnTo>
                    <a:pt x="1981847" y="77546"/>
                  </a:lnTo>
                  <a:lnTo>
                    <a:pt x="1980234" y="77304"/>
                  </a:lnTo>
                  <a:lnTo>
                    <a:pt x="1980234" y="111544"/>
                  </a:lnTo>
                  <a:lnTo>
                    <a:pt x="1942045" y="111544"/>
                  </a:lnTo>
                  <a:lnTo>
                    <a:pt x="1943430" y="101536"/>
                  </a:lnTo>
                  <a:lnTo>
                    <a:pt x="1947379" y="94399"/>
                  </a:lnTo>
                  <a:lnTo>
                    <a:pt x="1953615" y="90106"/>
                  </a:lnTo>
                  <a:lnTo>
                    <a:pt x="1961857" y="88684"/>
                  </a:lnTo>
                  <a:lnTo>
                    <a:pt x="1969871" y="90106"/>
                  </a:lnTo>
                  <a:lnTo>
                    <a:pt x="1975624" y="94399"/>
                  </a:lnTo>
                  <a:lnTo>
                    <a:pt x="1979079" y="101536"/>
                  </a:lnTo>
                  <a:lnTo>
                    <a:pt x="1980234" y="111544"/>
                  </a:lnTo>
                  <a:lnTo>
                    <a:pt x="1980234" y="77304"/>
                  </a:lnTo>
                  <a:lnTo>
                    <a:pt x="1964905" y="74968"/>
                  </a:lnTo>
                  <a:lnTo>
                    <a:pt x="1954314" y="75806"/>
                  </a:lnTo>
                  <a:lnTo>
                    <a:pt x="1945284" y="78206"/>
                  </a:lnTo>
                  <a:lnTo>
                    <a:pt x="1919808" y="110769"/>
                  </a:lnTo>
                  <a:lnTo>
                    <a:pt x="1919185" y="120777"/>
                  </a:lnTo>
                  <a:lnTo>
                    <a:pt x="1920024" y="131381"/>
                  </a:lnTo>
                  <a:lnTo>
                    <a:pt x="1947379" y="163258"/>
                  </a:lnTo>
                  <a:lnTo>
                    <a:pt x="1967953" y="166497"/>
                  </a:lnTo>
                  <a:lnTo>
                    <a:pt x="1976031" y="165950"/>
                  </a:lnTo>
                  <a:lnTo>
                    <a:pt x="1984235" y="164401"/>
                  </a:lnTo>
                  <a:lnTo>
                    <a:pt x="1992693" y="162001"/>
                  </a:lnTo>
                  <a:lnTo>
                    <a:pt x="2001570" y="158877"/>
                  </a:lnTo>
                  <a:lnTo>
                    <a:pt x="2001570" y="149733"/>
                  </a:lnTo>
                  <a:lnTo>
                    <a:pt x="2001570" y="139065"/>
                  </a:lnTo>
                  <a:lnTo>
                    <a:pt x="2000046" y="139065"/>
                  </a:lnTo>
                  <a:lnTo>
                    <a:pt x="1993176" y="143954"/>
                  </a:lnTo>
                  <a:lnTo>
                    <a:pt x="1986140" y="147256"/>
                  </a:lnTo>
                  <a:lnTo>
                    <a:pt x="1978799" y="149148"/>
                  </a:lnTo>
                  <a:lnTo>
                    <a:pt x="1971001" y="149733"/>
                  </a:lnTo>
                  <a:lnTo>
                    <a:pt x="1958975" y="148259"/>
                  </a:lnTo>
                  <a:lnTo>
                    <a:pt x="1950237" y="143637"/>
                  </a:lnTo>
                  <a:lnTo>
                    <a:pt x="1944636" y="135597"/>
                  </a:lnTo>
                  <a:lnTo>
                    <a:pt x="1942045" y="123825"/>
                  </a:lnTo>
                  <a:lnTo>
                    <a:pt x="2003094" y="123825"/>
                  </a:lnTo>
                  <a:lnTo>
                    <a:pt x="2003094" y="116205"/>
                  </a:lnTo>
                  <a:close/>
                </a:path>
                <a:path w="3350260" h="1289685">
                  <a:moveTo>
                    <a:pt x="2088540" y="131457"/>
                  </a:moveTo>
                  <a:lnTo>
                    <a:pt x="2087016" y="125361"/>
                  </a:lnTo>
                  <a:lnTo>
                    <a:pt x="2082444" y="122313"/>
                  </a:lnTo>
                  <a:lnTo>
                    <a:pt x="2079396" y="117640"/>
                  </a:lnTo>
                  <a:lnTo>
                    <a:pt x="2074722" y="116116"/>
                  </a:lnTo>
                  <a:lnTo>
                    <a:pt x="2068626" y="114592"/>
                  </a:lnTo>
                  <a:lnTo>
                    <a:pt x="2062530" y="111544"/>
                  </a:lnTo>
                  <a:lnTo>
                    <a:pt x="2056434" y="111544"/>
                  </a:lnTo>
                  <a:lnTo>
                    <a:pt x="2050338" y="110020"/>
                  </a:lnTo>
                  <a:lnTo>
                    <a:pt x="2045766" y="108496"/>
                  </a:lnTo>
                  <a:lnTo>
                    <a:pt x="2042718" y="106972"/>
                  </a:lnTo>
                  <a:lnTo>
                    <a:pt x="2041194" y="106972"/>
                  </a:lnTo>
                  <a:lnTo>
                    <a:pt x="2038146" y="105448"/>
                  </a:lnTo>
                  <a:lnTo>
                    <a:pt x="2038146" y="96304"/>
                  </a:lnTo>
                  <a:lnTo>
                    <a:pt x="2039670" y="94780"/>
                  </a:lnTo>
                  <a:lnTo>
                    <a:pt x="2045766" y="91732"/>
                  </a:lnTo>
                  <a:lnTo>
                    <a:pt x="2050338" y="90208"/>
                  </a:lnTo>
                  <a:lnTo>
                    <a:pt x="2054910" y="90208"/>
                  </a:lnTo>
                  <a:lnTo>
                    <a:pt x="2061794" y="90805"/>
                  </a:lnTo>
                  <a:lnTo>
                    <a:pt x="2068830" y="92684"/>
                  </a:lnTo>
                  <a:lnTo>
                    <a:pt x="2076170" y="95999"/>
                  </a:lnTo>
                  <a:lnTo>
                    <a:pt x="2083968" y="100876"/>
                  </a:lnTo>
                  <a:lnTo>
                    <a:pt x="2083968" y="90208"/>
                  </a:lnTo>
                  <a:lnTo>
                    <a:pt x="2083968" y="81064"/>
                  </a:lnTo>
                  <a:lnTo>
                    <a:pt x="2077669" y="78181"/>
                  </a:lnTo>
                  <a:lnTo>
                    <a:pt x="2070544" y="76301"/>
                  </a:lnTo>
                  <a:lnTo>
                    <a:pt x="2062873" y="75272"/>
                  </a:lnTo>
                  <a:lnTo>
                    <a:pt x="2054910" y="74968"/>
                  </a:lnTo>
                  <a:lnTo>
                    <a:pt x="2046325" y="75514"/>
                  </a:lnTo>
                  <a:lnTo>
                    <a:pt x="2015286" y="94780"/>
                  </a:lnTo>
                  <a:lnTo>
                    <a:pt x="2015286" y="111544"/>
                  </a:lnTo>
                  <a:lnTo>
                    <a:pt x="2016810" y="114592"/>
                  </a:lnTo>
                  <a:lnTo>
                    <a:pt x="2018334" y="119164"/>
                  </a:lnTo>
                  <a:lnTo>
                    <a:pt x="2021382" y="120688"/>
                  </a:lnTo>
                  <a:lnTo>
                    <a:pt x="2024430" y="123837"/>
                  </a:lnTo>
                  <a:lnTo>
                    <a:pt x="2027478" y="126885"/>
                  </a:lnTo>
                  <a:lnTo>
                    <a:pt x="2032050" y="128409"/>
                  </a:lnTo>
                  <a:lnTo>
                    <a:pt x="2038146" y="129933"/>
                  </a:lnTo>
                  <a:lnTo>
                    <a:pt x="2044242" y="129933"/>
                  </a:lnTo>
                  <a:lnTo>
                    <a:pt x="2048814" y="131457"/>
                  </a:lnTo>
                  <a:lnTo>
                    <a:pt x="2051862" y="132981"/>
                  </a:lnTo>
                  <a:lnTo>
                    <a:pt x="2056434" y="132981"/>
                  </a:lnTo>
                  <a:lnTo>
                    <a:pt x="2061006" y="134505"/>
                  </a:lnTo>
                  <a:lnTo>
                    <a:pt x="2064054" y="137553"/>
                  </a:lnTo>
                  <a:lnTo>
                    <a:pt x="2064054" y="148221"/>
                  </a:lnTo>
                  <a:lnTo>
                    <a:pt x="2059482" y="151269"/>
                  </a:lnTo>
                  <a:lnTo>
                    <a:pt x="2047290" y="151269"/>
                  </a:lnTo>
                  <a:lnTo>
                    <a:pt x="2039289" y="150431"/>
                  </a:lnTo>
                  <a:lnTo>
                    <a:pt x="2031288" y="148031"/>
                  </a:lnTo>
                  <a:lnTo>
                    <a:pt x="2023287" y="144195"/>
                  </a:lnTo>
                  <a:lnTo>
                    <a:pt x="2015286" y="139077"/>
                  </a:lnTo>
                  <a:lnTo>
                    <a:pt x="2013762" y="139077"/>
                  </a:lnTo>
                  <a:lnTo>
                    <a:pt x="2013762" y="160413"/>
                  </a:lnTo>
                  <a:lnTo>
                    <a:pt x="2021154" y="162648"/>
                  </a:lnTo>
                  <a:lnTo>
                    <a:pt x="2029383" y="164604"/>
                  </a:lnTo>
                  <a:lnTo>
                    <a:pt x="2038197" y="165976"/>
                  </a:lnTo>
                  <a:lnTo>
                    <a:pt x="2047290" y="166509"/>
                  </a:lnTo>
                  <a:lnTo>
                    <a:pt x="2056130" y="165950"/>
                  </a:lnTo>
                  <a:lnTo>
                    <a:pt x="2085111" y="151269"/>
                  </a:lnTo>
                  <a:lnTo>
                    <a:pt x="2088540" y="146697"/>
                  </a:lnTo>
                  <a:lnTo>
                    <a:pt x="2088540" y="131457"/>
                  </a:lnTo>
                  <a:close/>
                </a:path>
                <a:path w="3350260" h="1289685">
                  <a:moveTo>
                    <a:pt x="3349739" y="306336"/>
                  </a:moveTo>
                  <a:lnTo>
                    <a:pt x="10668" y="306336"/>
                  </a:lnTo>
                  <a:lnTo>
                    <a:pt x="10668" y="0"/>
                  </a:lnTo>
                  <a:lnTo>
                    <a:pt x="0" y="0"/>
                  </a:lnTo>
                  <a:lnTo>
                    <a:pt x="0" y="1289304"/>
                  </a:lnTo>
                  <a:lnTo>
                    <a:pt x="10668" y="1289304"/>
                  </a:lnTo>
                  <a:lnTo>
                    <a:pt x="10668" y="317004"/>
                  </a:lnTo>
                  <a:lnTo>
                    <a:pt x="3349739" y="317004"/>
                  </a:lnTo>
                  <a:lnTo>
                    <a:pt x="3349739" y="30633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4" name="object 54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2827972" y="5264562"/>
              <a:ext cx="120491" cy="120586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2972943" y="5261515"/>
              <a:ext cx="129635" cy="128206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3127057" y="5253894"/>
              <a:ext cx="439197" cy="137350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3589210" y="5261515"/>
              <a:ext cx="132683" cy="123634"/>
            </a:xfrm>
            <a:prstGeom prst="rect">
              <a:avLst/>
            </a:prstGeom>
          </p:spPr>
        </p:pic>
        <p:sp>
          <p:nvSpPr>
            <p:cNvPr id="58" name="object 58"/>
            <p:cNvSpPr/>
            <p:nvPr/>
          </p:nvSpPr>
          <p:spPr>
            <a:xfrm>
              <a:off x="3773709" y="5267611"/>
              <a:ext cx="59690" cy="113030"/>
            </a:xfrm>
            <a:custGeom>
              <a:avLst/>
              <a:gdLst/>
              <a:ahLst/>
              <a:cxnLst/>
              <a:rect l="l" t="t" r="r" b="b"/>
              <a:pathLst>
                <a:path w="59689" h="113029">
                  <a:moveTo>
                    <a:pt x="59531" y="112966"/>
                  </a:moveTo>
                  <a:lnTo>
                    <a:pt x="0" y="112966"/>
                  </a:lnTo>
                  <a:lnTo>
                    <a:pt x="0" y="103822"/>
                  </a:lnTo>
                  <a:lnTo>
                    <a:pt x="22955" y="103822"/>
                  </a:lnTo>
                  <a:lnTo>
                    <a:pt x="22955" y="26003"/>
                  </a:lnTo>
                  <a:lnTo>
                    <a:pt x="0" y="26003"/>
                  </a:lnTo>
                  <a:lnTo>
                    <a:pt x="0" y="16859"/>
                  </a:lnTo>
                  <a:lnTo>
                    <a:pt x="9239" y="16859"/>
                  </a:lnTo>
                  <a:lnTo>
                    <a:pt x="15335" y="15335"/>
                  </a:lnTo>
                  <a:lnTo>
                    <a:pt x="19907" y="12287"/>
                  </a:lnTo>
                  <a:lnTo>
                    <a:pt x="24479" y="10763"/>
                  </a:lnTo>
                  <a:lnTo>
                    <a:pt x="26003" y="6095"/>
                  </a:lnTo>
                  <a:lnTo>
                    <a:pt x="26003" y="0"/>
                  </a:lnTo>
                  <a:lnTo>
                    <a:pt x="36671" y="0"/>
                  </a:lnTo>
                  <a:lnTo>
                    <a:pt x="36671" y="103822"/>
                  </a:lnTo>
                  <a:lnTo>
                    <a:pt x="59531" y="103822"/>
                  </a:lnTo>
                  <a:lnTo>
                    <a:pt x="59531" y="11296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9" name="object 59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3915632" y="5266087"/>
              <a:ext cx="76295" cy="117538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4031551" y="5253895"/>
              <a:ext cx="288321" cy="135826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4339685" y="5256942"/>
              <a:ext cx="294417" cy="134302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4660011" y="5264562"/>
              <a:ext cx="120491" cy="120586"/>
            </a:xfrm>
            <a:prstGeom prst="rect">
              <a:avLst/>
            </a:prstGeom>
          </p:spPr>
        </p:pic>
        <p:sp>
          <p:nvSpPr>
            <p:cNvPr id="63" name="object 63"/>
            <p:cNvSpPr/>
            <p:nvPr/>
          </p:nvSpPr>
          <p:spPr>
            <a:xfrm>
              <a:off x="4800308" y="5257139"/>
              <a:ext cx="139065" cy="129539"/>
            </a:xfrm>
            <a:custGeom>
              <a:avLst/>
              <a:gdLst/>
              <a:ahLst/>
              <a:cxnLst/>
              <a:rect l="l" t="t" r="r" b="b"/>
              <a:pathLst>
                <a:path w="139064" h="129539">
                  <a:moveTo>
                    <a:pt x="138874" y="119380"/>
                  </a:moveTo>
                  <a:lnTo>
                    <a:pt x="71729" y="119380"/>
                  </a:lnTo>
                  <a:lnTo>
                    <a:pt x="71729" y="52070"/>
                  </a:lnTo>
                  <a:lnTo>
                    <a:pt x="126682" y="52070"/>
                  </a:lnTo>
                  <a:lnTo>
                    <a:pt x="126682" y="43180"/>
                  </a:lnTo>
                  <a:lnTo>
                    <a:pt x="71729" y="43180"/>
                  </a:lnTo>
                  <a:lnTo>
                    <a:pt x="71729" y="0"/>
                  </a:lnTo>
                  <a:lnTo>
                    <a:pt x="59537" y="0"/>
                  </a:lnTo>
                  <a:lnTo>
                    <a:pt x="59537" y="43180"/>
                  </a:lnTo>
                  <a:lnTo>
                    <a:pt x="59537" y="52070"/>
                  </a:lnTo>
                  <a:lnTo>
                    <a:pt x="59537" y="119380"/>
                  </a:lnTo>
                  <a:lnTo>
                    <a:pt x="0" y="119380"/>
                  </a:lnTo>
                  <a:lnTo>
                    <a:pt x="0" y="129540"/>
                  </a:lnTo>
                  <a:lnTo>
                    <a:pt x="138874" y="129540"/>
                  </a:lnTo>
                  <a:lnTo>
                    <a:pt x="138874" y="11938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4" name="object 64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4959000" y="5267610"/>
              <a:ext cx="123539" cy="120586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5110067" y="5266181"/>
              <a:ext cx="131254" cy="120586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2065305" y="5495067"/>
              <a:ext cx="112871" cy="120491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2207132" y="5502688"/>
              <a:ext cx="132778" cy="112871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2364295" y="5488971"/>
              <a:ext cx="132683" cy="126587"/>
            </a:xfrm>
            <a:prstGeom prst="rect">
              <a:avLst/>
            </a:prstGeom>
          </p:spPr>
        </p:pic>
        <p:sp>
          <p:nvSpPr>
            <p:cNvPr id="69" name="object 69"/>
            <p:cNvSpPr/>
            <p:nvPr/>
          </p:nvSpPr>
          <p:spPr>
            <a:xfrm>
              <a:off x="2516790" y="5577459"/>
              <a:ext cx="40005" cy="40005"/>
            </a:xfrm>
            <a:custGeom>
              <a:avLst/>
              <a:gdLst/>
              <a:ahLst/>
              <a:cxnLst/>
              <a:rect l="l" t="t" r="r" b="b"/>
              <a:pathLst>
                <a:path w="40005" h="40004">
                  <a:moveTo>
                    <a:pt x="26003" y="39624"/>
                  </a:moveTo>
                  <a:lnTo>
                    <a:pt x="15240" y="39624"/>
                  </a:lnTo>
                  <a:lnTo>
                    <a:pt x="6096" y="33528"/>
                  </a:lnTo>
                  <a:lnTo>
                    <a:pt x="1524" y="28956"/>
                  </a:lnTo>
                  <a:lnTo>
                    <a:pt x="0" y="24384"/>
                  </a:lnTo>
                  <a:lnTo>
                    <a:pt x="0" y="13716"/>
                  </a:lnTo>
                  <a:lnTo>
                    <a:pt x="1524" y="9144"/>
                  </a:lnTo>
                  <a:lnTo>
                    <a:pt x="6096" y="6096"/>
                  </a:lnTo>
                  <a:lnTo>
                    <a:pt x="10668" y="1524"/>
                  </a:lnTo>
                  <a:lnTo>
                    <a:pt x="15240" y="0"/>
                  </a:lnTo>
                  <a:lnTo>
                    <a:pt x="26003" y="0"/>
                  </a:lnTo>
                  <a:lnTo>
                    <a:pt x="30575" y="1524"/>
                  </a:lnTo>
                  <a:lnTo>
                    <a:pt x="36671" y="7620"/>
                  </a:lnTo>
                  <a:lnTo>
                    <a:pt x="16764" y="7620"/>
                  </a:lnTo>
                  <a:lnTo>
                    <a:pt x="13716" y="9144"/>
                  </a:lnTo>
                  <a:lnTo>
                    <a:pt x="12192" y="10668"/>
                  </a:lnTo>
                  <a:lnTo>
                    <a:pt x="9144" y="16764"/>
                  </a:lnTo>
                  <a:lnTo>
                    <a:pt x="9144" y="22860"/>
                  </a:lnTo>
                  <a:lnTo>
                    <a:pt x="10668" y="24384"/>
                  </a:lnTo>
                  <a:lnTo>
                    <a:pt x="12192" y="27432"/>
                  </a:lnTo>
                  <a:lnTo>
                    <a:pt x="13716" y="28956"/>
                  </a:lnTo>
                  <a:lnTo>
                    <a:pt x="16764" y="30480"/>
                  </a:lnTo>
                  <a:lnTo>
                    <a:pt x="37179" y="30480"/>
                  </a:lnTo>
                  <a:lnTo>
                    <a:pt x="35147" y="33528"/>
                  </a:lnTo>
                  <a:lnTo>
                    <a:pt x="26003" y="39624"/>
                  </a:lnTo>
                  <a:close/>
                </a:path>
                <a:path w="40005" h="40004">
                  <a:moveTo>
                    <a:pt x="37179" y="30480"/>
                  </a:moveTo>
                  <a:lnTo>
                    <a:pt x="22955" y="30480"/>
                  </a:lnTo>
                  <a:lnTo>
                    <a:pt x="29051" y="27432"/>
                  </a:lnTo>
                  <a:lnTo>
                    <a:pt x="30575" y="24384"/>
                  </a:lnTo>
                  <a:lnTo>
                    <a:pt x="32099" y="22860"/>
                  </a:lnTo>
                  <a:lnTo>
                    <a:pt x="32099" y="16764"/>
                  </a:lnTo>
                  <a:lnTo>
                    <a:pt x="29051" y="10668"/>
                  </a:lnTo>
                  <a:lnTo>
                    <a:pt x="22955" y="7620"/>
                  </a:lnTo>
                  <a:lnTo>
                    <a:pt x="36671" y="7620"/>
                  </a:lnTo>
                  <a:lnTo>
                    <a:pt x="38195" y="9144"/>
                  </a:lnTo>
                  <a:lnTo>
                    <a:pt x="39719" y="13716"/>
                  </a:lnTo>
                  <a:lnTo>
                    <a:pt x="39719" y="24384"/>
                  </a:lnTo>
                  <a:lnTo>
                    <a:pt x="38195" y="28956"/>
                  </a:lnTo>
                  <a:lnTo>
                    <a:pt x="37179" y="3048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0" name="object 70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2054637" y="5708713"/>
              <a:ext cx="2181320" cy="140398"/>
            </a:xfrm>
            <a:prstGeom prst="rect">
              <a:avLst/>
            </a:prstGeom>
          </p:spPr>
        </p:pic>
        <p:sp>
          <p:nvSpPr>
            <p:cNvPr id="71" name="object 71"/>
            <p:cNvSpPr/>
            <p:nvPr/>
          </p:nvSpPr>
          <p:spPr>
            <a:xfrm>
              <a:off x="5356860" y="4873752"/>
              <a:ext cx="4780915" cy="1289685"/>
            </a:xfrm>
            <a:custGeom>
              <a:avLst/>
              <a:gdLst/>
              <a:ahLst/>
              <a:cxnLst/>
              <a:rect l="l" t="t" r="r" b="b"/>
              <a:pathLst>
                <a:path w="4780915" h="1289685">
                  <a:moveTo>
                    <a:pt x="2175497" y="85636"/>
                  </a:moveTo>
                  <a:lnTo>
                    <a:pt x="2149589" y="54165"/>
                  </a:lnTo>
                  <a:lnTo>
                    <a:pt x="2149589" y="81064"/>
                  </a:lnTo>
                  <a:lnTo>
                    <a:pt x="2149589" y="93256"/>
                  </a:lnTo>
                  <a:lnTo>
                    <a:pt x="2148065" y="99352"/>
                  </a:lnTo>
                  <a:lnTo>
                    <a:pt x="2143404" y="102400"/>
                  </a:lnTo>
                  <a:lnTo>
                    <a:pt x="2140356" y="105448"/>
                  </a:lnTo>
                  <a:lnTo>
                    <a:pt x="2131212" y="106972"/>
                  </a:lnTo>
                  <a:lnTo>
                    <a:pt x="2112924" y="106972"/>
                  </a:lnTo>
                  <a:lnTo>
                    <a:pt x="2112924" y="68872"/>
                  </a:lnTo>
                  <a:lnTo>
                    <a:pt x="2132736" y="68872"/>
                  </a:lnTo>
                  <a:lnTo>
                    <a:pt x="2140356" y="70396"/>
                  </a:lnTo>
                  <a:lnTo>
                    <a:pt x="2143404" y="73444"/>
                  </a:lnTo>
                  <a:lnTo>
                    <a:pt x="2148065" y="76492"/>
                  </a:lnTo>
                  <a:lnTo>
                    <a:pt x="2149589" y="81064"/>
                  </a:lnTo>
                  <a:lnTo>
                    <a:pt x="2149589" y="54165"/>
                  </a:lnTo>
                  <a:lnTo>
                    <a:pt x="2140940" y="52578"/>
                  </a:lnTo>
                  <a:lnTo>
                    <a:pt x="2131212" y="52019"/>
                  </a:lnTo>
                  <a:lnTo>
                    <a:pt x="2088540" y="52019"/>
                  </a:lnTo>
                  <a:lnTo>
                    <a:pt x="2088540" y="163461"/>
                  </a:lnTo>
                  <a:lnTo>
                    <a:pt x="2112924" y="163461"/>
                  </a:lnTo>
                  <a:lnTo>
                    <a:pt x="2112924" y="125361"/>
                  </a:lnTo>
                  <a:lnTo>
                    <a:pt x="2129688" y="125361"/>
                  </a:lnTo>
                  <a:lnTo>
                    <a:pt x="2168436" y="109207"/>
                  </a:lnTo>
                  <a:lnTo>
                    <a:pt x="2174671" y="94449"/>
                  </a:lnTo>
                  <a:lnTo>
                    <a:pt x="2175497" y="85636"/>
                  </a:lnTo>
                  <a:close/>
                </a:path>
                <a:path w="4780915" h="1289685">
                  <a:moveTo>
                    <a:pt x="2248649" y="78016"/>
                  </a:moveTo>
                  <a:lnTo>
                    <a:pt x="2247125" y="76492"/>
                  </a:lnTo>
                  <a:lnTo>
                    <a:pt x="2239505" y="76492"/>
                  </a:lnTo>
                  <a:lnTo>
                    <a:pt x="2234933" y="78016"/>
                  </a:lnTo>
                  <a:lnTo>
                    <a:pt x="2230361" y="81064"/>
                  </a:lnTo>
                  <a:lnTo>
                    <a:pt x="2225789" y="82588"/>
                  </a:lnTo>
                  <a:lnTo>
                    <a:pt x="2221217" y="87160"/>
                  </a:lnTo>
                  <a:lnTo>
                    <a:pt x="2213597" y="93256"/>
                  </a:lnTo>
                  <a:lnTo>
                    <a:pt x="2213597" y="78016"/>
                  </a:lnTo>
                  <a:lnTo>
                    <a:pt x="2190737" y="78016"/>
                  </a:lnTo>
                  <a:lnTo>
                    <a:pt x="2190737" y="163461"/>
                  </a:lnTo>
                  <a:lnTo>
                    <a:pt x="2213597" y="163461"/>
                  </a:lnTo>
                  <a:lnTo>
                    <a:pt x="2213597" y="103924"/>
                  </a:lnTo>
                  <a:lnTo>
                    <a:pt x="2221217" y="100876"/>
                  </a:lnTo>
                  <a:lnTo>
                    <a:pt x="2227313" y="99352"/>
                  </a:lnTo>
                  <a:lnTo>
                    <a:pt x="2245601" y="99352"/>
                  </a:lnTo>
                  <a:lnTo>
                    <a:pt x="2248649" y="100876"/>
                  </a:lnTo>
                  <a:lnTo>
                    <a:pt x="2248649" y="78016"/>
                  </a:lnTo>
                  <a:close/>
                </a:path>
                <a:path w="4780915" h="1289685">
                  <a:moveTo>
                    <a:pt x="2334095" y="120789"/>
                  </a:moveTo>
                  <a:lnTo>
                    <a:pt x="2334069" y="94703"/>
                  </a:lnTo>
                  <a:lnTo>
                    <a:pt x="2332266" y="90208"/>
                  </a:lnTo>
                  <a:lnTo>
                    <a:pt x="2331047" y="87160"/>
                  </a:lnTo>
                  <a:lnTo>
                    <a:pt x="2292947" y="74968"/>
                  </a:lnTo>
                  <a:lnTo>
                    <a:pt x="2285161" y="75260"/>
                  </a:lnTo>
                  <a:lnTo>
                    <a:pt x="2277516" y="76111"/>
                  </a:lnTo>
                  <a:lnTo>
                    <a:pt x="2269591" y="77546"/>
                  </a:lnTo>
                  <a:lnTo>
                    <a:pt x="2260943" y="79540"/>
                  </a:lnTo>
                  <a:lnTo>
                    <a:pt x="2260943" y="97828"/>
                  </a:lnTo>
                  <a:lnTo>
                    <a:pt x="2262467" y="97828"/>
                  </a:lnTo>
                  <a:lnTo>
                    <a:pt x="2269921" y="94703"/>
                  </a:lnTo>
                  <a:lnTo>
                    <a:pt x="2276373" y="92303"/>
                  </a:lnTo>
                  <a:lnTo>
                    <a:pt x="2281974" y="90754"/>
                  </a:lnTo>
                  <a:lnTo>
                    <a:pt x="2286851" y="90208"/>
                  </a:lnTo>
                  <a:lnTo>
                    <a:pt x="2295995" y="90208"/>
                  </a:lnTo>
                  <a:lnTo>
                    <a:pt x="2302091" y="91732"/>
                  </a:lnTo>
                  <a:lnTo>
                    <a:pt x="2305139" y="94780"/>
                  </a:lnTo>
                  <a:lnTo>
                    <a:pt x="2309711" y="96304"/>
                  </a:lnTo>
                  <a:lnTo>
                    <a:pt x="2311235" y="100876"/>
                  </a:lnTo>
                  <a:lnTo>
                    <a:pt x="2311235" y="108496"/>
                  </a:lnTo>
                  <a:lnTo>
                    <a:pt x="2311235" y="120789"/>
                  </a:lnTo>
                  <a:lnTo>
                    <a:pt x="2311235" y="142125"/>
                  </a:lnTo>
                  <a:lnTo>
                    <a:pt x="2305139" y="148221"/>
                  </a:lnTo>
                  <a:lnTo>
                    <a:pt x="2299043" y="151269"/>
                  </a:lnTo>
                  <a:lnTo>
                    <a:pt x="2288375" y="151269"/>
                  </a:lnTo>
                  <a:lnTo>
                    <a:pt x="2283803" y="149745"/>
                  </a:lnTo>
                  <a:lnTo>
                    <a:pt x="2277707" y="146697"/>
                  </a:lnTo>
                  <a:lnTo>
                    <a:pt x="2277707" y="132981"/>
                  </a:lnTo>
                  <a:lnTo>
                    <a:pt x="2311235" y="120789"/>
                  </a:lnTo>
                  <a:lnTo>
                    <a:pt x="2311235" y="108496"/>
                  </a:lnTo>
                  <a:lnTo>
                    <a:pt x="2271801" y="114541"/>
                  </a:lnTo>
                  <a:lnTo>
                    <a:pt x="2253323" y="140601"/>
                  </a:lnTo>
                  <a:lnTo>
                    <a:pt x="2253323" y="148221"/>
                  </a:lnTo>
                  <a:lnTo>
                    <a:pt x="2256371" y="154317"/>
                  </a:lnTo>
                  <a:lnTo>
                    <a:pt x="2265515" y="163461"/>
                  </a:lnTo>
                  <a:lnTo>
                    <a:pt x="2273135" y="166509"/>
                  </a:lnTo>
                  <a:lnTo>
                    <a:pt x="2285327" y="166509"/>
                  </a:lnTo>
                  <a:lnTo>
                    <a:pt x="2294471" y="163461"/>
                  </a:lnTo>
                  <a:lnTo>
                    <a:pt x="2303615" y="158889"/>
                  </a:lnTo>
                  <a:lnTo>
                    <a:pt x="2311235" y="152793"/>
                  </a:lnTo>
                  <a:lnTo>
                    <a:pt x="2311235" y="163461"/>
                  </a:lnTo>
                  <a:lnTo>
                    <a:pt x="2334095" y="163461"/>
                  </a:lnTo>
                  <a:lnTo>
                    <a:pt x="2334095" y="152793"/>
                  </a:lnTo>
                  <a:lnTo>
                    <a:pt x="2334095" y="151269"/>
                  </a:lnTo>
                  <a:lnTo>
                    <a:pt x="2334095" y="120789"/>
                  </a:lnTo>
                  <a:close/>
                </a:path>
                <a:path w="4780915" h="1289685">
                  <a:moveTo>
                    <a:pt x="2424112" y="81064"/>
                  </a:moveTo>
                  <a:lnTo>
                    <a:pt x="2417254" y="78181"/>
                  </a:lnTo>
                  <a:lnTo>
                    <a:pt x="2410396" y="76301"/>
                  </a:lnTo>
                  <a:lnTo>
                    <a:pt x="2403538" y="75272"/>
                  </a:lnTo>
                  <a:lnTo>
                    <a:pt x="2396680" y="74968"/>
                  </a:lnTo>
                  <a:lnTo>
                    <a:pt x="2386723" y="75806"/>
                  </a:lnTo>
                  <a:lnTo>
                    <a:pt x="2352814" y="101638"/>
                  </a:lnTo>
                  <a:lnTo>
                    <a:pt x="2349335" y="120688"/>
                  </a:lnTo>
                  <a:lnTo>
                    <a:pt x="2350211" y="131343"/>
                  </a:lnTo>
                  <a:lnTo>
                    <a:pt x="2377821" y="163258"/>
                  </a:lnTo>
                  <a:lnTo>
                    <a:pt x="2398204" y="166497"/>
                  </a:lnTo>
                  <a:lnTo>
                    <a:pt x="2404173" y="165950"/>
                  </a:lnTo>
                  <a:lnTo>
                    <a:pt x="2410587" y="164401"/>
                  </a:lnTo>
                  <a:lnTo>
                    <a:pt x="2417267" y="162001"/>
                  </a:lnTo>
                  <a:lnTo>
                    <a:pt x="2424112" y="158877"/>
                  </a:lnTo>
                  <a:lnTo>
                    <a:pt x="2424112" y="139065"/>
                  </a:lnTo>
                  <a:lnTo>
                    <a:pt x="2422588" y="139065"/>
                  </a:lnTo>
                  <a:lnTo>
                    <a:pt x="2416632" y="143954"/>
                  </a:lnTo>
                  <a:lnTo>
                    <a:pt x="2410396" y="147256"/>
                  </a:lnTo>
                  <a:lnTo>
                    <a:pt x="2404148" y="149148"/>
                  </a:lnTo>
                  <a:lnTo>
                    <a:pt x="2398204" y="149733"/>
                  </a:lnTo>
                  <a:lnTo>
                    <a:pt x="2390584" y="149733"/>
                  </a:lnTo>
                  <a:lnTo>
                    <a:pt x="2384488" y="146685"/>
                  </a:lnTo>
                  <a:lnTo>
                    <a:pt x="2375344" y="137541"/>
                  </a:lnTo>
                  <a:lnTo>
                    <a:pt x="2373820" y="129921"/>
                  </a:lnTo>
                  <a:lnTo>
                    <a:pt x="2373820" y="111544"/>
                  </a:lnTo>
                  <a:lnTo>
                    <a:pt x="2375344" y="103924"/>
                  </a:lnTo>
                  <a:lnTo>
                    <a:pt x="2379916" y="99352"/>
                  </a:lnTo>
                  <a:lnTo>
                    <a:pt x="2384488" y="93256"/>
                  </a:lnTo>
                  <a:lnTo>
                    <a:pt x="2390584" y="91732"/>
                  </a:lnTo>
                  <a:lnTo>
                    <a:pt x="2398204" y="91732"/>
                  </a:lnTo>
                  <a:lnTo>
                    <a:pt x="2404148" y="92329"/>
                  </a:lnTo>
                  <a:lnTo>
                    <a:pt x="2410396" y="94208"/>
                  </a:lnTo>
                  <a:lnTo>
                    <a:pt x="2416632" y="97523"/>
                  </a:lnTo>
                  <a:lnTo>
                    <a:pt x="2422588" y="102400"/>
                  </a:lnTo>
                  <a:lnTo>
                    <a:pt x="2424112" y="102400"/>
                  </a:lnTo>
                  <a:lnTo>
                    <a:pt x="2424112" y="81064"/>
                  </a:lnTo>
                  <a:close/>
                </a:path>
                <a:path w="4780915" h="1289685">
                  <a:moveTo>
                    <a:pt x="2491257" y="78016"/>
                  </a:moveTo>
                  <a:lnTo>
                    <a:pt x="2463825" y="78016"/>
                  </a:lnTo>
                  <a:lnTo>
                    <a:pt x="2463825" y="53632"/>
                  </a:lnTo>
                  <a:lnTo>
                    <a:pt x="2440876" y="53632"/>
                  </a:lnTo>
                  <a:lnTo>
                    <a:pt x="2440876" y="78016"/>
                  </a:lnTo>
                  <a:lnTo>
                    <a:pt x="2430208" y="78016"/>
                  </a:lnTo>
                  <a:lnTo>
                    <a:pt x="2430208" y="93256"/>
                  </a:lnTo>
                  <a:lnTo>
                    <a:pt x="2440876" y="93256"/>
                  </a:lnTo>
                  <a:lnTo>
                    <a:pt x="2440876" y="146697"/>
                  </a:lnTo>
                  <a:lnTo>
                    <a:pt x="2443924" y="154317"/>
                  </a:lnTo>
                  <a:lnTo>
                    <a:pt x="2453068" y="163461"/>
                  </a:lnTo>
                  <a:lnTo>
                    <a:pt x="2460777" y="164985"/>
                  </a:lnTo>
                  <a:lnTo>
                    <a:pt x="2485161" y="164985"/>
                  </a:lnTo>
                  <a:lnTo>
                    <a:pt x="2491257" y="163461"/>
                  </a:lnTo>
                  <a:lnTo>
                    <a:pt x="2491257" y="148221"/>
                  </a:lnTo>
                  <a:lnTo>
                    <a:pt x="2489733" y="148221"/>
                  </a:lnTo>
                  <a:lnTo>
                    <a:pt x="2486685" y="149745"/>
                  </a:lnTo>
                  <a:lnTo>
                    <a:pt x="2474493" y="149745"/>
                  </a:lnTo>
                  <a:lnTo>
                    <a:pt x="2469921" y="148221"/>
                  </a:lnTo>
                  <a:lnTo>
                    <a:pt x="2465349" y="143649"/>
                  </a:lnTo>
                  <a:lnTo>
                    <a:pt x="2463825" y="137553"/>
                  </a:lnTo>
                  <a:lnTo>
                    <a:pt x="2463825" y="93256"/>
                  </a:lnTo>
                  <a:lnTo>
                    <a:pt x="2491257" y="93256"/>
                  </a:lnTo>
                  <a:lnTo>
                    <a:pt x="2491257" y="78016"/>
                  </a:lnTo>
                  <a:close/>
                </a:path>
                <a:path w="4780915" h="1289685">
                  <a:moveTo>
                    <a:pt x="2527833" y="78016"/>
                  </a:moveTo>
                  <a:lnTo>
                    <a:pt x="2504973" y="78016"/>
                  </a:lnTo>
                  <a:lnTo>
                    <a:pt x="2504973" y="163449"/>
                  </a:lnTo>
                  <a:lnTo>
                    <a:pt x="2527833" y="163449"/>
                  </a:lnTo>
                  <a:lnTo>
                    <a:pt x="2527833" y="78016"/>
                  </a:lnTo>
                  <a:close/>
                </a:path>
                <a:path w="4780915" h="1289685">
                  <a:moveTo>
                    <a:pt x="2527833" y="46012"/>
                  </a:moveTo>
                  <a:lnTo>
                    <a:pt x="2503449" y="46012"/>
                  </a:lnTo>
                  <a:lnTo>
                    <a:pt x="2503449" y="67348"/>
                  </a:lnTo>
                  <a:lnTo>
                    <a:pt x="2527833" y="67348"/>
                  </a:lnTo>
                  <a:lnTo>
                    <a:pt x="2527833" y="46012"/>
                  </a:lnTo>
                  <a:close/>
                </a:path>
                <a:path w="4780915" h="1289685">
                  <a:moveTo>
                    <a:pt x="2619375" y="81064"/>
                  </a:moveTo>
                  <a:lnTo>
                    <a:pt x="2612517" y="78181"/>
                  </a:lnTo>
                  <a:lnTo>
                    <a:pt x="2605659" y="76301"/>
                  </a:lnTo>
                  <a:lnTo>
                    <a:pt x="2598801" y="75272"/>
                  </a:lnTo>
                  <a:lnTo>
                    <a:pt x="2591943" y="74968"/>
                  </a:lnTo>
                  <a:lnTo>
                    <a:pt x="2581960" y="75806"/>
                  </a:lnTo>
                  <a:lnTo>
                    <a:pt x="2547836" y="101638"/>
                  </a:lnTo>
                  <a:lnTo>
                    <a:pt x="2544597" y="120688"/>
                  </a:lnTo>
                  <a:lnTo>
                    <a:pt x="2545435" y="131343"/>
                  </a:lnTo>
                  <a:lnTo>
                    <a:pt x="2572880" y="163258"/>
                  </a:lnTo>
                  <a:lnTo>
                    <a:pt x="2593467" y="166497"/>
                  </a:lnTo>
                  <a:lnTo>
                    <a:pt x="2599220" y="165950"/>
                  </a:lnTo>
                  <a:lnTo>
                    <a:pt x="2605278" y="164401"/>
                  </a:lnTo>
                  <a:lnTo>
                    <a:pt x="2611894" y="162001"/>
                  </a:lnTo>
                  <a:lnTo>
                    <a:pt x="2619375" y="158877"/>
                  </a:lnTo>
                  <a:lnTo>
                    <a:pt x="2619375" y="139065"/>
                  </a:lnTo>
                  <a:lnTo>
                    <a:pt x="2617851" y="139065"/>
                  </a:lnTo>
                  <a:lnTo>
                    <a:pt x="2611894" y="143954"/>
                  </a:lnTo>
                  <a:lnTo>
                    <a:pt x="2605659" y="147256"/>
                  </a:lnTo>
                  <a:lnTo>
                    <a:pt x="2599410" y="149148"/>
                  </a:lnTo>
                  <a:lnTo>
                    <a:pt x="2593467" y="149733"/>
                  </a:lnTo>
                  <a:lnTo>
                    <a:pt x="2585847" y="149733"/>
                  </a:lnTo>
                  <a:lnTo>
                    <a:pt x="2579751" y="146685"/>
                  </a:lnTo>
                  <a:lnTo>
                    <a:pt x="2570607" y="137541"/>
                  </a:lnTo>
                  <a:lnTo>
                    <a:pt x="2569083" y="129921"/>
                  </a:lnTo>
                  <a:lnTo>
                    <a:pt x="2569083" y="111544"/>
                  </a:lnTo>
                  <a:lnTo>
                    <a:pt x="2570607" y="103924"/>
                  </a:lnTo>
                  <a:lnTo>
                    <a:pt x="2575179" y="99352"/>
                  </a:lnTo>
                  <a:lnTo>
                    <a:pt x="2579751" y="93256"/>
                  </a:lnTo>
                  <a:lnTo>
                    <a:pt x="2585847" y="91732"/>
                  </a:lnTo>
                  <a:lnTo>
                    <a:pt x="2593467" y="91732"/>
                  </a:lnTo>
                  <a:lnTo>
                    <a:pt x="2599194" y="92329"/>
                  </a:lnTo>
                  <a:lnTo>
                    <a:pt x="2605087" y="94208"/>
                  </a:lnTo>
                  <a:lnTo>
                    <a:pt x="2611247" y="97523"/>
                  </a:lnTo>
                  <a:lnTo>
                    <a:pt x="2617851" y="102400"/>
                  </a:lnTo>
                  <a:lnTo>
                    <a:pt x="2619375" y="102400"/>
                  </a:lnTo>
                  <a:lnTo>
                    <a:pt x="2619375" y="81064"/>
                  </a:lnTo>
                  <a:close/>
                </a:path>
                <a:path w="4780915" h="1289685">
                  <a:moveTo>
                    <a:pt x="2712428" y="116205"/>
                  </a:moveTo>
                  <a:lnTo>
                    <a:pt x="2689847" y="77546"/>
                  </a:lnTo>
                  <a:lnTo>
                    <a:pt x="2689466" y="77495"/>
                  </a:lnTo>
                  <a:lnTo>
                    <a:pt x="2689466" y="111544"/>
                  </a:lnTo>
                  <a:lnTo>
                    <a:pt x="2651366" y="111544"/>
                  </a:lnTo>
                  <a:lnTo>
                    <a:pt x="2652750" y="101536"/>
                  </a:lnTo>
                  <a:lnTo>
                    <a:pt x="2656700" y="94399"/>
                  </a:lnTo>
                  <a:lnTo>
                    <a:pt x="2662948" y="90106"/>
                  </a:lnTo>
                  <a:lnTo>
                    <a:pt x="2671178" y="88684"/>
                  </a:lnTo>
                  <a:lnTo>
                    <a:pt x="2679179" y="90106"/>
                  </a:lnTo>
                  <a:lnTo>
                    <a:pt x="2684894" y="94399"/>
                  </a:lnTo>
                  <a:lnTo>
                    <a:pt x="2688323" y="101536"/>
                  </a:lnTo>
                  <a:lnTo>
                    <a:pt x="2689466" y="111544"/>
                  </a:lnTo>
                  <a:lnTo>
                    <a:pt x="2689466" y="77495"/>
                  </a:lnTo>
                  <a:lnTo>
                    <a:pt x="2672702" y="74968"/>
                  </a:lnTo>
                  <a:lnTo>
                    <a:pt x="2662986" y="75806"/>
                  </a:lnTo>
                  <a:lnTo>
                    <a:pt x="2654414" y="78206"/>
                  </a:lnTo>
                  <a:lnTo>
                    <a:pt x="2629128" y="110769"/>
                  </a:lnTo>
                  <a:lnTo>
                    <a:pt x="2628506" y="120777"/>
                  </a:lnTo>
                  <a:lnTo>
                    <a:pt x="2629128" y="131381"/>
                  </a:lnTo>
                  <a:lnTo>
                    <a:pt x="2656700" y="163258"/>
                  </a:lnTo>
                  <a:lnTo>
                    <a:pt x="2677274" y="166497"/>
                  </a:lnTo>
                  <a:lnTo>
                    <a:pt x="2685300" y="165950"/>
                  </a:lnTo>
                  <a:lnTo>
                    <a:pt x="2693466" y="164401"/>
                  </a:lnTo>
                  <a:lnTo>
                    <a:pt x="2701925" y="162001"/>
                  </a:lnTo>
                  <a:lnTo>
                    <a:pt x="2710802" y="158877"/>
                  </a:lnTo>
                  <a:lnTo>
                    <a:pt x="2710802" y="149733"/>
                  </a:lnTo>
                  <a:lnTo>
                    <a:pt x="2710802" y="139065"/>
                  </a:lnTo>
                  <a:lnTo>
                    <a:pt x="2709278" y="139065"/>
                  </a:lnTo>
                  <a:lnTo>
                    <a:pt x="2702407" y="143954"/>
                  </a:lnTo>
                  <a:lnTo>
                    <a:pt x="2695371" y="147256"/>
                  </a:lnTo>
                  <a:lnTo>
                    <a:pt x="2688069" y="149148"/>
                  </a:lnTo>
                  <a:lnTo>
                    <a:pt x="2680322" y="149733"/>
                  </a:lnTo>
                  <a:lnTo>
                    <a:pt x="2668092" y="148259"/>
                  </a:lnTo>
                  <a:lnTo>
                    <a:pt x="2658986" y="143637"/>
                  </a:lnTo>
                  <a:lnTo>
                    <a:pt x="2653322" y="135597"/>
                  </a:lnTo>
                  <a:lnTo>
                    <a:pt x="2651366" y="123825"/>
                  </a:lnTo>
                  <a:lnTo>
                    <a:pt x="2712428" y="123825"/>
                  </a:lnTo>
                  <a:lnTo>
                    <a:pt x="2712428" y="116205"/>
                  </a:lnTo>
                  <a:close/>
                </a:path>
                <a:path w="4780915" h="1289685">
                  <a:moveTo>
                    <a:pt x="4780775" y="306336"/>
                  </a:moveTo>
                  <a:lnTo>
                    <a:pt x="10668" y="306336"/>
                  </a:lnTo>
                  <a:lnTo>
                    <a:pt x="10668" y="0"/>
                  </a:lnTo>
                  <a:lnTo>
                    <a:pt x="0" y="0"/>
                  </a:lnTo>
                  <a:lnTo>
                    <a:pt x="0" y="1289304"/>
                  </a:lnTo>
                  <a:lnTo>
                    <a:pt x="10668" y="1289304"/>
                  </a:lnTo>
                  <a:lnTo>
                    <a:pt x="10668" y="317004"/>
                  </a:lnTo>
                  <a:lnTo>
                    <a:pt x="4780775" y="317004"/>
                  </a:lnTo>
                  <a:lnTo>
                    <a:pt x="4780775" y="30633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2" name="object 72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5396769" y="5253894"/>
              <a:ext cx="913733" cy="137350"/>
            </a:xfrm>
            <a:prstGeom prst="rect">
              <a:avLst/>
            </a:prstGeom>
          </p:spPr>
        </p:pic>
        <p:sp>
          <p:nvSpPr>
            <p:cNvPr id="73" name="object 73"/>
            <p:cNvSpPr/>
            <p:nvPr/>
          </p:nvSpPr>
          <p:spPr>
            <a:xfrm>
              <a:off x="6318123" y="5253901"/>
              <a:ext cx="140335" cy="135890"/>
            </a:xfrm>
            <a:custGeom>
              <a:avLst/>
              <a:gdLst/>
              <a:ahLst/>
              <a:cxnLst/>
              <a:rect l="l" t="t" r="r" b="b"/>
              <a:pathLst>
                <a:path w="140335" h="135889">
                  <a:moveTo>
                    <a:pt x="123532" y="93306"/>
                  </a:moveTo>
                  <a:lnTo>
                    <a:pt x="16764" y="93306"/>
                  </a:lnTo>
                  <a:lnTo>
                    <a:pt x="16764" y="102196"/>
                  </a:lnTo>
                  <a:lnTo>
                    <a:pt x="16764" y="119976"/>
                  </a:lnTo>
                  <a:lnTo>
                    <a:pt x="16764" y="130136"/>
                  </a:lnTo>
                  <a:lnTo>
                    <a:pt x="16764" y="135216"/>
                  </a:lnTo>
                  <a:lnTo>
                    <a:pt x="27432" y="135216"/>
                  </a:lnTo>
                  <a:lnTo>
                    <a:pt x="27432" y="130136"/>
                  </a:lnTo>
                  <a:lnTo>
                    <a:pt x="112864" y="130136"/>
                  </a:lnTo>
                  <a:lnTo>
                    <a:pt x="112864" y="135826"/>
                  </a:lnTo>
                  <a:lnTo>
                    <a:pt x="123532" y="135826"/>
                  </a:lnTo>
                  <a:lnTo>
                    <a:pt x="123532" y="102298"/>
                  </a:lnTo>
                  <a:lnTo>
                    <a:pt x="112864" y="102298"/>
                  </a:lnTo>
                  <a:lnTo>
                    <a:pt x="112864" y="119976"/>
                  </a:lnTo>
                  <a:lnTo>
                    <a:pt x="27432" y="119976"/>
                  </a:lnTo>
                  <a:lnTo>
                    <a:pt x="27432" y="102196"/>
                  </a:lnTo>
                  <a:lnTo>
                    <a:pt x="123532" y="102196"/>
                  </a:lnTo>
                  <a:lnTo>
                    <a:pt x="123532" y="93306"/>
                  </a:lnTo>
                  <a:close/>
                </a:path>
                <a:path w="140335" h="135889">
                  <a:moveTo>
                    <a:pt x="135724" y="21336"/>
                  </a:moveTo>
                  <a:lnTo>
                    <a:pt x="125056" y="21336"/>
                  </a:lnTo>
                  <a:lnTo>
                    <a:pt x="125056" y="33616"/>
                  </a:lnTo>
                  <a:lnTo>
                    <a:pt x="135724" y="33616"/>
                  </a:lnTo>
                  <a:lnTo>
                    <a:pt x="135724" y="21336"/>
                  </a:lnTo>
                  <a:close/>
                </a:path>
                <a:path w="140335" h="135889">
                  <a:moveTo>
                    <a:pt x="135724" y="12026"/>
                  </a:moveTo>
                  <a:lnTo>
                    <a:pt x="74764" y="12026"/>
                  </a:lnTo>
                  <a:lnTo>
                    <a:pt x="74764" y="0"/>
                  </a:lnTo>
                  <a:lnTo>
                    <a:pt x="64096" y="0"/>
                  </a:lnTo>
                  <a:lnTo>
                    <a:pt x="64096" y="12026"/>
                  </a:lnTo>
                  <a:lnTo>
                    <a:pt x="3048" y="12026"/>
                  </a:lnTo>
                  <a:lnTo>
                    <a:pt x="3048" y="20916"/>
                  </a:lnTo>
                  <a:lnTo>
                    <a:pt x="3048" y="33616"/>
                  </a:lnTo>
                  <a:lnTo>
                    <a:pt x="13716" y="33616"/>
                  </a:lnTo>
                  <a:lnTo>
                    <a:pt x="13716" y="20916"/>
                  </a:lnTo>
                  <a:lnTo>
                    <a:pt x="135724" y="20916"/>
                  </a:lnTo>
                  <a:lnTo>
                    <a:pt x="135724" y="12026"/>
                  </a:lnTo>
                  <a:close/>
                </a:path>
                <a:path w="140335" h="135889">
                  <a:moveTo>
                    <a:pt x="140296" y="73240"/>
                  </a:moveTo>
                  <a:lnTo>
                    <a:pt x="74764" y="73240"/>
                  </a:lnTo>
                  <a:lnTo>
                    <a:pt x="74764" y="61048"/>
                  </a:lnTo>
                  <a:lnTo>
                    <a:pt x="131152" y="61048"/>
                  </a:lnTo>
                  <a:lnTo>
                    <a:pt x="131152" y="53428"/>
                  </a:lnTo>
                  <a:lnTo>
                    <a:pt x="74764" y="53428"/>
                  </a:lnTo>
                  <a:lnTo>
                    <a:pt x="74764" y="41236"/>
                  </a:lnTo>
                  <a:lnTo>
                    <a:pt x="117436" y="41236"/>
                  </a:lnTo>
                  <a:lnTo>
                    <a:pt x="117436" y="32092"/>
                  </a:lnTo>
                  <a:lnTo>
                    <a:pt x="74764" y="32092"/>
                  </a:lnTo>
                  <a:lnTo>
                    <a:pt x="74764" y="25996"/>
                  </a:lnTo>
                  <a:lnTo>
                    <a:pt x="64096" y="25996"/>
                  </a:lnTo>
                  <a:lnTo>
                    <a:pt x="64096" y="32092"/>
                  </a:lnTo>
                  <a:lnTo>
                    <a:pt x="21336" y="32092"/>
                  </a:lnTo>
                  <a:lnTo>
                    <a:pt x="21336" y="41236"/>
                  </a:lnTo>
                  <a:lnTo>
                    <a:pt x="64096" y="41236"/>
                  </a:lnTo>
                  <a:lnTo>
                    <a:pt x="64096" y="53428"/>
                  </a:lnTo>
                  <a:lnTo>
                    <a:pt x="12192" y="53428"/>
                  </a:lnTo>
                  <a:lnTo>
                    <a:pt x="12192" y="61048"/>
                  </a:lnTo>
                  <a:lnTo>
                    <a:pt x="64096" y="61048"/>
                  </a:lnTo>
                  <a:lnTo>
                    <a:pt x="64096" y="73240"/>
                  </a:lnTo>
                  <a:lnTo>
                    <a:pt x="0" y="73240"/>
                  </a:lnTo>
                  <a:lnTo>
                    <a:pt x="0" y="82384"/>
                  </a:lnTo>
                  <a:lnTo>
                    <a:pt x="140296" y="82384"/>
                  </a:lnTo>
                  <a:lnTo>
                    <a:pt x="140296" y="7324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4" name="object 74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5396769" y="5481256"/>
              <a:ext cx="1357598" cy="138874"/>
            </a:xfrm>
            <a:prstGeom prst="rect">
              <a:avLst/>
            </a:prstGeom>
          </p:spPr>
        </p:pic>
        <p:pic>
          <p:nvPicPr>
            <p:cNvPr id="75" name="object 75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5399817" y="5720905"/>
              <a:ext cx="140398" cy="126682"/>
            </a:xfrm>
            <a:prstGeom prst="rect">
              <a:avLst/>
            </a:prstGeom>
          </p:spPr>
        </p:pic>
        <p:pic>
          <p:nvPicPr>
            <p:cNvPr id="76" name="object 76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5560028" y="5717857"/>
              <a:ext cx="431672" cy="131254"/>
            </a:xfrm>
            <a:prstGeom prst="rect">
              <a:avLst/>
            </a:prstGeom>
          </p:spPr>
        </p:pic>
        <p:pic>
          <p:nvPicPr>
            <p:cNvPr id="77" name="object 77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5407437" y="5937599"/>
              <a:ext cx="2105119" cy="14039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43484" y="370332"/>
            <a:ext cx="9827260" cy="5763895"/>
            <a:chOff x="443484" y="370332"/>
            <a:chExt cx="9827260" cy="5763895"/>
          </a:xfrm>
        </p:grpSpPr>
        <p:sp>
          <p:nvSpPr>
            <p:cNvPr id="3" name="object 3"/>
            <p:cNvSpPr/>
            <p:nvPr/>
          </p:nvSpPr>
          <p:spPr>
            <a:xfrm>
              <a:off x="443484" y="370332"/>
              <a:ext cx="9827260" cy="5763895"/>
            </a:xfrm>
            <a:custGeom>
              <a:avLst/>
              <a:gdLst/>
              <a:ahLst/>
              <a:cxnLst/>
              <a:rect l="l" t="t" r="r" b="b"/>
              <a:pathLst>
                <a:path w="9827260" h="5763895">
                  <a:moveTo>
                    <a:pt x="9826751" y="5763767"/>
                  </a:moveTo>
                  <a:lnTo>
                    <a:pt x="0" y="5763767"/>
                  </a:lnTo>
                  <a:lnTo>
                    <a:pt x="0" y="0"/>
                  </a:lnTo>
                  <a:lnTo>
                    <a:pt x="9826751" y="0"/>
                  </a:lnTo>
                  <a:lnTo>
                    <a:pt x="9826751" y="5763767"/>
                  </a:lnTo>
                  <a:close/>
                </a:path>
              </a:pathLst>
            </a:custGeom>
            <a:solidFill>
              <a:srgbClr val="F4F4D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573500" y="4641913"/>
              <a:ext cx="9568815" cy="1297305"/>
            </a:xfrm>
            <a:custGeom>
              <a:avLst/>
              <a:gdLst/>
              <a:ahLst/>
              <a:cxnLst/>
              <a:rect l="l" t="t" r="r" b="b"/>
              <a:pathLst>
                <a:path w="9568815" h="1297304">
                  <a:moveTo>
                    <a:pt x="0" y="0"/>
                  </a:moveTo>
                  <a:lnTo>
                    <a:pt x="9568815" y="0"/>
                  </a:lnTo>
                  <a:lnTo>
                    <a:pt x="9568815" y="1297210"/>
                  </a:lnTo>
                  <a:lnTo>
                    <a:pt x="0" y="1297210"/>
                  </a:lnTo>
                  <a:lnTo>
                    <a:pt x="0" y="0"/>
                  </a:lnTo>
                  <a:close/>
                </a:path>
              </a:pathLst>
            </a:custGeom>
            <a:ln w="10677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/>
          <p:nvPr/>
        </p:nvSpPr>
        <p:spPr>
          <a:xfrm>
            <a:off x="443484" y="7202423"/>
            <a:ext cx="9827260" cy="1905"/>
          </a:xfrm>
          <a:custGeom>
            <a:avLst/>
            <a:gdLst/>
            <a:ahLst/>
            <a:cxnLst/>
            <a:rect l="l" t="t" r="r" b="b"/>
            <a:pathLst>
              <a:path w="9827260" h="1904">
                <a:moveTo>
                  <a:pt x="9826751" y="1524"/>
                </a:moveTo>
                <a:lnTo>
                  <a:pt x="0" y="1524"/>
                </a:lnTo>
                <a:lnTo>
                  <a:pt x="0" y="0"/>
                </a:lnTo>
                <a:lnTo>
                  <a:pt x="9826751" y="0"/>
                </a:lnTo>
                <a:lnTo>
                  <a:pt x="9826751" y="1524"/>
                </a:lnTo>
                <a:close/>
              </a:path>
            </a:pathLst>
          </a:custGeom>
          <a:solidFill>
            <a:srgbClr val="F4F4DB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6" name="object 6"/>
          <p:cNvGrpSpPr/>
          <p:nvPr/>
        </p:nvGrpSpPr>
        <p:grpSpPr>
          <a:xfrm>
            <a:off x="504825" y="466629"/>
            <a:ext cx="517525" cy="117475"/>
            <a:chOff x="504825" y="466629"/>
            <a:chExt cx="517525" cy="117475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04825" y="469677"/>
              <a:ext cx="85439" cy="111347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0076" y="494061"/>
              <a:ext cx="77819" cy="90011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710171" y="468159"/>
              <a:ext cx="211454" cy="114300"/>
            </a:xfrm>
            <a:custGeom>
              <a:avLst/>
              <a:gdLst/>
              <a:ahLst/>
              <a:cxnLst/>
              <a:rect l="l" t="t" r="r" b="b"/>
              <a:pathLst>
                <a:path w="211455" h="114300">
                  <a:moveTo>
                    <a:pt x="18300" y="92671"/>
                  </a:moveTo>
                  <a:lnTo>
                    <a:pt x="0" y="92671"/>
                  </a:lnTo>
                  <a:lnTo>
                    <a:pt x="0" y="114007"/>
                  </a:lnTo>
                  <a:lnTo>
                    <a:pt x="18300" y="114007"/>
                  </a:lnTo>
                  <a:lnTo>
                    <a:pt x="18300" y="92671"/>
                  </a:lnTo>
                  <a:close/>
                </a:path>
                <a:path w="211455" h="114300">
                  <a:moveTo>
                    <a:pt x="116497" y="102196"/>
                  </a:moveTo>
                  <a:lnTo>
                    <a:pt x="92113" y="102196"/>
                  </a:lnTo>
                  <a:lnTo>
                    <a:pt x="92113" y="0"/>
                  </a:lnTo>
                  <a:lnTo>
                    <a:pt x="82969" y="0"/>
                  </a:lnTo>
                  <a:lnTo>
                    <a:pt x="81445" y="6096"/>
                  </a:lnTo>
                  <a:lnTo>
                    <a:pt x="79921" y="10668"/>
                  </a:lnTo>
                  <a:lnTo>
                    <a:pt x="75349" y="12192"/>
                  </a:lnTo>
                  <a:lnTo>
                    <a:pt x="72301" y="15240"/>
                  </a:lnTo>
                  <a:lnTo>
                    <a:pt x="64592" y="16764"/>
                  </a:lnTo>
                  <a:lnTo>
                    <a:pt x="55448" y="16764"/>
                  </a:lnTo>
                  <a:lnTo>
                    <a:pt x="55448" y="25908"/>
                  </a:lnTo>
                  <a:lnTo>
                    <a:pt x="79921" y="25908"/>
                  </a:lnTo>
                  <a:lnTo>
                    <a:pt x="79921" y="102196"/>
                  </a:lnTo>
                  <a:lnTo>
                    <a:pt x="55448" y="102196"/>
                  </a:lnTo>
                  <a:lnTo>
                    <a:pt x="55448" y="112864"/>
                  </a:lnTo>
                  <a:lnTo>
                    <a:pt x="116497" y="112864"/>
                  </a:lnTo>
                  <a:lnTo>
                    <a:pt x="116497" y="102196"/>
                  </a:lnTo>
                  <a:close/>
                </a:path>
                <a:path w="211455" h="114300">
                  <a:moveTo>
                    <a:pt x="211086" y="102196"/>
                  </a:moveTo>
                  <a:lnTo>
                    <a:pt x="188226" y="102196"/>
                  </a:lnTo>
                  <a:lnTo>
                    <a:pt x="188226" y="0"/>
                  </a:lnTo>
                  <a:lnTo>
                    <a:pt x="177558" y="0"/>
                  </a:lnTo>
                  <a:lnTo>
                    <a:pt x="176034" y="6096"/>
                  </a:lnTo>
                  <a:lnTo>
                    <a:pt x="174510" y="10668"/>
                  </a:lnTo>
                  <a:lnTo>
                    <a:pt x="169938" y="12192"/>
                  </a:lnTo>
                  <a:lnTo>
                    <a:pt x="166789" y="15240"/>
                  </a:lnTo>
                  <a:lnTo>
                    <a:pt x="159169" y="16764"/>
                  </a:lnTo>
                  <a:lnTo>
                    <a:pt x="150025" y="16764"/>
                  </a:lnTo>
                  <a:lnTo>
                    <a:pt x="150025" y="25908"/>
                  </a:lnTo>
                  <a:lnTo>
                    <a:pt x="174510" y="25908"/>
                  </a:lnTo>
                  <a:lnTo>
                    <a:pt x="174510" y="102196"/>
                  </a:lnTo>
                  <a:lnTo>
                    <a:pt x="150025" y="102196"/>
                  </a:lnTo>
                  <a:lnTo>
                    <a:pt x="150025" y="112864"/>
                  </a:lnTo>
                  <a:lnTo>
                    <a:pt x="211086" y="112864"/>
                  </a:lnTo>
                  <a:lnTo>
                    <a:pt x="211086" y="1021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7165" y="466629"/>
              <a:ext cx="74771" cy="114395"/>
            </a:xfrm>
            <a:prstGeom prst="rect">
              <a:avLst/>
            </a:prstGeom>
          </p:spPr>
        </p:pic>
      </p:grpSp>
      <p:grpSp>
        <p:nvGrpSpPr>
          <p:cNvPr id="11" name="object 11"/>
          <p:cNvGrpSpPr/>
          <p:nvPr/>
        </p:nvGrpSpPr>
        <p:grpSpPr>
          <a:xfrm>
            <a:off x="9080658" y="463581"/>
            <a:ext cx="581660" cy="149860"/>
            <a:chOff x="9080658" y="463581"/>
            <a:chExt cx="581660" cy="149860"/>
          </a:xfrm>
        </p:grpSpPr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080658" y="463581"/>
              <a:ext cx="265366" cy="120491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372028" y="472725"/>
              <a:ext cx="289750" cy="140398"/>
            </a:xfrm>
            <a:prstGeom prst="rect">
              <a:avLst/>
            </a:prstGeom>
          </p:spPr>
        </p:pic>
      </p:grpSp>
      <p:pic>
        <p:nvPicPr>
          <p:cNvPr id="14" name="object 14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716737" y="454342"/>
            <a:ext cx="459105" cy="135921"/>
          </a:xfrm>
          <a:prstGeom prst="rect">
            <a:avLst/>
          </a:prstGeom>
        </p:spPr>
      </p:pic>
      <p:grpSp>
        <p:nvGrpSpPr>
          <p:cNvPr id="15" name="object 15"/>
          <p:cNvGrpSpPr/>
          <p:nvPr/>
        </p:nvGrpSpPr>
        <p:grpSpPr>
          <a:xfrm>
            <a:off x="2467255" y="876390"/>
            <a:ext cx="5792470" cy="3531870"/>
            <a:chOff x="2467255" y="876390"/>
            <a:chExt cx="5792470" cy="3531870"/>
          </a:xfrm>
        </p:grpSpPr>
        <p:sp>
          <p:nvSpPr>
            <p:cNvPr id="16" name="object 16"/>
            <p:cNvSpPr/>
            <p:nvPr/>
          </p:nvSpPr>
          <p:spPr>
            <a:xfrm>
              <a:off x="2472594" y="881729"/>
              <a:ext cx="5781675" cy="3521075"/>
            </a:xfrm>
            <a:custGeom>
              <a:avLst/>
              <a:gdLst/>
              <a:ahLst/>
              <a:cxnLst/>
              <a:rect l="l" t="t" r="r" b="b"/>
              <a:pathLst>
                <a:path w="5781675" h="3521075">
                  <a:moveTo>
                    <a:pt x="0" y="0"/>
                  </a:moveTo>
                  <a:lnTo>
                    <a:pt x="3146869" y="0"/>
                  </a:lnTo>
                  <a:lnTo>
                    <a:pt x="3146869" y="3215449"/>
                  </a:lnTo>
                  <a:lnTo>
                    <a:pt x="0" y="3215449"/>
                  </a:lnTo>
                  <a:lnTo>
                    <a:pt x="0" y="0"/>
                  </a:lnTo>
                  <a:close/>
                </a:path>
                <a:path w="5781675" h="3521075">
                  <a:moveTo>
                    <a:pt x="3157537" y="0"/>
                  </a:moveTo>
                  <a:lnTo>
                    <a:pt x="5781293" y="0"/>
                  </a:lnTo>
                  <a:lnTo>
                    <a:pt x="5781293" y="3215449"/>
                  </a:lnTo>
                  <a:lnTo>
                    <a:pt x="3157537" y="3215449"/>
                  </a:lnTo>
                  <a:lnTo>
                    <a:pt x="3157537" y="0"/>
                  </a:lnTo>
                  <a:close/>
                </a:path>
                <a:path w="5781675" h="3521075">
                  <a:moveTo>
                    <a:pt x="0" y="3226117"/>
                  </a:moveTo>
                  <a:lnTo>
                    <a:pt x="3146869" y="3226117"/>
                  </a:lnTo>
                  <a:lnTo>
                    <a:pt x="3146869" y="3482435"/>
                  </a:lnTo>
                  <a:lnTo>
                    <a:pt x="0" y="3482435"/>
                  </a:lnTo>
                  <a:lnTo>
                    <a:pt x="0" y="3226117"/>
                  </a:lnTo>
                  <a:close/>
                </a:path>
                <a:path w="5781675" h="3521075">
                  <a:moveTo>
                    <a:pt x="3157537" y="3226117"/>
                  </a:moveTo>
                  <a:lnTo>
                    <a:pt x="5781293" y="3226117"/>
                  </a:lnTo>
                  <a:lnTo>
                    <a:pt x="5781293" y="3482435"/>
                  </a:lnTo>
                  <a:lnTo>
                    <a:pt x="3157537" y="3482435"/>
                  </a:lnTo>
                  <a:lnTo>
                    <a:pt x="3157537" y="3226117"/>
                  </a:lnTo>
                  <a:close/>
                </a:path>
                <a:path w="5781675" h="3521075">
                  <a:moveTo>
                    <a:pt x="0" y="3493198"/>
                  </a:moveTo>
                  <a:lnTo>
                    <a:pt x="3146869" y="3493198"/>
                  </a:lnTo>
                  <a:lnTo>
                    <a:pt x="3146869" y="3520630"/>
                  </a:lnTo>
                  <a:lnTo>
                    <a:pt x="0" y="3520630"/>
                  </a:lnTo>
                  <a:lnTo>
                    <a:pt x="0" y="3493198"/>
                  </a:lnTo>
                  <a:close/>
                </a:path>
                <a:path w="5781675" h="3521075">
                  <a:moveTo>
                    <a:pt x="3157537" y="3493198"/>
                  </a:moveTo>
                  <a:lnTo>
                    <a:pt x="5781293" y="3493198"/>
                  </a:lnTo>
                  <a:lnTo>
                    <a:pt x="5781293" y="3520630"/>
                  </a:lnTo>
                  <a:lnTo>
                    <a:pt x="3157537" y="3520630"/>
                  </a:lnTo>
                  <a:lnTo>
                    <a:pt x="3157537" y="3493198"/>
                  </a:lnTo>
                  <a:close/>
                </a:path>
              </a:pathLst>
            </a:custGeom>
            <a:ln w="1067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3044571" y="1437227"/>
              <a:ext cx="380365" cy="248920"/>
            </a:xfrm>
            <a:custGeom>
              <a:avLst/>
              <a:gdLst/>
              <a:ahLst/>
              <a:cxnLst/>
              <a:rect l="l" t="t" r="r" b="b"/>
              <a:pathLst>
                <a:path w="380364" h="248919">
                  <a:moveTo>
                    <a:pt x="0" y="0"/>
                  </a:moveTo>
                  <a:lnTo>
                    <a:pt x="47294" y="17907"/>
                  </a:lnTo>
                  <a:lnTo>
                    <a:pt x="98237" y="41296"/>
                  </a:lnTo>
                  <a:lnTo>
                    <a:pt x="150720" y="68858"/>
                  </a:lnTo>
                  <a:lnTo>
                    <a:pt x="202634" y="99287"/>
                  </a:lnTo>
                  <a:lnTo>
                    <a:pt x="251870" y="131277"/>
                  </a:lnTo>
                  <a:lnTo>
                    <a:pt x="296319" y="163519"/>
                  </a:lnTo>
                  <a:lnTo>
                    <a:pt x="333872" y="194708"/>
                  </a:lnTo>
                  <a:lnTo>
                    <a:pt x="362421" y="223536"/>
                  </a:lnTo>
                  <a:lnTo>
                    <a:pt x="379856" y="248697"/>
                  </a:lnTo>
                </a:path>
              </a:pathLst>
            </a:custGeom>
            <a:ln w="86944">
              <a:solidFill>
                <a:srgbClr val="BF080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2901219" y="2201799"/>
              <a:ext cx="380365" cy="233679"/>
            </a:xfrm>
            <a:custGeom>
              <a:avLst/>
              <a:gdLst/>
              <a:ahLst/>
              <a:cxnLst/>
              <a:rect l="l" t="t" r="r" b="b"/>
              <a:pathLst>
                <a:path w="380364" h="233680">
                  <a:moveTo>
                    <a:pt x="0" y="0"/>
                  </a:moveTo>
                  <a:lnTo>
                    <a:pt x="47266" y="16733"/>
                  </a:lnTo>
                  <a:lnTo>
                    <a:pt x="98188" y="38670"/>
                  </a:lnTo>
                  <a:lnTo>
                    <a:pt x="150657" y="64568"/>
                  </a:lnTo>
                  <a:lnTo>
                    <a:pt x="202563" y="93183"/>
                  </a:lnTo>
                  <a:lnTo>
                    <a:pt x="251799" y="123270"/>
                  </a:lnTo>
                  <a:lnTo>
                    <a:pt x="296255" y="153585"/>
                  </a:lnTo>
                  <a:lnTo>
                    <a:pt x="333823" y="182884"/>
                  </a:lnTo>
                  <a:lnTo>
                    <a:pt x="362393" y="209923"/>
                  </a:lnTo>
                  <a:lnTo>
                    <a:pt x="379857" y="233457"/>
                  </a:lnTo>
                </a:path>
              </a:pathLst>
            </a:custGeom>
            <a:ln w="86944">
              <a:solidFill>
                <a:srgbClr val="BF900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2982086" y="2828925"/>
              <a:ext cx="419734" cy="598170"/>
            </a:xfrm>
            <a:custGeom>
              <a:avLst/>
              <a:gdLst/>
              <a:ahLst/>
              <a:cxnLst/>
              <a:rect l="l" t="t" r="r" b="b"/>
              <a:pathLst>
                <a:path w="419735" h="598170">
                  <a:moveTo>
                    <a:pt x="0" y="590645"/>
                  </a:moveTo>
                  <a:lnTo>
                    <a:pt x="28589" y="597979"/>
                  </a:lnTo>
                  <a:lnTo>
                    <a:pt x="56054" y="596741"/>
                  </a:lnTo>
                  <a:lnTo>
                    <a:pt x="80661" y="586359"/>
                  </a:lnTo>
                  <a:lnTo>
                    <a:pt x="121598" y="535540"/>
                  </a:lnTo>
                  <a:lnTo>
                    <a:pt x="144643" y="499594"/>
                  </a:lnTo>
                  <a:lnTo>
                    <a:pt x="169400" y="459265"/>
                  </a:lnTo>
                  <a:lnTo>
                    <a:pt x="195450" y="415393"/>
                  </a:lnTo>
                  <a:lnTo>
                    <a:pt x="222379" y="368820"/>
                  </a:lnTo>
                  <a:lnTo>
                    <a:pt x="249770" y="320389"/>
                  </a:lnTo>
                  <a:lnTo>
                    <a:pt x="277207" y="270940"/>
                  </a:lnTo>
                  <a:lnTo>
                    <a:pt x="304273" y="221314"/>
                  </a:lnTo>
                  <a:lnTo>
                    <a:pt x="330552" y="172355"/>
                  </a:lnTo>
                  <a:lnTo>
                    <a:pt x="355629" y="124902"/>
                  </a:lnTo>
                  <a:lnTo>
                    <a:pt x="379087" y="79797"/>
                  </a:lnTo>
                  <a:lnTo>
                    <a:pt x="400510" y="37883"/>
                  </a:lnTo>
                  <a:lnTo>
                    <a:pt x="419481" y="0"/>
                  </a:lnTo>
                </a:path>
              </a:pathLst>
            </a:custGeom>
            <a:ln w="86944">
              <a:solidFill>
                <a:srgbClr val="64BF0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3750849" y="1499711"/>
              <a:ext cx="146685" cy="755650"/>
            </a:xfrm>
            <a:custGeom>
              <a:avLst/>
              <a:gdLst/>
              <a:ahLst/>
              <a:cxnLst/>
              <a:rect l="l" t="t" r="r" b="b"/>
              <a:pathLst>
                <a:path w="146685" h="755650">
                  <a:moveTo>
                    <a:pt x="0" y="0"/>
                  </a:moveTo>
                  <a:lnTo>
                    <a:pt x="26908" y="38576"/>
                  </a:lnTo>
                  <a:lnTo>
                    <a:pt x="41243" y="84010"/>
                  </a:lnTo>
                  <a:lnTo>
                    <a:pt x="46631" y="118594"/>
                  </a:lnTo>
                  <a:lnTo>
                    <a:pt x="52761" y="157897"/>
                  </a:lnTo>
                  <a:lnTo>
                    <a:pt x="59544" y="201331"/>
                  </a:lnTo>
                  <a:lnTo>
                    <a:pt x="66891" y="248311"/>
                  </a:lnTo>
                  <a:lnTo>
                    <a:pt x="74711" y="298251"/>
                  </a:lnTo>
                  <a:lnTo>
                    <a:pt x="82916" y="350564"/>
                  </a:lnTo>
                  <a:lnTo>
                    <a:pt x="91417" y="404665"/>
                  </a:lnTo>
                  <a:lnTo>
                    <a:pt x="100123" y="459967"/>
                  </a:lnTo>
                  <a:lnTo>
                    <a:pt x="108947" y="515884"/>
                  </a:lnTo>
                  <a:lnTo>
                    <a:pt x="117798" y="571831"/>
                  </a:lnTo>
                  <a:lnTo>
                    <a:pt x="126587" y="627221"/>
                  </a:lnTo>
                  <a:lnTo>
                    <a:pt x="132095" y="660152"/>
                  </a:lnTo>
                  <a:lnTo>
                    <a:pt x="137148" y="692503"/>
                  </a:lnTo>
                  <a:lnTo>
                    <a:pt x="141897" y="724264"/>
                  </a:lnTo>
                  <a:lnTo>
                    <a:pt x="146494" y="755427"/>
                  </a:lnTo>
                </a:path>
              </a:pathLst>
            </a:custGeom>
            <a:ln w="86944">
              <a:solidFill>
                <a:srgbClr val="08BF3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3816476" y="1403603"/>
              <a:ext cx="1068070" cy="708660"/>
            </a:xfrm>
            <a:custGeom>
              <a:avLst/>
              <a:gdLst/>
              <a:ahLst/>
              <a:cxnLst/>
              <a:rect l="l" t="t" r="r" b="b"/>
              <a:pathLst>
                <a:path w="1068070" h="708660">
                  <a:moveTo>
                    <a:pt x="0" y="129730"/>
                  </a:moveTo>
                  <a:lnTo>
                    <a:pt x="46955" y="123314"/>
                  </a:lnTo>
                  <a:lnTo>
                    <a:pt x="96944" y="116634"/>
                  </a:lnTo>
                  <a:lnTo>
                    <a:pt x="149505" y="109728"/>
                  </a:lnTo>
                  <a:lnTo>
                    <a:pt x="204174" y="102636"/>
                  </a:lnTo>
                  <a:lnTo>
                    <a:pt x="260490" y="95395"/>
                  </a:lnTo>
                  <a:lnTo>
                    <a:pt x="317987" y="88044"/>
                  </a:lnTo>
                  <a:lnTo>
                    <a:pt x="376205" y="80622"/>
                  </a:lnTo>
                  <a:lnTo>
                    <a:pt x="434680" y="73167"/>
                  </a:lnTo>
                  <a:lnTo>
                    <a:pt x="492949" y="65718"/>
                  </a:lnTo>
                  <a:lnTo>
                    <a:pt x="550550" y="58312"/>
                  </a:lnTo>
                  <a:lnTo>
                    <a:pt x="607019" y="50990"/>
                  </a:lnTo>
                  <a:lnTo>
                    <a:pt x="661894" y="43788"/>
                  </a:lnTo>
                  <a:lnTo>
                    <a:pt x="714712" y="36746"/>
                  </a:lnTo>
                  <a:lnTo>
                    <a:pt x="765010" y="29902"/>
                  </a:lnTo>
                  <a:lnTo>
                    <a:pt x="812325" y="23294"/>
                  </a:lnTo>
                  <a:lnTo>
                    <a:pt x="856195" y="16962"/>
                  </a:lnTo>
                  <a:lnTo>
                    <a:pt x="896156" y="10943"/>
                  </a:lnTo>
                  <a:lnTo>
                    <a:pt x="962501" y="0"/>
                  </a:lnTo>
                  <a:lnTo>
                    <a:pt x="1005561" y="5755"/>
                  </a:lnTo>
                  <a:lnTo>
                    <a:pt x="1041451" y="32254"/>
                  </a:lnTo>
                  <a:lnTo>
                    <a:pt x="1064179" y="72772"/>
                  </a:lnTo>
                  <a:lnTo>
                    <a:pt x="1067752" y="120586"/>
                  </a:lnTo>
                  <a:lnTo>
                    <a:pt x="1059917" y="162681"/>
                  </a:lnTo>
                  <a:lnTo>
                    <a:pt x="1051679" y="206484"/>
                  </a:lnTo>
                  <a:lnTo>
                    <a:pt x="1043081" y="251857"/>
                  </a:lnTo>
                  <a:lnTo>
                    <a:pt x="1034164" y="298661"/>
                  </a:lnTo>
                  <a:lnTo>
                    <a:pt x="1024971" y="346759"/>
                  </a:lnTo>
                  <a:lnTo>
                    <a:pt x="1015543" y="396013"/>
                  </a:lnTo>
                  <a:lnTo>
                    <a:pt x="1005923" y="446285"/>
                  </a:lnTo>
                  <a:lnTo>
                    <a:pt x="996152" y="497437"/>
                  </a:lnTo>
                  <a:lnTo>
                    <a:pt x="986273" y="549332"/>
                  </a:lnTo>
                  <a:lnTo>
                    <a:pt x="976327" y="601830"/>
                  </a:lnTo>
                  <a:lnTo>
                    <a:pt x="966357" y="654795"/>
                  </a:lnTo>
                  <a:lnTo>
                    <a:pt x="956405" y="708088"/>
                  </a:lnTo>
                </a:path>
              </a:pathLst>
            </a:custGeom>
            <a:ln w="86944">
              <a:solidFill>
                <a:srgbClr val="08BFB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3932396" y="2128456"/>
              <a:ext cx="901700" cy="81280"/>
            </a:xfrm>
            <a:custGeom>
              <a:avLst/>
              <a:gdLst/>
              <a:ahLst/>
              <a:cxnLst/>
              <a:rect l="l" t="t" r="r" b="b"/>
              <a:pathLst>
                <a:path w="901700" h="81280">
                  <a:moveTo>
                    <a:pt x="0" y="80962"/>
                  </a:moveTo>
                  <a:lnTo>
                    <a:pt x="71769" y="75131"/>
                  </a:lnTo>
                  <a:lnTo>
                    <a:pt x="114058" y="71589"/>
                  </a:lnTo>
                  <a:lnTo>
                    <a:pt x="159965" y="67683"/>
                  </a:lnTo>
                  <a:lnTo>
                    <a:pt x="209003" y="63454"/>
                  </a:lnTo>
                  <a:lnTo>
                    <a:pt x="260683" y="58942"/>
                  </a:lnTo>
                  <a:lnTo>
                    <a:pt x="314517" y="54187"/>
                  </a:lnTo>
                  <a:lnTo>
                    <a:pt x="370018" y="49231"/>
                  </a:lnTo>
                  <a:lnTo>
                    <a:pt x="426697" y="44114"/>
                  </a:lnTo>
                  <a:lnTo>
                    <a:pt x="484067" y="38876"/>
                  </a:lnTo>
                  <a:lnTo>
                    <a:pt x="541639" y="33557"/>
                  </a:lnTo>
                  <a:lnTo>
                    <a:pt x="598925" y="28198"/>
                  </a:lnTo>
                  <a:lnTo>
                    <a:pt x="655438" y="22840"/>
                  </a:lnTo>
                  <a:lnTo>
                    <a:pt x="710689" y="17522"/>
                  </a:lnTo>
                  <a:lnTo>
                    <a:pt x="764190" y="12287"/>
                  </a:lnTo>
                  <a:lnTo>
                    <a:pt x="801108" y="8880"/>
                  </a:lnTo>
                  <a:lnTo>
                    <a:pt x="836294" y="5607"/>
                  </a:lnTo>
                  <a:lnTo>
                    <a:pt x="869766" y="2602"/>
                  </a:lnTo>
                  <a:lnTo>
                    <a:pt x="901541" y="0"/>
                  </a:lnTo>
                </a:path>
              </a:pathLst>
            </a:custGeom>
            <a:ln w="86944">
              <a:solidFill>
                <a:srgbClr val="0836B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3404616" y="2371153"/>
              <a:ext cx="706755" cy="1158875"/>
            </a:xfrm>
            <a:custGeom>
              <a:avLst/>
              <a:gdLst/>
              <a:ahLst/>
              <a:cxnLst/>
              <a:rect l="l" t="t" r="r" b="b"/>
              <a:pathLst>
                <a:path w="706754" h="1158875">
                  <a:moveTo>
                    <a:pt x="704754" y="0"/>
                  </a:moveTo>
                  <a:lnTo>
                    <a:pt x="705969" y="23162"/>
                  </a:lnTo>
                  <a:lnTo>
                    <a:pt x="706469" y="50351"/>
                  </a:lnTo>
                  <a:lnTo>
                    <a:pt x="704969" y="79844"/>
                  </a:lnTo>
                  <a:lnTo>
                    <a:pt x="692470" y="142580"/>
                  </a:lnTo>
                  <a:lnTo>
                    <a:pt x="673907" y="212368"/>
                  </a:lnTo>
                  <a:lnTo>
                    <a:pt x="662927" y="249266"/>
                  </a:lnTo>
                  <a:lnTo>
                    <a:pt x="650730" y="287347"/>
                  </a:lnTo>
                  <a:lnTo>
                    <a:pt x="637251" y="326498"/>
                  </a:lnTo>
                  <a:lnTo>
                    <a:pt x="622427" y="366604"/>
                  </a:lnTo>
                  <a:lnTo>
                    <a:pt x="606194" y="407551"/>
                  </a:lnTo>
                  <a:lnTo>
                    <a:pt x="588487" y="449225"/>
                  </a:lnTo>
                  <a:lnTo>
                    <a:pt x="569243" y="491513"/>
                  </a:lnTo>
                  <a:lnTo>
                    <a:pt x="548397" y="534299"/>
                  </a:lnTo>
                  <a:lnTo>
                    <a:pt x="525886" y="577469"/>
                  </a:lnTo>
                  <a:lnTo>
                    <a:pt x="501646" y="620910"/>
                  </a:lnTo>
                  <a:lnTo>
                    <a:pt x="475611" y="664508"/>
                  </a:lnTo>
                  <a:lnTo>
                    <a:pt x="447720" y="708148"/>
                  </a:lnTo>
                  <a:lnTo>
                    <a:pt x="417906" y="751716"/>
                  </a:lnTo>
                  <a:lnTo>
                    <a:pt x="386107" y="795098"/>
                  </a:lnTo>
                  <a:lnTo>
                    <a:pt x="352259" y="838180"/>
                  </a:lnTo>
                  <a:lnTo>
                    <a:pt x="316296" y="880847"/>
                  </a:lnTo>
                  <a:lnTo>
                    <a:pt x="278156" y="922987"/>
                  </a:lnTo>
                  <a:lnTo>
                    <a:pt x="237775" y="964483"/>
                  </a:lnTo>
                  <a:lnTo>
                    <a:pt x="195087" y="1005223"/>
                  </a:lnTo>
                  <a:lnTo>
                    <a:pt x="150030" y="1045093"/>
                  </a:lnTo>
                  <a:lnTo>
                    <a:pt x="102539" y="1083977"/>
                  </a:lnTo>
                  <a:lnTo>
                    <a:pt x="52550" y="1121762"/>
                  </a:lnTo>
                  <a:lnTo>
                    <a:pt x="0" y="1158335"/>
                  </a:lnTo>
                </a:path>
              </a:pathLst>
            </a:custGeom>
            <a:ln w="86944">
              <a:solidFill>
                <a:srgbClr val="6408B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4437316" y="2255138"/>
              <a:ext cx="803910" cy="1253490"/>
            </a:xfrm>
            <a:custGeom>
              <a:avLst/>
              <a:gdLst/>
              <a:ahLst/>
              <a:cxnLst/>
              <a:rect l="l" t="t" r="r" b="b"/>
              <a:pathLst>
                <a:path w="803910" h="1253489">
                  <a:moveTo>
                    <a:pt x="0" y="0"/>
                  </a:moveTo>
                  <a:lnTo>
                    <a:pt x="28003" y="47910"/>
                  </a:lnTo>
                  <a:lnTo>
                    <a:pt x="36576" y="126682"/>
                  </a:lnTo>
                  <a:lnTo>
                    <a:pt x="36724" y="163383"/>
                  </a:lnTo>
                  <a:lnTo>
                    <a:pt x="36620" y="204435"/>
                  </a:lnTo>
                  <a:lnTo>
                    <a:pt x="36298" y="249290"/>
                  </a:lnTo>
                  <a:lnTo>
                    <a:pt x="35790" y="297401"/>
                  </a:lnTo>
                  <a:lnTo>
                    <a:pt x="35130" y="348221"/>
                  </a:lnTo>
                  <a:lnTo>
                    <a:pt x="34352" y="401201"/>
                  </a:lnTo>
                  <a:lnTo>
                    <a:pt x="33489" y="455796"/>
                  </a:lnTo>
                  <a:lnTo>
                    <a:pt x="32575" y="511456"/>
                  </a:lnTo>
                  <a:lnTo>
                    <a:pt x="31643" y="567636"/>
                  </a:lnTo>
                  <a:lnTo>
                    <a:pt x="30727" y="623787"/>
                  </a:lnTo>
                  <a:lnTo>
                    <a:pt x="29859" y="679363"/>
                  </a:lnTo>
                  <a:lnTo>
                    <a:pt x="29075" y="733816"/>
                  </a:lnTo>
                  <a:lnTo>
                    <a:pt x="28406" y="786598"/>
                  </a:lnTo>
                  <a:lnTo>
                    <a:pt x="27887" y="837163"/>
                  </a:lnTo>
                  <a:lnTo>
                    <a:pt x="27551" y="884962"/>
                  </a:lnTo>
                  <a:lnTo>
                    <a:pt x="27432" y="929449"/>
                  </a:lnTo>
                  <a:lnTo>
                    <a:pt x="28236" y="984058"/>
                  </a:lnTo>
                  <a:lnTo>
                    <a:pt x="31059" y="1032392"/>
                  </a:lnTo>
                  <a:lnTo>
                    <a:pt x="36518" y="1074810"/>
                  </a:lnTo>
                  <a:lnTo>
                    <a:pt x="57811" y="1143322"/>
                  </a:lnTo>
                  <a:lnTo>
                    <a:pt x="97047" y="1192446"/>
                  </a:lnTo>
                  <a:lnTo>
                    <a:pt x="159162" y="1225038"/>
                  </a:lnTo>
                  <a:lnTo>
                    <a:pt x="200339" y="1236026"/>
                  </a:lnTo>
                  <a:lnTo>
                    <a:pt x="249087" y="1243951"/>
                  </a:lnTo>
                  <a:lnTo>
                    <a:pt x="306020" y="1249171"/>
                  </a:lnTo>
                  <a:lnTo>
                    <a:pt x="371757" y="1252041"/>
                  </a:lnTo>
                  <a:lnTo>
                    <a:pt x="446912" y="1252918"/>
                  </a:lnTo>
                  <a:lnTo>
                    <a:pt x="513813" y="1252118"/>
                  </a:lnTo>
                  <a:lnTo>
                    <a:pt x="571988" y="1249331"/>
                  </a:lnTo>
                  <a:lnTo>
                    <a:pt x="622024" y="1243978"/>
                  </a:lnTo>
                  <a:lnTo>
                    <a:pt x="664508" y="1235479"/>
                  </a:lnTo>
                  <a:lnTo>
                    <a:pt x="729170" y="1206722"/>
                  </a:lnTo>
                  <a:lnTo>
                    <a:pt x="770670" y="1158423"/>
                  </a:lnTo>
                  <a:lnTo>
                    <a:pt x="793704" y="1085942"/>
                  </a:lnTo>
                  <a:lnTo>
                    <a:pt x="799765" y="1039184"/>
                  </a:lnTo>
                  <a:lnTo>
                    <a:pt x="802971" y="984641"/>
                  </a:lnTo>
                  <a:lnTo>
                    <a:pt x="803910" y="921734"/>
                  </a:lnTo>
                </a:path>
              </a:pathLst>
            </a:custGeom>
            <a:ln w="86944">
              <a:solidFill>
                <a:srgbClr val="BF089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5" name="object 2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881407" y="1257014"/>
              <a:ext cx="90011" cy="169449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739485" y="2055209"/>
              <a:ext cx="111442" cy="172497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747200" y="3372230"/>
              <a:ext cx="109823" cy="175545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587686" y="1589817"/>
              <a:ext cx="126587" cy="169354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857625" y="1246441"/>
              <a:ext cx="108299" cy="172402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066603" y="1930146"/>
              <a:ext cx="117331" cy="175450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897344" y="2374201"/>
              <a:ext cx="114395" cy="167830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287773" y="2427636"/>
              <a:ext cx="117538" cy="175450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642419" y="2297906"/>
              <a:ext cx="143351" cy="134302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5854446" y="2354389"/>
              <a:ext cx="27940" cy="27940"/>
            </a:xfrm>
            <a:custGeom>
              <a:avLst/>
              <a:gdLst/>
              <a:ahLst/>
              <a:cxnLst/>
              <a:rect l="l" t="t" r="r" b="b"/>
              <a:pathLst>
                <a:path w="27939" h="27939">
                  <a:moveTo>
                    <a:pt x="18288" y="27431"/>
                  </a:moveTo>
                  <a:lnTo>
                    <a:pt x="10668" y="27431"/>
                  </a:lnTo>
                  <a:lnTo>
                    <a:pt x="4572" y="24383"/>
                  </a:lnTo>
                  <a:lnTo>
                    <a:pt x="1524" y="21335"/>
                  </a:lnTo>
                  <a:lnTo>
                    <a:pt x="0" y="18287"/>
                  </a:lnTo>
                  <a:lnTo>
                    <a:pt x="0" y="13715"/>
                  </a:lnTo>
                  <a:lnTo>
                    <a:pt x="0" y="10667"/>
                  </a:lnTo>
                  <a:lnTo>
                    <a:pt x="1524" y="7619"/>
                  </a:lnTo>
                  <a:lnTo>
                    <a:pt x="7620" y="1523"/>
                  </a:lnTo>
                  <a:lnTo>
                    <a:pt x="10668" y="0"/>
                  </a:lnTo>
                  <a:lnTo>
                    <a:pt x="18288" y="0"/>
                  </a:lnTo>
                  <a:lnTo>
                    <a:pt x="21336" y="1523"/>
                  </a:lnTo>
                  <a:lnTo>
                    <a:pt x="24384" y="4571"/>
                  </a:lnTo>
                  <a:lnTo>
                    <a:pt x="27432" y="10667"/>
                  </a:lnTo>
                  <a:lnTo>
                    <a:pt x="27432" y="18287"/>
                  </a:lnTo>
                  <a:lnTo>
                    <a:pt x="24384" y="24383"/>
                  </a:lnTo>
                  <a:lnTo>
                    <a:pt x="18288" y="2743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5" name="object 35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952077" y="2294858"/>
              <a:ext cx="137255" cy="137350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6159531" y="2354389"/>
              <a:ext cx="27940" cy="27940"/>
            </a:xfrm>
            <a:custGeom>
              <a:avLst/>
              <a:gdLst/>
              <a:ahLst/>
              <a:cxnLst/>
              <a:rect l="l" t="t" r="r" b="b"/>
              <a:pathLst>
                <a:path w="27939" h="27939">
                  <a:moveTo>
                    <a:pt x="18288" y="27431"/>
                  </a:moveTo>
                  <a:lnTo>
                    <a:pt x="10668" y="27431"/>
                  </a:lnTo>
                  <a:lnTo>
                    <a:pt x="4572" y="24383"/>
                  </a:lnTo>
                  <a:lnTo>
                    <a:pt x="1524" y="21335"/>
                  </a:lnTo>
                  <a:lnTo>
                    <a:pt x="0" y="18287"/>
                  </a:lnTo>
                  <a:lnTo>
                    <a:pt x="0" y="13715"/>
                  </a:lnTo>
                  <a:lnTo>
                    <a:pt x="0" y="10667"/>
                  </a:lnTo>
                  <a:lnTo>
                    <a:pt x="1524" y="7619"/>
                  </a:lnTo>
                  <a:lnTo>
                    <a:pt x="7620" y="1523"/>
                  </a:lnTo>
                  <a:lnTo>
                    <a:pt x="10668" y="0"/>
                  </a:lnTo>
                  <a:lnTo>
                    <a:pt x="18288" y="0"/>
                  </a:lnTo>
                  <a:lnTo>
                    <a:pt x="21336" y="1523"/>
                  </a:lnTo>
                  <a:lnTo>
                    <a:pt x="24384" y="4571"/>
                  </a:lnTo>
                  <a:lnTo>
                    <a:pt x="27432" y="10667"/>
                  </a:lnTo>
                  <a:lnTo>
                    <a:pt x="27432" y="18287"/>
                  </a:lnTo>
                  <a:lnTo>
                    <a:pt x="24384" y="24383"/>
                  </a:lnTo>
                  <a:lnTo>
                    <a:pt x="18288" y="2743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7" name="object 37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250971" y="2294858"/>
              <a:ext cx="140398" cy="137350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6464522" y="2354389"/>
              <a:ext cx="27940" cy="27940"/>
            </a:xfrm>
            <a:custGeom>
              <a:avLst/>
              <a:gdLst/>
              <a:ahLst/>
              <a:cxnLst/>
              <a:rect l="l" t="t" r="r" b="b"/>
              <a:pathLst>
                <a:path w="27939" h="27939">
                  <a:moveTo>
                    <a:pt x="18383" y="27431"/>
                  </a:moveTo>
                  <a:lnTo>
                    <a:pt x="10763" y="27431"/>
                  </a:lnTo>
                  <a:lnTo>
                    <a:pt x="4667" y="24383"/>
                  </a:lnTo>
                  <a:lnTo>
                    <a:pt x="1524" y="21335"/>
                  </a:lnTo>
                  <a:lnTo>
                    <a:pt x="0" y="18287"/>
                  </a:lnTo>
                  <a:lnTo>
                    <a:pt x="0" y="13715"/>
                  </a:lnTo>
                  <a:lnTo>
                    <a:pt x="0" y="10667"/>
                  </a:lnTo>
                  <a:lnTo>
                    <a:pt x="1524" y="7619"/>
                  </a:lnTo>
                  <a:lnTo>
                    <a:pt x="4667" y="4571"/>
                  </a:lnTo>
                  <a:lnTo>
                    <a:pt x="7715" y="1523"/>
                  </a:lnTo>
                  <a:lnTo>
                    <a:pt x="10763" y="0"/>
                  </a:lnTo>
                  <a:lnTo>
                    <a:pt x="18383" y="0"/>
                  </a:lnTo>
                  <a:lnTo>
                    <a:pt x="21431" y="1523"/>
                  </a:lnTo>
                  <a:lnTo>
                    <a:pt x="27527" y="7619"/>
                  </a:lnTo>
                  <a:lnTo>
                    <a:pt x="27527" y="21335"/>
                  </a:lnTo>
                  <a:lnTo>
                    <a:pt x="24479" y="24383"/>
                  </a:lnTo>
                  <a:lnTo>
                    <a:pt x="18383" y="2743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9" name="object 39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557581" y="2296382"/>
              <a:ext cx="146494" cy="135826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6771132" y="2354389"/>
              <a:ext cx="27940" cy="27940"/>
            </a:xfrm>
            <a:custGeom>
              <a:avLst/>
              <a:gdLst/>
              <a:ahLst/>
              <a:cxnLst/>
              <a:rect l="l" t="t" r="r" b="b"/>
              <a:pathLst>
                <a:path w="27940" h="27939">
                  <a:moveTo>
                    <a:pt x="16859" y="27431"/>
                  </a:moveTo>
                  <a:lnTo>
                    <a:pt x="9239" y="27431"/>
                  </a:lnTo>
                  <a:lnTo>
                    <a:pt x="3048" y="24383"/>
                  </a:lnTo>
                  <a:lnTo>
                    <a:pt x="0" y="21335"/>
                  </a:lnTo>
                  <a:lnTo>
                    <a:pt x="0" y="13715"/>
                  </a:lnTo>
                  <a:lnTo>
                    <a:pt x="0" y="7619"/>
                  </a:lnTo>
                  <a:lnTo>
                    <a:pt x="6096" y="1523"/>
                  </a:lnTo>
                  <a:lnTo>
                    <a:pt x="9239" y="0"/>
                  </a:lnTo>
                  <a:lnTo>
                    <a:pt x="16859" y="0"/>
                  </a:lnTo>
                  <a:lnTo>
                    <a:pt x="19907" y="1523"/>
                  </a:lnTo>
                  <a:lnTo>
                    <a:pt x="26003" y="7619"/>
                  </a:lnTo>
                  <a:lnTo>
                    <a:pt x="27527" y="10667"/>
                  </a:lnTo>
                  <a:lnTo>
                    <a:pt x="27527" y="18287"/>
                  </a:lnTo>
                  <a:lnTo>
                    <a:pt x="26003" y="21335"/>
                  </a:lnTo>
                  <a:lnTo>
                    <a:pt x="22955" y="24383"/>
                  </a:lnTo>
                  <a:lnTo>
                    <a:pt x="16859" y="2743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1" name="object 41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864191" y="2294858"/>
              <a:ext cx="144970" cy="137350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7076217" y="2354294"/>
              <a:ext cx="27940" cy="27940"/>
            </a:xfrm>
            <a:custGeom>
              <a:avLst/>
              <a:gdLst/>
              <a:ahLst/>
              <a:cxnLst/>
              <a:rect l="l" t="t" r="r" b="b"/>
              <a:pathLst>
                <a:path w="27940" h="27939">
                  <a:moveTo>
                    <a:pt x="16859" y="27527"/>
                  </a:moveTo>
                  <a:lnTo>
                    <a:pt x="9144" y="27527"/>
                  </a:lnTo>
                  <a:lnTo>
                    <a:pt x="3048" y="24479"/>
                  </a:lnTo>
                  <a:lnTo>
                    <a:pt x="0" y="18383"/>
                  </a:lnTo>
                  <a:lnTo>
                    <a:pt x="0" y="13811"/>
                  </a:lnTo>
                  <a:lnTo>
                    <a:pt x="0" y="10667"/>
                  </a:lnTo>
                  <a:lnTo>
                    <a:pt x="3048" y="4571"/>
                  </a:lnTo>
                  <a:lnTo>
                    <a:pt x="6096" y="1523"/>
                  </a:lnTo>
                  <a:lnTo>
                    <a:pt x="9144" y="0"/>
                  </a:lnTo>
                  <a:lnTo>
                    <a:pt x="16859" y="0"/>
                  </a:lnTo>
                  <a:lnTo>
                    <a:pt x="19907" y="1523"/>
                  </a:lnTo>
                  <a:lnTo>
                    <a:pt x="26003" y="7619"/>
                  </a:lnTo>
                  <a:lnTo>
                    <a:pt x="27527" y="10667"/>
                  </a:lnTo>
                  <a:lnTo>
                    <a:pt x="27527" y="18383"/>
                  </a:lnTo>
                  <a:lnTo>
                    <a:pt x="26003" y="21431"/>
                  </a:lnTo>
                  <a:lnTo>
                    <a:pt x="22955" y="24479"/>
                  </a:lnTo>
                  <a:lnTo>
                    <a:pt x="16859" y="2752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3" name="object 43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172325" y="2296382"/>
              <a:ext cx="138874" cy="135826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7381303" y="2354294"/>
              <a:ext cx="27940" cy="27940"/>
            </a:xfrm>
            <a:custGeom>
              <a:avLst/>
              <a:gdLst/>
              <a:ahLst/>
              <a:cxnLst/>
              <a:rect l="l" t="t" r="r" b="b"/>
              <a:pathLst>
                <a:path w="27940" h="27939">
                  <a:moveTo>
                    <a:pt x="16859" y="27527"/>
                  </a:moveTo>
                  <a:lnTo>
                    <a:pt x="9144" y="27527"/>
                  </a:lnTo>
                  <a:lnTo>
                    <a:pt x="3048" y="24479"/>
                  </a:lnTo>
                  <a:lnTo>
                    <a:pt x="0" y="18383"/>
                  </a:lnTo>
                  <a:lnTo>
                    <a:pt x="0" y="13811"/>
                  </a:lnTo>
                  <a:lnTo>
                    <a:pt x="0" y="10667"/>
                  </a:lnTo>
                  <a:lnTo>
                    <a:pt x="3048" y="4571"/>
                  </a:lnTo>
                  <a:lnTo>
                    <a:pt x="6096" y="1523"/>
                  </a:lnTo>
                  <a:lnTo>
                    <a:pt x="9144" y="0"/>
                  </a:lnTo>
                  <a:lnTo>
                    <a:pt x="16859" y="0"/>
                  </a:lnTo>
                  <a:lnTo>
                    <a:pt x="19907" y="1523"/>
                  </a:lnTo>
                  <a:lnTo>
                    <a:pt x="26003" y="7619"/>
                  </a:lnTo>
                  <a:lnTo>
                    <a:pt x="27527" y="10667"/>
                  </a:lnTo>
                  <a:lnTo>
                    <a:pt x="27527" y="18383"/>
                  </a:lnTo>
                  <a:lnTo>
                    <a:pt x="26003" y="21431"/>
                  </a:lnTo>
                  <a:lnTo>
                    <a:pt x="22955" y="24479"/>
                  </a:lnTo>
                  <a:lnTo>
                    <a:pt x="16859" y="2752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5" name="object 45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7472838" y="2296382"/>
              <a:ext cx="144970" cy="135826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7686388" y="2354294"/>
              <a:ext cx="27940" cy="27940"/>
            </a:xfrm>
            <a:custGeom>
              <a:avLst/>
              <a:gdLst/>
              <a:ahLst/>
              <a:cxnLst/>
              <a:rect l="l" t="t" r="r" b="b"/>
              <a:pathLst>
                <a:path w="27940" h="27939">
                  <a:moveTo>
                    <a:pt x="16764" y="27527"/>
                  </a:moveTo>
                  <a:lnTo>
                    <a:pt x="9144" y="27527"/>
                  </a:lnTo>
                  <a:lnTo>
                    <a:pt x="6096" y="26003"/>
                  </a:lnTo>
                  <a:lnTo>
                    <a:pt x="1524" y="21431"/>
                  </a:lnTo>
                  <a:lnTo>
                    <a:pt x="0" y="18383"/>
                  </a:lnTo>
                  <a:lnTo>
                    <a:pt x="0" y="13811"/>
                  </a:lnTo>
                  <a:lnTo>
                    <a:pt x="0" y="10667"/>
                  </a:lnTo>
                  <a:lnTo>
                    <a:pt x="1524" y="7619"/>
                  </a:lnTo>
                  <a:lnTo>
                    <a:pt x="4572" y="4571"/>
                  </a:lnTo>
                  <a:lnTo>
                    <a:pt x="6096" y="1523"/>
                  </a:lnTo>
                  <a:lnTo>
                    <a:pt x="9144" y="0"/>
                  </a:lnTo>
                  <a:lnTo>
                    <a:pt x="16764" y="0"/>
                  </a:lnTo>
                  <a:lnTo>
                    <a:pt x="21336" y="1523"/>
                  </a:lnTo>
                  <a:lnTo>
                    <a:pt x="22859" y="4571"/>
                  </a:lnTo>
                  <a:lnTo>
                    <a:pt x="26003" y="7619"/>
                  </a:lnTo>
                  <a:lnTo>
                    <a:pt x="27527" y="10667"/>
                  </a:lnTo>
                  <a:lnTo>
                    <a:pt x="27527" y="18383"/>
                  </a:lnTo>
                  <a:lnTo>
                    <a:pt x="26003" y="21431"/>
                  </a:lnTo>
                  <a:lnTo>
                    <a:pt x="21336" y="26003"/>
                  </a:lnTo>
                  <a:lnTo>
                    <a:pt x="16764" y="2752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7" name="object 47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7780972" y="2302478"/>
              <a:ext cx="143446" cy="128206"/>
            </a:xfrm>
            <a:prstGeom prst="rect">
              <a:avLst/>
            </a:prstGeom>
          </p:spPr>
        </p:pic>
        <p:sp>
          <p:nvSpPr>
            <p:cNvPr id="48" name="object 48"/>
            <p:cNvSpPr/>
            <p:nvPr/>
          </p:nvSpPr>
          <p:spPr>
            <a:xfrm>
              <a:off x="7991475" y="2354389"/>
              <a:ext cx="27940" cy="27940"/>
            </a:xfrm>
            <a:custGeom>
              <a:avLst/>
              <a:gdLst/>
              <a:ahLst/>
              <a:cxnLst/>
              <a:rect l="l" t="t" r="r" b="b"/>
              <a:pathLst>
                <a:path w="27940" h="27939">
                  <a:moveTo>
                    <a:pt x="18288" y="27431"/>
                  </a:moveTo>
                  <a:lnTo>
                    <a:pt x="10668" y="27431"/>
                  </a:lnTo>
                  <a:lnTo>
                    <a:pt x="6096" y="25907"/>
                  </a:lnTo>
                  <a:lnTo>
                    <a:pt x="1524" y="21335"/>
                  </a:lnTo>
                  <a:lnTo>
                    <a:pt x="0" y="18287"/>
                  </a:lnTo>
                  <a:lnTo>
                    <a:pt x="0" y="13715"/>
                  </a:lnTo>
                  <a:lnTo>
                    <a:pt x="0" y="10667"/>
                  </a:lnTo>
                  <a:lnTo>
                    <a:pt x="1524" y="7619"/>
                  </a:lnTo>
                  <a:lnTo>
                    <a:pt x="4572" y="4571"/>
                  </a:lnTo>
                  <a:lnTo>
                    <a:pt x="6096" y="1523"/>
                  </a:lnTo>
                  <a:lnTo>
                    <a:pt x="10668" y="0"/>
                  </a:lnTo>
                  <a:lnTo>
                    <a:pt x="18288" y="0"/>
                  </a:lnTo>
                  <a:lnTo>
                    <a:pt x="21336" y="1523"/>
                  </a:lnTo>
                  <a:lnTo>
                    <a:pt x="22859" y="4571"/>
                  </a:lnTo>
                  <a:lnTo>
                    <a:pt x="25908" y="7619"/>
                  </a:lnTo>
                  <a:lnTo>
                    <a:pt x="27432" y="10667"/>
                  </a:lnTo>
                  <a:lnTo>
                    <a:pt x="27432" y="18287"/>
                  </a:lnTo>
                  <a:lnTo>
                    <a:pt x="25908" y="21335"/>
                  </a:lnTo>
                  <a:lnTo>
                    <a:pt x="21336" y="25907"/>
                  </a:lnTo>
                  <a:lnTo>
                    <a:pt x="18288" y="2743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9" name="object 49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5643943" y="2532887"/>
              <a:ext cx="140303" cy="128206"/>
            </a:xfrm>
            <a:prstGeom prst="rect">
              <a:avLst/>
            </a:prstGeom>
          </p:spPr>
        </p:pic>
        <p:sp>
          <p:nvSpPr>
            <p:cNvPr id="50" name="object 50"/>
            <p:cNvSpPr/>
            <p:nvPr/>
          </p:nvSpPr>
          <p:spPr>
            <a:xfrm>
              <a:off x="5854446" y="2583275"/>
              <a:ext cx="27940" cy="27940"/>
            </a:xfrm>
            <a:custGeom>
              <a:avLst/>
              <a:gdLst/>
              <a:ahLst/>
              <a:cxnLst/>
              <a:rect l="l" t="t" r="r" b="b"/>
              <a:pathLst>
                <a:path w="27939" h="27939">
                  <a:moveTo>
                    <a:pt x="18288" y="27431"/>
                  </a:moveTo>
                  <a:lnTo>
                    <a:pt x="10668" y="27431"/>
                  </a:lnTo>
                  <a:lnTo>
                    <a:pt x="4572" y="24383"/>
                  </a:lnTo>
                  <a:lnTo>
                    <a:pt x="1524" y="21335"/>
                  </a:lnTo>
                  <a:lnTo>
                    <a:pt x="0" y="18287"/>
                  </a:lnTo>
                  <a:lnTo>
                    <a:pt x="0" y="13715"/>
                  </a:lnTo>
                  <a:lnTo>
                    <a:pt x="0" y="10667"/>
                  </a:lnTo>
                  <a:lnTo>
                    <a:pt x="1524" y="7619"/>
                  </a:lnTo>
                  <a:lnTo>
                    <a:pt x="7620" y="1523"/>
                  </a:lnTo>
                  <a:lnTo>
                    <a:pt x="10668" y="0"/>
                  </a:lnTo>
                  <a:lnTo>
                    <a:pt x="18288" y="0"/>
                  </a:lnTo>
                  <a:lnTo>
                    <a:pt x="21336" y="1523"/>
                  </a:lnTo>
                  <a:lnTo>
                    <a:pt x="24384" y="4571"/>
                  </a:lnTo>
                  <a:lnTo>
                    <a:pt x="27432" y="10667"/>
                  </a:lnTo>
                  <a:lnTo>
                    <a:pt x="27432" y="18287"/>
                  </a:lnTo>
                  <a:lnTo>
                    <a:pt x="24384" y="24383"/>
                  </a:lnTo>
                  <a:lnTo>
                    <a:pt x="18288" y="2743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1" name="object 51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5948933" y="2526792"/>
              <a:ext cx="140398" cy="134302"/>
            </a:xfrm>
            <a:prstGeom prst="rect">
              <a:avLst/>
            </a:prstGeom>
          </p:spPr>
        </p:pic>
        <p:sp>
          <p:nvSpPr>
            <p:cNvPr id="52" name="object 52"/>
            <p:cNvSpPr/>
            <p:nvPr/>
          </p:nvSpPr>
          <p:spPr>
            <a:xfrm>
              <a:off x="6159531" y="2583275"/>
              <a:ext cx="27940" cy="27940"/>
            </a:xfrm>
            <a:custGeom>
              <a:avLst/>
              <a:gdLst/>
              <a:ahLst/>
              <a:cxnLst/>
              <a:rect l="l" t="t" r="r" b="b"/>
              <a:pathLst>
                <a:path w="27939" h="27939">
                  <a:moveTo>
                    <a:pt x="18288" y="27431"/>
                  </a:moveTo>
                  <a:lnTo>
                    <a:pt x="10668" y="27431"/>
                  </a:lnTo>
                  <a:lnTo>
                    <a:pt x="4572" y="24383"/>
                  </a:lnTo>
                  <a:lnTo>
                    <a:pt x="1524" y="21335"/>
                  </a:lnTo>
                  <a:lnTo>
                    <a:pt x="0" y="18287"/>
                  </a:lnTo>
                  <a:lnTo>
                    <a:pt x="0" y="13715"/>
                  </a:lnTo>
                  <a:lnTo>
                    <a:pt x="0" y="10667"/>
                  </a:lnTo>
                  <a:lnTo>
                    <a:pt x="1524" y="7619"/>
                  </a:lnTo>
                  <a:lnTo>
                    <a:pt x="7620" y="1523"/>
                  </a:lnTo>
                  <a:lnTo>
                    <a:pt x="10668" y="0"/>
                  </a:lnTo>
                  <a:lnTo>
                    <a:pt x="18288" y="0"/>
                  </a:lnTo>
                  <a:lnTo>
                    <a:pt x="21336" y="1523"/>
                  </a:lnTo>
                  <a:lnTo>
                    <a:pt x="24384" y="4571"/>
                  </a:lnTo>
                  <a:lnTo>
                    <a:pt x="27432" y="10667"/>
                  </a:lnTo>
                  <a:lnTo>
                    <a:pt x="27432" y="18287"/>
                  </a:lnTo>
                  <a:lnTo>
                    <a:pt x="24384" y="24383"/>
                  </a:lnTo>
                  <a:lnTo>
                    <a:pt x="18288" y="2743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3" name="object 53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6255543" y="2528316"/>
              <a:ext cx="138874" cy="131254"/>
            </a:xfrm>
            <a:prstGeom prst="rect">
              <a:avLst/>
            </a:prstGeom>
          </p:spPr>
        </p:pic>
        <p:sp>
          <p:nvSpPr>
            <p:cNvPr id="54" name="object 54"/>
            <p:cNvSpPr/>
            <p:nvPr/>
          </p:nvSpPr>
          <p:spPr>
            <a:xfrm>
              <a:off x="6464522" y="2583275"/>
              <a:ext cx="27940" cy="27940"/>
            </a:xfrm>
            <a:custGeom>
              <a:avLst/>
              <a:gdLst/>
              <a:ahLst/>
              <a:cxnLst/>
              <a:rect l="l" t="t" r="r" b="b"/>
              <a:pathLst>
                <a:path w="27939" h="27939">
                  <a:moveTo>
                    <a:pt x="18383" y="27431"/>
                  </a:moveTo>
                  <a:lnTo>
                    <a:pt x="10763" y="27431"/>
                  </a:lnTo>
                  <a:lnTo>
                    <a:pt x="4667" y="24383"/>
                  </a:lnTo>
                  <a:lnTo>
                    <a:pt x="1524" y="21335"/>
                  </a:lnTo>
                  <a:lnTo>
                    <a:pt x="0" y="18287"/>
                  </a:lnTo>
                  <a:lnTo>
                    <a:pt x="0" y="13715"/>
                  </a:lnTo>
                  <a:lnTo>
                    <a:pt x="0" y="10667"/>
                  </a:lnTo>
                  <a:lnTo>
                    <a:pt x="1524" y="7619"/>
                  </a:lnTo>
                  <a:lnTo>
                    <a:pt x="4667" y="4571"/>
                  </a:lnTo>
                  <a:lnTo>
                    <a:pt x="7715" y="1523"/>
                  </a:lnTo>
                  <a:lnTo>
                    <a:pt x="10763" y="0"/>
                  </a:lnTo>
                  <a:lnTo>
                    <a:pt x="18383" y="0"/>
                  </a:lnTo>
                  <a:lnTo>
                    <a:pt x="21431" y="1523"/>
                  </a:lnTo>
                  <a:lnTo>
                    <a:pt x="27527" y="7619"/>
                  </a:lnTo>
                  <a:lnTo>
                    <a:pt x="27527" y="21335"/>
                  </a:lnTo>
                  <a:lnTo>
                    <a:pt x="24479" y="24383"/>
                  </a:lnTo>
                  <a:lnTo>
                    <a:pt x="18383" y="2743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5" name="object 55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6556057" y="2525267"/>
              <a:ext cx="146494" cy="135826"/>
            </a:xfrm>
            <a:prstGeom prst="rect">
              <a:avLst/>
            </a:prstGeom>
          </p:spPr>
        </p:pic>
        <p:sp>
          <p:nvSpPr>
            <p:cNvPr id="56" name="object 56"/>
            <p:cNvSpPr/>
            <p:nvPr/>
          </p:nvSpPr>
          <p:spPr>
            <a:xfrm>
              <a:off x="6771132" y="2583275"/>
              <a:ext cx="27940" cy="27940"/>
            </a:xfrm>
            <a:custGeom>
              <a:avLst/>
              <a:gdLst/>
              <a:ahLst/>
              <a:cxnLst/>
              <a:rect l="l" t="t" r="r" b="b"/>
              <a:pathLst>
                <a:path w="27940" h="27939">
                  <a:moveTo>
                    <a:pt x="16859" y="27431"/>
                  </a:moveTo>
                  <a:lnTo>
                    <a:pt x="9239" y="27431"/>
                  </a:lnTo>
                  <a:lnTo>
                    <a:pt x="3048" y="24383"/>
                  </a:lnTo>
                  <a:lnTo>
                    <a:pt x="0" y="21335"/>
                  </a:lnTo>
                  <a:lnTo>
                    <a:pt x="0" y="13715"/>
                  </a:lnTo>
                  <a:lnTo>
                    <a:pt x="0" y="7619"/>
                  </a:lnTo>
                  <a:lnTo>
                    <a:pt x="6096" y="1523"/>
                  </a:lnTo>
                  <a:lnTo>
                    <a:pt x="9239" y="0"/>
                  </a:lnTo>
                  <a:lnTo>
                    <a:pt x="16859" y="0"/>
                  </a:lnTo>
                  <a:lnTo>
                    <a:pt x="19907" y="1523"/>
                  </a:lnTo>
                  <a:lnTo>
                    <a:pt x="26003" y="7619"/>
                  </a:lnTo>
                  <a:lnTo>
                    <a:pt x="27527" y="10667"/>
                  </a:lnTo>
                  <a:lnTo>
                    <a:pt x="27527" y="18287"/>
                  </a:lnTo>
                  <a:lnTo>
                    <a:pt x="26003" y="21335"/>
                  </a:lnTo>
                  <a:lnTo>
                    <a:pt x="22955" y="24383"/>
                  </a:lnTo>
                  <a:lnTo>
                    <a:pt x="16859" y="2743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7" name="object 57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6861143" y="2526792"/>
              <a:ext cx="149542" cy="135826"/>
            </a:xfrm>
            <a:prstGeom prst="rect">
              <a:avLst/>
            </a:prstGeom>
          </p:spPr>
        </p:pic>
        <p:sp>
          <p:nvSpPr>
            <p:cNvPr id="58" name="object 58"/>
            <p:cNvSpPr/>
            <p:nvPr/>
          </p:nvSpPr>
          <p:spPr>
            <a:xfrm>
              <a:off x="3720363" y="4168813"/>
              <a:ext cx="638175" cy="118110"/>
            </a:xfrm>
            <a:custGeom>
              <a:avLst/>
              <a:gdLst/>
              <a:ahLst/>
              <a:cxnLst/>
              <a:rect l="l" t="t" r="r" b="b"/>
              <a:pathLst>
                <a:path w="638175" h="118110">
                  <a:moveTo>
                    <a:pt x="83921" y="79438"/>
                  </a:moveTo>
                  <a:lnTo>
                    <a:pt x="82397" y="76390"/>
                  </a:lnTo>
                  <a:lnTo>
                    <a:pt x="82397" y="73342"/>
                  </a:lnTo>
                  <a:lnTo>
                    <a:pt x="77825" y="64198"/>
                  </a:lnTo>
                  <a:lnTo>
                    <a:pt x="74777" y="62674"/>
                  </a:lnTo>
                  <a:lnTo>
                    <a:pt x="73253" y="61150"/>
                  </a:lnTo>
                  <a:lnTo>
                    <a:pt x="68681" y="58013"/>
                  </a:lnTo>
                  <a:lnTo>
                    <a:pt x="65633" y="56489"/>
                  </a:lnTo>
                  <a:lnTo>
                    <a:pt x="61061" y="54965"/>
                  </a:lnTo>
                  <a:lnTo>
                    <a:pt x="38100" y="50393"/>
                  </a:lnTo>
                  <a:lnTo>
                    <a:pt x="32004" y="48869"/>
                  </a:lnTo>
                  <a:lnTo>
                    <a:pt x="21336" y="45821"/>
                  </a:lnTo>
                  <a:lnTo>
                    <a:pt x="15240" y="39725"/>
                  </a:lnTo>
                  <a:lnTo>
                    <a:pt x="15240" y="26009"/>
                  </a:lnTo>
                  <a:lnTo>
                    <a:pt x="18288" y="21437"/>
                  </a:lnTo>
                  <a:lnTo>
                    <a:pt x="22860" y="16865"/>
                  </a:lnTo>
                  <a:lnTo>
                    <a:pt x="27432" y="13817"/>
                  </a:lnTo>
                  <a:lnTo>
                    <a:pt x="33528" y="12293"/>
                  </a:lnTo>
                  <a:lnTo>
                    <a:pt x="41148" y="12293"/>
                  </a:lnTo>
                  <a:lnTo>
                    <a:pt x="51168" y="13119"/>
                  </a:lnTo>
                  <a:lnTo>
                    <a:pt x="60629" y="15532"/>
                  </a:lnTo>
                  <a:lnTo>
                    <a:pt x="69519" y="19354"/>
                  </a:lnTo>
                  <a:lnTo>
                    <a:pt x="77825" y="24485"/>
                  </a:lnTo>
                  <a:lnTo>
                    <a:pt x="79349" y="24485"/>
                  </a:lnTo>
                  <a:lnTo>
                    <a:pt x="79349" y="9245"/>
                  </a:lnTo>
                  <a:lnTo>
                    <a:pt x="69951" y="5245"/>
                  </a:lnTo>
                  <a:lnTo>
                    <a:pt x="60248" y="2387"/>
                  </a:lnTo>
                  <a:lnTo>
                    <a:pt x="50546" y="673"/>
                  </a:lnTo>
                  <a:lnTo>
                    <a:pt x="41148" y="101"/>
                  </a:lnTo>
                  <a:lnTo>
                    <a:pt x="32550" y="673"/>
                  </a:lnTo>
                  <a:lnTo>
                    <a:pt x="1524" y="22961"/>
                  </a:lnTo>
                  <a:lnTo>
                    <a:pt x="1524" y="41249"/>
                  </a:lnTo>
                  <a:lnTo>
                    <a:pt x="3048" y="47345"/>
                  </a:lnTo>
                  <a:lnTo>
                    <a:pt x="9144" y="51917"/>
                  </a:lnTo>
                  <a:lnTo>
                    <a:pt x="13716" y="58013"/>
                  </a:lnTo>
                  <a:lnTo>
                    <a:pt x="19812" y="61150"/>
                  </a:lnTo>
                  <a:lnTo>
                    <a:pt x="54864" y="67246"/>
                  </a:lnTo>
                  <a:lnTo>
                    <a:pt x="59537" y="68770"/>
                  </a:lnTo>
                  <a:lnTo>
                    <a:pt x="64109" y="71818"/>
                  </a:lnTo>
                  <a:lnTo>
                    <a:pt x="65633" y="74866"/>
                  </a:lnTo>
                  <a:lnTo>
                    <a:pt x="68681" y="76390"/>
                  </a:lnTo>
                  <a:lnTo>
                    <a:pt x="68681" y="91630"/>
                  </a:lnTo>
                  <a:lnTo>
                    <a:pt x="67157" y="96202"/>
                  </a:lnTo>
                  <a:lnTo>
                    <a:pt x="61061" y="99250"/>
                  </a:lnTo>
                  <a:lnTo>
                    <a:pt x="56388" y="103822"/>
                  </a:lnTo>
                  <a:lnTo>
                    <a:pt x="48768" y="105346"/>
                  </a:lnTo>
                  <a:lnTo>
                    <a:pt x="39624" y="105346"/>
                  </a:lnTo>
                  <a:lnTo>
                    <a:pt x="29387" y="104470"/>
                  </a:lnTo>
                  <a:lnTo>
                    <a:pt x="19431" y="101727"/>
                  </a:lnTo>
                  <a:lnTo>
                    <a:pt x="10045" y="96989"/>
                  </a:lnTo>
                  <a:lnTo>
                    <a:pt x="1524" y="90106"/>
                  </a:lnTo>
                  <a:lnTo>
                    <a:pt x="0" y="90106"/>
                  </a:lnTo>
                  <a:lnTo>
                    <a:pt x="0" y="106870"/>
                  </a:lnTo>
                  <a:lnTo>
                    <a:pt x="10261" y="111747"/>
                  </a:lnTo>
                  <a:lnTo>
                    <a:pt x="20383" y="115062"/>
                  </a:lnTo>
                  <a:lnTo>
                    <a:pt x="30213" y="116941"/>
                  </a:lnTo>
                  <a:lnTo>
                    <a:pt x="39624" y="117538"/>
                  </a:lnTo>
                  <a:lnTo>
                    <a:pt x="49352" y="116725"/>
                  </a:lnTo>
                  <a:lnTo>
                    <a:pt x="83083" y="89941"/>
                  </a:lnTo>
                  <a:lnTo>
                    <a:pt x="83921" y="82486"/>
                  </a:lnTo>
                  <a:lnTo>
                    <a:pt x="83921" y="79438"/>
                  </a:lnTo>
                  <a:close/>
                </a:path>
                <a:path w="638175" h="118110">
                  <a:moveTo>
                    <a:pt x="114401" y="30568"/>
                  </a:moveTo>
                  <a:lnTo>
                    <a:pt x="102209" y="30568"/>
                  </a:lnTo>
                  <a:lnTo>
                    <a:pt x="102209" y="114490"/>
                  </a:lnTo>
                  <a:lnTo>
                    <a:pt x="114401" y="114490"/>
                  </a:lnTo>
                  <a:lnTo>
                    <a:pt x="114401" y="30568"/>
                  </a:lnTo>
                  <a:close/>
                </a:path>
                <a:path w="638175" h="118110">
                  <a:moveTo>
                    <a:pt x="115925" y="0"/>
                  </a:moveTo>
                  <a:lnTo>
                    <a:pt x="100685" y="0"/>
                  </a:lnTo>
                  <a:lnTo>
                    <a:pt x="100685" y="13804"/>
                  </a:lnTo>
                  <a:lnTo>
                    <a:pt x="115925" y="13804"/>
                  </a:lnTo>
                  <a:lnTo>
                    <a:pt x="115925" y="0"/>
                  </a:lnTo>
                  <a:close/>
                </a:path>
                <a:path w="638175" h="118110">
                  <a:moveTo>
                    <a:pt x="183070" y="30480"/>
                  </a:moveTo>
                  <a:lnTo>
                    <a:pt x="154114" y="30480"/>
                  </a:lnTo>
                  <a:lnTo>
                    <a:pt x="154114" y="6096"/>
                  </a:lnTo>
                  <a:lnTo>
                    <a:pt x="140398" y="6096"/>
                  </a:lnTo>
                  <a:lnTo>
                    <a:pt x="140398" y="30480"/>
                  </a:lnTo>
                  <a:lnTo>
                    <a:pt x="131254" y="30480"/>
                  </a:lnTo>
                  <a:lnTo>
                    <a:pt x="131254" y="41236"/>
                  </a:lnTo>
                  <a:lnTo>
                    <a:pt x="140398" y="41236"/>
                  </a:lnTo>
                  <a:lnTo>
                    <a:pt x="140398" y="88480"/>
                  </a:lnTo>
                  <a:lnTo>
                    <a:pt x="142087" y="100507"/>
                  </a:lnTo>
                  <a:lnTo>
                    <a:pt x="147066" y="109105"/>
                  </a:lnTo>
                  <a:lnTo>
                    <a:pt x="155181" y="114287"/>
                  </a:lnTo>
                  <a:lnTo>
                    <a:pt x="166306" y="116014"/>
                  </a:lnTo>
                  <a:lnTo>
                    <a:pt x="176974" y="116014"/>
                  </a:lnTo>
                  <a:lnTo>
                    <a:pt x="183070" y="114490"/>
                  </a:lnTo>
                  <a:lnTo>
                    <a:pt x="183070" y="105244"/>
                  </a:lnTo>
                  <a:lnTo>
                    <a:pt x="183070" y="102196"/>
                  </a:lnTo>
                  <a:lnTo>
                    <a:pt x="173926" y="105244"/>
                  </a:lnTo>
                  <a:lnTo>
                    <a:pt x="166306" y="105244"/>
                  </a:lnTo>
                  <a:lnTo>
                    <a:pt x="163258" y="103720"/>
                  </a:lnTo>
                  <a:lnTo>
                    <a:pt x="161734" y="103720"/>
                  </a:lnTo>
                  <a:lnTo>
                    <a:pt x="158686" y="102196"/>
                  </a:lnTo>
                  <a:lnTo>
                    <a:pt x="157162" y="100672"/>
                  </a:lnTo>
                  <a:lnTo>
                    <a:pt x="154114" y="94576"/>
                  </a:lnTo>
                  <a:lnTo>
                    <a:pt x="154114" y="41236"/>
                  </a:lnTo>
                  <a:lnTo>
                    <a:pt x="183070" y="41236"/>
                  </a:lnTo>
                  <a:lnTo>
                    <a:pt x="183070" y="30480"/>
                  </a:lnTo>
                  <a:close/>
                </a:path>
                <a:path w="638175" h="118110">
                  <a:moveTo>
                    <a:pt x="266979" y="30568"/>
                  </a:moveTo>
                  <a:lnTo>
                    <a:pt x="253263" y="30568"/>
                  </a:lnTo>
                  <a:lnTo>
                    <a:pt x="253263" y="94678"/>
                  </a:lnTo>
                  <a:lnTo>
                    <a:pt x="246672" y="98920"/>
                  </a:lnTo>
                  <a:lnTo>
                    <a:pt x="240499" y="102298"/>
                  </a:lnTo>
                  <a:lnTo>
                    <a:pt x="234619" y="104533"/>
                  </a:lnTo>
                  <a:lnTo>
                    <a:pt x="228879" y="105346"/>
                  </a:lnTo>
                  <a:lnTo>
                    <a:pt x="222783" y="105346"/>
                  </a:lnTo>
                  <a:lnTo>
                    <a:pt x="218122" y="102298"/>
                  </a:lnTo>
                  <a:lnTo>
                    <a:pt x="212026" y="96202"/>
                  </a:lnTo>
                  <a:lnTo>
                    <a:pt x="210502" y="88582"/>
                  </a:lnTo>
                  <a:lnTo>
                    <a:pt x="210502" y="30568"/>
                  </a:lnTo>
                  <a:lnTo>
                    <a:pt x="196786" y="30568"/>
                  </a:lnTo>
                  <a:lnTo>
                    <a:pt x="196786" y="96202"/>
                  </a:lnTo>
                  <a:lnTo>
                    <a:pt x="199834" y="103822"/>
                  </a:lnTo>
                  <a:lnTo>
                    <a:pt x="204406" y="108394"/>
                  </a:lnTo>
                  <a:lnTo>
                    <a:pt x="208978" y="114490"/>
                  </a:lnTo>
                  <a:lnTo>
                    <a:pt x="215074" y="117538"/>
                  </a:lnTo>
                  <a:lnTo>
                    <a:pt x="224307" y="117538"/>
                  </a:lnTo>
                  <a:lnTo>
                    <a:pt x="231406" y="116700"/>
                  </a:lnTo>
                  <a:lnTo>
                    <a:pt x="238785" y="114300"/>
                  </a:lnTo>
                  <a:lnTo>
                    <a:pt x="246176" y="110464"/>
                  </a:lnTo>
                  <a:lnTo>
                    <a:pt x="253263" y="105346"/>
                  </a:lnTo>
                  <a:lnTo>
                    <a:pt x="253263" y="114490"/>
                  </a:lnTo>
                  <a:lnTo>
                    <a:pt x="266979" y="114490"/>
                  </a:lnTo>
                  <a:lnTo>
                    <a:pt x="266979" y="30568"/>
                  </a:lnTo>
                  <a:close/>
                </a:path>
                <a:path w="638175" h="118110">
                  <a:moveTo>
                    <a:pt x="355371" y="47332"/>
                  </a:moveTo>
                  <a:lnTo>
                    <a:pt x="320319" y="29044"/>
                  </a:lnTo>
                  <a:lnTo>
                    <a:pt x="313461" y="29311"/>
                  </a:lnTo>
                  <a:lnTo>
                    <a:pt x="306603" y="29997"/>
                  </a:lnTo>
                  <a:lnTo>
                    <a:pt x="299745" y="30975"/>
                  </a:lnTo>
                  <a:lnTo>
                    <a:pt x="292887" y="32092"/>
                  </a:lnTo>
                  <a:lnTo>
                    <a:pt x="292887" y="45808"/>
                  </a:lnTo>
                  <a:lnTo>
                    <a:pt x="294411" y="45808"/>
                  </a:lnTo>
                  <a:lnTo>
                    <a:pt x="303555" y="42760"/>
                  </a:lnTo>
                  <a:lnTo>
                    <a:pt x="311175" y="39712"/>
                  </a:lnTo>
                  <a:lnTo>
                    <a:pt x="327939" y="39712"/>
                  </a:lnTo>
                  <a:lnTo>
                    <a:pt x="334035" y="41236"/>
                  </a:lnTo>
                  <a:lnTo>
                    <a:pt x="337083" y="44284"/>
                  </a:lnTo>
                  <a:lnTo>
                    <a:pt x="341655" y="47332"/>
                  </a:lnTo>
                  <a:lnTo>
                    <a:pt x="343179" y="51904"/>
                  </a:lnTo>
                  <a:lnTo>
                    <a:pt x="343179" y="59626"/>
                  </a:lnTo>
                  <a:lnTo>
                    <a:pt x="343179" y="70294"/>
                  </a:lnTo>
                  <a:lnTo>
                    <a:pt x="343179" y="94678"/>
                  </a:lnTo>
                  <a:lnTo>
                    <a:pt x="336562" y="99555"/>
                  </a:lnTo>
                  <a:lnTo>
                    <a:pt x="330225" y="102870"/>
                  </a:lnTo>
                  <a:lnTo>
                    <a:pt x="323900" y="104749"/>
                  </a:lnTo>
                  <a:lnTo>
                    <a:pt x="317271" y="105346"/>
                  </a:lnTo>
                  <a:lnTo>
                    <a:pt x="305079" y="105346"/>
                  </a:lnTo>
                  <a:lnTo>
                    <a:pt x="298983" y="100774"/>
                  </a:lnTo>
                  <a:lnTo>
                    <a:pt x="298983" y="84010"/>
                  </a:lnTo>
                  <a:lnTo>
                    <a:pt x="343179" y="70294"/>
                  </a:lnTo>
                  <a:lnTo>
                    <a:pt x="343179" y="59626"/>
                  </a:lnTo>
                  <a:lnTo>
                    <a:pt x="303745" y="65620"/>
                  </a:lnTo>
                  <a:lnTo>
                    <a:pt x="285267" y="80962"/>
                  </a:lnTo>
                  <a:lnTo>
                    <a:pt x="285267" y="97726"/>
                  </a:lnTo>
                  <a:lnTo>
                    <a:pt x="288315" y="105346"/>
                  </a:lnTo>
                  <a:lnTo>
                    <a:pt x="297459" y="114490"/>
                  </a:lnTo>
                  <a:lnTo>
                    <a:pt x="305079" y="117538"/>
                  </a:lnTo>
                  <a:lnTo>
                    <a:pt x="317271" y="117538"/>
                  </a:lnTo>
                  <a:lnTo>
                    <a:pt x="321843" y="116014"/>
                  </a:lnTo>
                  <a:lnTo>
                    <a:pt x="324891" y="114490"/>
                  </a:lnTo>
                  <a:lnTo>
                    <a:pt x="329463" y="114490"/>
                  </a:lnTo>
                  <a:lnTo>
                    <a:pt x="335559" y="109918"/>
                  </a:lnTo>
                  <a:lnTo>
                    <a:pt x="343179" y="105346"/>
                  </a:lnTo>
                  <a:lnTo>
                    <a:pt x="343179" y="114490"/>
                  </a:lnTo>
                  <a:lnTo>
                    <a:pt x="355371" y="114490"/>
                  </a:lnTo>
                  <a:lnTo>
                    <a:pt x="355371" y="70294"/>
                  </a:lnTo>
                  <a:lnTo>
                    <a:pt x="355371" y="47332"/>
                  </a:lnTo>
                  <a:close/>
                </a:path>
                <a:path w="638175" h="118110">
                  <a:moveTo>
                    <a:pt x="424053" y="30568"/>
                  </a:moveTo>
                  <a:lnTo>
                    <a:pt x="393573" y="30568"/>
                  </a:lnTo>
                  <a:lnTo>
                    <a:pt x="393573" y="6184"/>
                  </a:lnTo>
                  <a:lnTo>
                    <a:pt x="381381" y="6184"/>
                  </a:lnTo>
                  <a:lnTo>
                    <a:pt x="381381" y="30568"/>
                  </a:lnTo>
                  <a:lnTo>
                    <a:pt x="372237" y="30568"/>
                  </a:lnTo>
                  <a:lnTo>
                    <a:pt x="372237" y="41236"/>
                  </a:lnTo>
                  <a:lnTo>
                    <a:pt x="381381" y="41236"/>
                  </a:lnTo>
                  <a:lnTo>
                    <a:pt x="381381" y="88582"/>
                  </a:lnTo>
                  <a:lnTo>
                    <a:pt x="383070" y="100584"/>
                  </a:lnTo>
                  <a:lnTo>
                    <a:pt x="388048" y="109156"/>
                  </a:lnTo>
                  <a:lnTo>
                    <a:pt x="396163" y="114300"/>
                  </a:lnTo>
                  <a:lnTo>
                    <a:pt x="407289" y="116014"/>
                  </a:lnTo>
                  <a:lnTo>
                    <a:pt x="417957" y="116014"/>
                  </a:lnTo>
                  <a:lnTo>
                    <a:pt x="424053" y="114490"/>
                  </a:lnTo>
                  <a:lnTo>
                    <a:pt x="424053" y="105346"/>
                  </a:lnTo>
                  <a:lnTo>
                    <a:pt x="424053" y="102298"/>
                  </a:lnTo>
                  <a:lnTo>
                    <a:pt x="414909" y="105346"/>
                  </a:lnTo>
                  <a:lnTo>
                    <a:pt x="407289" y="105346"/>
                  </a:lnTo>
                  <a:lnTo>
                    <a:pt x="404241" y="103822"/>
                  </a:lnTo>
                  <a:lnTo>
                    <a:pt x="401193" y="103822"/>
                  </a:lnTo>
                  <a:lnTo>
                    <a:pt x="399669" y="102298"/>
                  </a:lnTo>
                  <a:lnTo>
                    <a:pt x="396621" y="100774"/>
                  </a:lnTo>
                  <a:lnTo>
                    <a:pt x="396621" y="97726"/>
                  </a:lnTo>
                  <a:lnTo>
                    <a:pt x="395097" y="94678"/>
                  </a:lnTo>
                  <a:lnTo>
                    <a:pt x="393573" y="88582"/>
                  </a:lnTo>
                  <a:lnTo>
                    <a:pt x="393573" y="41236"/>
                  </a:lnTo>
                  <a:lnTo>
                    <a:pt x="424053" y="41236"/>
                  </a:lnTo>
                  <a:lnTo>
                    <a:pt x="424053" y="30568"/>
                  </a:lnTo>
                  <a:close/>
                </a:path>
                <a:path w="638175" h="118110">
                  <a:moveTo>
                    <a:pt x="451485" y="30568"/>
                  </a:moveTo>
                  <a:lnTo>
                    <a:pt x="437769" y="30568"/>
                  </a:lnTo>
                  <a:lnTo>
                    <a:pt x="437769" y="114490"/>
                  </a:lnTo>
                  <a:lnTo>
                    <a:pt x="451485" y="114490"/>
                  </a:lnTo>
                  <a:lnTo>
                    <a:pt x="451485" y="30568"/>
                  </a:lnTo>
                  <a:close/>
                </a:path>
                <a:path w="638175" h="118110">
                  <a:moveTo>
                    <a:pt x="453009" y="88"/>
                  </a:moveTo>
                  <a:lnTo>
                    <a:pt x="437769" y="88"/>
                  </a:lnTo>
                  <a:lnTo>
                    <a:pt x="437769" y="13804"/>
                  </a:lnTo>
                  <a:lnTo>
                    <a:pt x="453009" y="13804"/>
                  </a:lnTo>
                  <a:lnTo>
                    <a:pt x="453009" y="88"/>
                  </a:lnTo>
                  <a:close/>
                </a:path>
                <a:path w="638175" h="118110">
                  <a:moveTo>
                    <a:pt x="549109" y="73342"/>
                  </a:moveTo>
                  <a:lnTo>
                    <a:pt x="535393" y="37134"/>
                  </a:lnTo>
                  <a:lnTo>
                    <a:pt x="535393" y="73342"/>
                  </a:lnTo>
                  <a:lnTo>
                    <a:pt x="534847" y="80797"/>
                  </a:lnTo>
                  <a:lnTo>
                    <a:pt x="517105" y="105346"/>
                  </a:lnTo>
                  <a:lnTo>
                    <a:pt x="501865" y="105346"/>
                  </a:lnTo>
                  <a:lnTo>
                    <a:pt x="495769" y="103822"/>
                  </a:lnTo>
                  <a:lnTo>
                    <a:pt x="486625" y="91630"/>
                  </a:lnTo>
                  <a:lnTo>
                    <a:pt x="485101" y="84010"/>
                  </a:lnTo>
                  <a:lnTo>
                    <a:pt x="485101" y="73342"/>
                  </a:lnTo>
                  <a:lnTo>
                    <a:pt x="501865" y="39725"/>
                  </a:lnTo>
                  <a:lnTo>
                    <a:pt x="509485" y="39725"/>
                  </a:lnTo>
                  <a:lnTo>
                    <a:pt x="520611" y="41744"/>
                  </a:lnTo>
                  <a:lnTo>
                    <a:pt x="528726" y="47917"/>
                  </a:lnTo>
                  <a:lnTo>
                    <a:pt x="533704" y="58407"/>
                  </a:lnTo>
                  <a:lnTo>
                    <a:pt x="535393" y="73342"/>
                  </a:lnTo>
                  <a:lnTo>
                    <a:pt x="535393" y="37134"/>
                  </a:lnTo>
                  <a:lnTo>
                    <a:pt x="532422" y="34594"/>
                  </a:lnTo>
                  <a:lnTo>
                    <a:pt x="525678" y="30772"/>
                  </a:lnTo>
                  <a:lnTo>
                    <a:pt x="518083" y="28359"/>
                  </a:lnTo>
                  <a:lnTo>
                    <a:pt x="509485" y="27533"/>
                  </a:lnTo>
                  <a:lnTo>
                    <a:pt x="500913" y="28359"/>
                  </a:lnTo>
                  <a:lnTo>
                    <a:pt x="471982" y="63588"/>
                  </a:lnTo>
                  <a:lnTo>
                    <a:pt x="471385" y="73342"/>
                  </a:lnTo>
                  <a:lnTo>
                    <a:pt x="471957" y="83058"/>
                  </a:lnTo>
                  <a:lnTo>
                    <a:pt x="500900" y="116700"/>
                  </a:lnTo>
                  <a:lnTo>
                    <a:pt x="509485" y="117538"/>
                  </a:lnTo>
                  <a:lnTo>
                    <a:pt x="518083" y="116700"/>
                  </a:lnTo>
                  <a:lnTo>
                    <a:pt x="548309" y="83058"/>
                  </a:lnTo>
                  <a:lnTo>
                    <a:pt x="549109" y="73342"/>
                  </a:lnTo>
                  <a:close/>
                </a:path>
                <a:path w="638175" h="118110">
                  <a:moveTo>
                    <a:pt x="637603" y="50380"/>
                  </a:moveTo>
                  <a:lnTo>
                    <a:pt x="634555" y="41236"/>
                  </a:lnTo>
                  <a:lnTo>
                    <a:pt x="629983" y="36664"/>
                  </a:lnTo>
                  <a:lnTo>
                    <a:pt x="625411" y="30568"/>
                  </a:lnTo>
                  <a:lnTo>
                    <a:pt x="619315" y="27520"/>
                  </a:lnTo>
                  <a:lnTo>
                    <a:pt x="610171" y="27520"/>
                  </a:lnTo>
                  <a:lnTo>
                    <a:pt x="603072" y="28384"/>
                  </a:lnTo>
                  <a:lnTo>
                    <a:pt x="595693" y="30949"/>
                  </a:lnTo>
                  <a:lnTo>
                    <a:pt x="588314" y="35242"/>
                  </a:lnTo>
                  <a:lnTo>
                    <a:pt x="581215" y="41236"/>
                  </a:lnTo>
                  <a:lnTo>
                    <a:pt x="581215" y="30568"/>
                  </a:lnTo>
                  <a:lnTo>
                    <a:pt x="567397" y="30568"/>
                  </a:lnTo>
                  <a:lnTo>
                    <a:pt x="567397" y="114490"/>
                  </a:lnTo>
                  <a:lnTo>
                    <a:pt x="581215" y="114490"/>
                  </a:lnTo>
                  <a:lnTo>
                    <a:pt x="581215" y="51904"/>
                  </a:lnTo>
                  <a:lnTo>
                    <a:pt x="587171" y="47028"/>
                  </a:lnTo>
                  <a:lnTo>
                    <a:pt x="593407" y="43713"/>
                  </a:lnTo>
                  <a:lnTo>
                    <a:pt x="599643" y="41833"/>
                  </a:lnTo>
                  <a:lnTo>
                    <a:pt x="605599" y="41236"/>
                  </a:lnTo>
                  <a:lnTo>
                    <a:pt x="611695" y="41236"/>
                  </a:lnTo>
                  <a:lnTo>
                    <a:pt x="616267" y="42760"/>
                  </a:lnTo>
                  <a:lnTo>
                    <a:pt x="622363" y="48856"/>
                  </a:lnTo>
                  <a:lnTo>
                    <a:pt x="623887" y="56476"/>
                  </a:lnTo>
                  <a:lnTo>
                    <a:pt x="623887" y="114490"/>
                  </a:lnTo>
                  <a:lnTo>
                    <a:pt x="637603" y="114490"/>
                  </a:lnTo>
                  <a:lnTo>
                    <a:pt x="637603" y="5038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9" name="object 59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5643943" y="4161281"/>
              <a:ext cx="143351" cy="131159"/>
            </a:xfrm>
            <a:prstGeom prst="rect">
              <a:avLst/>
            </a:prstGeom>
          </p:spPr>
        </p:pic>
        <p:sp>
          <p:nvSpPr>
            <p:cNvPr id="60" name="object 60"/>
            <p:cNvSpPr/>
            <p:nvPr/>
          </p:nvSpPr>
          <p:spPr>
            <a:xfrm>
              <a:off x="5814720" y="4195165"/>
              <a:ext cx="97790" cy="92710"/>
            </a:xfrm>
            <a:custGeom>
              <a:avLst/>
              <a:gdLst/>
              <a:ahLst/>
              <a:cxnLst/>
              <a:rect l="l" t="t" r="r" b="b"/>
              <a:pathLst>
                <a:path w="97789" h="92710">
                  <a:moveTo>
                    <a:pt x="97624" y="0"/>
                  </a:moveTo>
                  <a:lnTo>
                    <a:pt x="3048" y="0"/>
                  </a:lnTo>
                  <a:lnTo>
                    <a:pt x="3048" y="8890"/>
                  </a:lnTo>
                  <a:lnTo>
                    <a:pt x="86956" y="8890"/>
                  </a:lnTo>
                  <a:lnTo>
                    <a:pt x="86956" y="39370"/>
                  </a:lnTo>
                  <a:lnTo>
                    <a:pt x="3048" y="39370"/>
                  </a:lnTo>
                  <a:lnTo>
                    <a:pt x="3048" y="48260"/>
                  </a:lnTo>
                  <a:lnTo>
                    <a:pt x="86956" y="48260"/>
                  </a:lnTo>
                  <a:lnTo>
                    <a:pt x="86956" y="83820"/>
                  </a:lnTo>
                  <a:lnTo>
                    <a:pt x="0" y="83820"/>
                  </a:lnTo>
                  <a:lnTo>
                    <a:pt x="0" y="92710"/>
                  </a:lnTo>
                  <a:lnTo>
                    <a:pt x="97624" y="92710"/>
                  </a:lnTo>
                  <a:lnTo>
                    <a:pt x="97624" y="83820"/>
                  </a:lnTo>
                  <a:lnTo>
                    <a:pt x="97624" y="48260"/>
                  </a:lnTo>
                  <a:lnTo>
                    <a:pt x="97624" y="39370"/>
                  </a:lnTo>
                  <a:lnTo>
                    <a:pt x="97624" y="8890"/>
                  </a:lnTo>
                  <a:lnTo>
                    <a:pt x="9762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1" name="object 61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5959697" y="4161282"/>
              <a:ext cx="123539" cy="129635"/>
            </a:xfrm>
            <a:prstGeom prst="rect">
              <a:avLst/>
            </a:prstGeom>
          </p:spPr>
        </p:pic>
      </p:grpSp>
      <p:sp>
        <p:nvSpPr>
          <p:cNvPr id="62" name="object 62"/>
          <p:cNvSpPr/>
          <p:nvPr/>
        </p:nvSpPr>
        <p:spPr>
          <a:xfrm>
            <a:off x="577595" y="4951476"/>
            <a:ext cx="1432560" cy="10795"/>
          </a:xfrm>
          <a:custGeom>
            <a:avLst/>
            <a:gdLst/>
            <a:ahLst/>
            <a:cxnLst/>
            <a:rect l="l" t="t" r="r" b="b"/>
            <a:pathLst>
              <a:path w="1432560" h="10795">
                <a:moveTo>
                  <a:pt x="1432559" y="10667"/>
                </a:moveTo>
                <a:lnTo>
                  <a:pt x="0" y="10667"/>
                </a:lnTo>
                <a:lnTo>
                  <a:pt x="0" y="0"/>
                </a:lnTo>
                <a:lnTo>
                  <a:pt x="1432559" y="0"/>
                </a:lnTo>
                <a:lnTo>
                  <a:pt x="1432559" y="1066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63" name="object 63"/>
          <p:cNvPicPr/>
          <p:nvPr/>
        </p:nvPicPr>
        <p:blipFill>
          <a:blip r:embed="rId31" cstate="print"/>
          <a:stretch>
            <a:fillRect/>
          </a:stretch>
        </p:blipFill>
        <p:spPr>
          <a:xfrm>
            <a:off x="1040225" y="4690776"/>
            <a:ext cx="501872" cy="120586"/>
          </a:xfrm>
          <a:prstGeom prst="rect">
            <a:avLst/>
          </a:prstGeom>
        </p:spPr>
      </p:pic>
      <p:pic>
        <p:nvPicPr>
          <p:cNvPr id="64" name="object 64"/>
          <p:cNvPicPr/>
          <p:nvPr/>
        </p:nvPicPr>
        <p:blipFill>
          <a:blip r:embed="rId32" cstate="print"/>
          <a:stretch>
            <a:fillRect/>
          </a:stretch>
        </p:blipFill>
        <p:spPr>
          <a:xfrm>
            <a:off x="1142428" y="5026532"/>
            <a:ext cx="297465" cy="134302"/>
          </a:xfrm>
          <a:prstGeom prst="rect">
            <a:avLst/>
          </a:prstGeom>
        </p:spPr>
      </p:pic>
      <p:grpSp>
        <p:nvGrpSpPr>
          <p:cNvPr id="65" name="object 65"/>
          <p:cNvGrpSpPr/>
          <p:nvPr/>
        </p:nvGrpSpPr>
        <p:grpSpPr>
          <a:xfrm>
            <a:off x="2008632" y="4645152"/>
            <a:ext cx="8129270" cy="1289685"/>
            <a:chOff x="2008632" y="4645152"/>
            <a:chExt cx="8129270" cy="1289685"/>
          </a:xfrm>
        </p:grpSpPr>
        <p:sp>
          <p:nvSpPr>
            <p:cNvPr id="66" name="object 66"/>
            <p:cNvSpPr/>
            <p:nvPr/>
          </p:nvSpPr>
          <p:spPr>
            <a:xfrm>
              <a:off x="2008632" y="4645152"/>
              <a:ext cx="3350260" cy="1289685"/>
            </a:xfrm>
            <a:custGeom>
              <a:avLst/>
              <a:gdLst/>
              <a:ahLst/>
              <a:cxnLst/>
              <a:rect l="l" t="t" r="r" b="b"/>
              <a:pathLst>
                <a:path w="3350260" h="1289685">
                  <a:moveTo>
                    <a:pt x="1363980" y="121932"/>
                  </a:moveTo>
                  <a:lnTo>
                    <a:pt x="1357884" y="109740"/>
                  </a:lnTo>
                  <a:lnTo>
                    <a:pt x="1353210" y="105168"/>
                  </a:lnTo>
                  <a:lnTo>
                    <a:pt x="1350162" y="103644"/>
                  </a:lnTo>
                  <a:lnTo>
                    <a:pt x="1345590" y="100596"/>
                  </a:lnTo>
                  <a:lnTo>
                    <a:pt x="1341018" y="99072"/>
                  </a:lnTo>
                  <a:lnTo>
                    <a:pt x="1333398" y="97548"/>
                  </a:lnTo>
                  <a:lnTo>
                    <a:pt x="1327302" y="96024"/>
                  </a:lnTo>
                  <a:lnTo>
                    <a:pt x="1319682" y="94500"/>
                  </a:lnTo>
                  <a:lnTo>
                    <a:pt x="1315110" y="92976"/>
                  </a:lnTo>
                  <a:lnTo>
                    <a:pt x="1309014" y="92976"/>
                  </a:lnTo>
                  <a:lnTo>
                    <a:pt x="1304442" y="89928"/>
                  </a:lnTo>
                  <a:lnTo>
                    <a:pt x="1302918" y="88404"/>
                  </a:lnTo>
                  <a:lnTo>
                    <a:pt x="1299870" y="86880"/>
                  </a:lnTo>
                  <a:lnTo>
                    <a:pt x="1298346" y="83832"/>
                  </a:lnTo>
                  <a:lnTo>
                    <a:pt x="1298346" y="76212"/>
                  </a:lnTo>
                  <a:lnTo>
                    <a:pt x="1301394" y="73164"/>
                  </a:lnTo>
                  <a:lnTo>
                    <a:pt x="1305966" y="70015"/>
                  </a:lnTo>
                  <a:lnTo>
                    <a:pt x="1309014" y="68491"/>
                  </a:lnTo>
                  <a:lnTo>
                    <a:pt x="1315110" y="66967"/>
                  </a:lnTo>
                  <a:lnTo>
                    <a:pt x="1321206" y="66967"/>
                  </a:lnTo>
                  <a:lnTo>
                    <a:pt x="1331188" y="67818"/>
                  </a:lnTo>
                  <a:lnTo>
                    <a:pt x="1340459" y="70256"/>
                  </a:lnTo>
                  <a:lnTo>
                    <a:pt x="1348892" y="74117"/>
                  </a:lnTo>
                  <a:lnTo>
                    <a:pt x="1356360" y="79260"/>
                  </a:lnTo>
                  <a:lnTo>
                    <a:pt x="1359408" y="79260"/>
                  </a:lnTo>
                  <a:lnTo>
                    <a:pt x="1359408" y="56299"/>
                  </a:lnTo>
                  <a:lnTo>
                    <a:pt x="1350149" y="53174"/>
                  </a:lnTo>
                  <a:lnTo>
                    <a:pt x="1340650" y="50774"/>
                  </a:lnTo>
                  <a:lnTo>
                    <a:pt x="1330591" y="49225"/>
                  </a:lnTo>
                  <a:lnTo>
                    <a:pt x="1319682" y="48679"/>
                  </a:lnTo>
                  <a:lnTo>
                    <a:pt x="1309941" y="49250"/>
                  </a:lnTo>
                  <a:lnTo>
                    <a:pt x="1277200" y="69684"/>
                  </a:lnTo>
                  <a:lnTo>
                    <a:pt x="1273962" y="83832"/>
                  </a:lnTo>
                  <a:lnTo>
                    <a:pt x="1273962" y="91452"/>
                  </a:lnTo>
                  <a:lnTo>
                    <a:pt x="1302918" y="115836"/>
                  </a:lnTo>
                  <a:lnTo>
                    <a:pt x="1313586" y="118884"/>
                  </a:lnTo>
                  <a:lnTo>
                    <a:pt x="1319682" y="120408"/>
                  </a:lnTo>
                  <a:lnTo>
                    <a:pt x="1324254" y="120408"/>
                  </a:lnTo>
                  <a:lnTo>
                    <a:pt x="1330350" y="121932"/>
                  </a:lnTo>
                  <a:lnTo>
                    <a:pt x="1333398" y="123456"/>
                  </a:lnTo>
                  <a:lnTo>
                    <a:pt x="1337970" y="128028"/>
                  </a:lnTo>
                  <a:lnTo>
                    <a:pt x="1337970" y="138696"/>
                  </a:lnTo>
                  <a:lnTo>
                    <a:pt x="1336446" y="141833"/>
                  </a:lnTo>
                  <a:lnTo>
                    <a:pt x="1331874" y="143357"/>
                  </a:lnTo>
                  <a:lnTo>
                    <a:pt x="1327302" y="146405"/>
                  </a:lnTo>
                  <a:lnTo>
                    <a:pt x="1322730" y="147929"/>
                  </a:lnTo>
                  <a:lnTo>
                    <a:pt x="1309014" y="147929"/>
                  </a:lnTo>
                  <a:lnTo>
                    <a:pt x="1301394" y="146405"/>
                  </a:lnTo>
                  <a:lnTo>
                    <a:pt x="1295298" y="143357"/>
                  </a:lnTo>
                  <a:lnTo>
                    <a:pt x="1287678" y="141833"/>
                  </a:lnTo>
                  <a:lnTo>
                    <a:pt x="1275486" y="132600"/>
                  </a:lnTo>
                  <a:lnTo>
                    <a:pt x="1272438" y="132600"/>
                  </a:lnTo>
                  <a:lnTo>
                    <a:pt x="1272438" y="157073"/>
                  </a:lnTo>
                  <a:lnTo>
                    <a:pt x="1282966" y="161074"/>
                  </a:lnTo>
                  <a:lnTo>
                    <a:pt x="1293774" y="163931"/>
                  </a:lnTo>
                  <a:lnTo>
                    <a:pt x="1304582" y="165646"/>
                  </a:lnTo>
                  <a:lnTo>
                    <a:pt x="1315110" y="166217"/>
                  </a:lnTo>
                  <a:lnTo>
                    <a:pt x="1325727" y="165404"/>
                  </a:lnTo>
                  <a:lnTo>
                    <a:pt x="1360538" y="144259"/>
                  </a:lnTo>
                  <a:lnTo>
                    <a:pt x="1363980" y="129552"/>
                  </a:lnTo>
                  <a:lnTo>
                    <a:pt x="1363980" y="121932"/>
                  </a:lnTo>
                  <a:close/>
                </a:path>
                <a:path w="3350260" h="1289685">
                  <a:moveTo>
                    <a:pt x="1458556" y="115836"/>
                  </a:moveTo>
                  <a:lnTo>
                    <a:pt x="1435976" y="77165"/>
                  </a:lnTo>
                  <a:lnTo>
                    <a:pt x="1435608" y="77114"/>
                  </a:lnTo>
                  <a:lnTo>
                    <a:pt x="1435608" y="111163"/>
                  </a:lnTo>
                  <a:lnTo>
                    <a:pt x="1397508" y="111163"/>
                  </a:lnTo>
                  <a:lnTo>
                    <a:pt x="1398879" y="101168"/>
                  </a:lnTo>
                  <a:lnTo>
                    <a:pt x="1402842" y="94018"/>
                  </a:lnTo>
                  <a:lnTo>
                    <a:pt x="1409077" y="89738"/>
                  </a:lnTo>
                  <a:lnTo>
                    <a:pt x="1417320" y="88303"/>
                  </a:lnTo>
                  <a:lnTo>
                    <a:pt x="1425321" y="89738"/>
                  </a:lnTo>
                  <a:lnTo>
                    <a:pt x="1431036" y="94018"/>
                  </a:lnTo>
                  <a:lnTo>
                    <a:pt x="1434465" y="101168"/>
                  </a:lnTo>
                  <a:lnTo>
                    <a:pt x="1435608" y="111163"/>
                  </a:lnTo>
                  <a:lnTo>
                    <a:pt x="1435608" y="77114"/>
                  </a:lnTo>
                  <a:lnTo>
                    <a:pt x="1418844" y="74587"/>
                  </a:lnTo>
                  <a:lnTo>
                    <a:pt x="1409128" y="75425"/>
                  </a:lnTo>
                  <a:lnTo>
                    <a:pt x="1400556" y="77825"/>
                  </a:lnTo>
                  <a:lnTo>
                    <a:pt x="1375257" y="110388"/>
                  </a:lnTo>
                  <a:lnTo>
                    <a:pt x="1374648" y="120408"/>
                  </a:lnTo>
                  <a:lnTo>
                    <a:pt x="1375257" y="131000"/>
                  </a:lnTo>
                  <a:lnTo>
                    <a:pt x="1402842" y="162890"/>
                  </a:lnTo>
                  <a:lnTo>
                    <a:pt x="1423416" y="166128"/>
                  </a:lnTo>
                  <a:lnTo>
                    <a:pt x="1431429" y="165569"/>
                  </a:lnTo>
                  <a:lnTo>
                    <a:pt x="1439608" y="164033"/>
                  </a:lnTo>
                  <a:lnTo>
                    <a:pt x="1448054" y="161620"/>
                  </a:lnTo>
                  <a:lnTo>
                    <a:pt x="1456944" y="158508"/>
                  </a:lnTo>
                  <a:lnTo>
                    <a:pt x="1456944" y="149364"/>
                  </a:lnTo>
                  <a:lnTo>
                    <a:pt x="1456944" y="138696"/>
                  </a:lnTo>
                  <a:lnTo>
                    <a:pt x="1455420" y="138696"/>
                  </a:lnTo>
                  <a:lnTo>
                    <a:pt x="1448536" y="143573"/>
                  </a:lnTo>
                  <a:lnTo>
                    <a:pt x="1441513" y="146888"/>
                  </a:lnTo>
                  <a:lnTo>
                    <a:pt x="1434198" y="148767"/>
                  </a:lnTo>
                  <a:lnTo>
                    <a:pt x="1426464" y="149364"/>
                  </a:lnTo>
                  <a:lnTo>
                    <a:pt x="1414221" y="147878"/>
                  </a:lnTo>
                  <a:lnTo>
                    <a:pt x="1405128" y="143268"/>
                  </a:lnTo>
                  <a:lnTo>
                    <a:pt x="1399451" y="135216"/>
                  </a:lnTo>
                  <a:lnTo>
                    <a:pt x="1397508" y="123456"/>
                  </a:lnTo>
                  <a:lnTo>
                    <a:pt x="1458556" y="123456"/>
                  </a:lnTo>
                  <a:lnTo>
                    <a:pt x="1458556" y="115836"/>
                  </a:lnTo>
                  <a:close/>
                </a:path>
                <a:path w="3350260" h="1289685">
                  <a:moveTo>
                    <a:pt x="1556092" y="106680"/>
                  </a:moveTo>
                  <a:lnTo>
                    <a:pt x="1554378" y="92684"/>
                  </a:lnTo>
                  <a:lnTo>
                    <a:pt x="1549234" y="82677"/>
                  </a:lnTo>
                  <a:lnTo>
                    <a:pt x="1540662" y="76682"/>
                  </a:lnTo>
                  <a:lnTo>
                    <a:pt x="1528660" y="74676"/>
                  </a:lnTo>
                  <a:lnTo>
                    <a:pt x="1524088" y="74676"/>
                  </a:lnTo>
                  <a:lnTo>
                    <a:pt x="1510372" y="79248"/>
                  </a:lnTo>
                  <a:lnTo>
                    <a:pt x="1505800" y="83820"/>
                  </a:lnTo>
                  <a:lnTo>
                    <a:pt x="1498180" y="88392"/>
                  </a:lnTo>
                  <a:lnTo>
                    <a:pt x="1498180" y="77724"/>
                  </a:lnTo>
                  <a:lnTo>
                    <a:pt x="1475320" y="77724"/>
                  </a:lnTo>
                  <a:lnTo>
                    <a:pt x="1475320" y="163169"/>
                  </a:lnTo>
                  <a:lnTo>
                    <a:pt x="1498180" y="163169"/>
                  </a:lnTo>
                  <a:lnTo>
                    <a:pt x="1498180" y="100584"/>
                  </a:lnTo>
                  <a:lnTo>
                    <a:pt x="1505800" y="96012"/>
                  </a:lnTo>
                  <a:lnTo>
                    <a:pt x="1511896" y="92964"/>
                  </a:lnTo>
                  <a:lnTo>
                    <a:pt x="1522564" y="92964"/>
                  </a:lnTo>
                  <a:lnTo>
                    <a:pt x="1527136" y="94488"/>
                  </a:lnTo>
                  <a:lnTo>
                    <a:pt x="1528660" y="97536"/>
                  </a:lnTo>
                  <a:lnTo>
                    <a:pt x="1531708" y="100584"/>
                  </a:lnTo>
                  <a:lnTo>
                    <a:pt x="1533232" y="108204"/>
                  </a:lnTo>
                  <a:lnTo>
                    <a:pt x="1533232" y="163169"/>
                  </a:lnTo>
                  <a:lnTo>
                    <a:pt x="1556092" y="163169"/>
                  </a:lnTo>
                  <a:lnTo>
                    <a:pt x="1556092" y="106680"/>
                  </a:lnTo>
                  <a:close/>
                </a:path>
                <a:path w="3350260" h="1289685">
                  <a:moveTo>
                    <a:pt x="1629346" y="77724"/>
                  </a:moveTo>
                  <a:lnTo>
                    <a:pt x="1603438" y="77724"/>
                  </a:lnTo>
                  <a:lnTo>
                    <a:pt x="1603438" y="53251"/>
                  </a:lnTo>
                  <a:lnTo>
                    <a:pt x="1580578" y="53251"/>
                  </a:lnTo>
                  <a:lnTo>
                    <a:pt x="1580578" y="77724"/>
                  </a:lnTo>
                  <a:lnTo>
                    <a:pt x="1569910" y="77724"/>
                  </a:lnTo>
                  <a:lnTo>
                    <a:pt x="1569910" y="91440"/>
                  </a:lnTo>
                  <a:lnTo>
                    <a:pt x="1580578" y="91440"/>
                  </a:lnTo>
                  <a:lnTo>
                    <a:pt x="1580578" y="146405"/>
                  </a:lnTo>
                  <a:lnTo>
                    <a:pt x="1583626" y="154025"/>
                  </a:lnTo>
                  <a:lnTo>
                    <a:pt x="1592770" y="163169"/>
                  </a:lnTo>
                  <a:lnTo>
                    <a:pt x="1600390" y="164693"/>
                  </a:lnTo>
                  <a:lnTo>
                    <a:pt x="1623250" y="164693"/>
                  </a:lnTo>
                  <a:lnTo>
                    <a:pt x="1629346" y="163169"/>
                  </a:lnTo>
                  <a:lnTo>
                    <a:pt x="1629346" y="147929"/>
                  </a:lnTo>
                  <a:lnTo>
                    <a:pt x="1626298" y="149453"/>
                  </a:lnTo>
                  <a:lnTo>
                    <a:pt x="1614106" y="149453"/>
                  </a:lnTo>
                  <a:lnTo>
                    <a:pt x="1609534" y="147929"/>
                  </a:lnTo>
                  <a:lnTo>
                    <a:pt x="1606486" y="146405"/>
                  </a:lnTo>
                  <a:lnTo>
                    <a:pt x="1604962" y="143357"/>
                  </a:lnTo>
                  <a:lnTo>
                    <a:pt x="1603438" y="137160"/>
                  </a:lnTo>
                  <a:lnTo>
                    <a:pt x="1603438" y="91440"/>
                  </a:lnTo>
                  <a:lnTo>
                    <a:pt x="1629346" y="91440"/>
                  </a:lnTo>
                  <a:lnTo>
                    <a:pt x="1629346" y="77724"/>
                  </a:lnTo>
                  <a:close/>
                </a:path>
                <a:path w="3350260" h="1289685">
                  <a:moveTo>
                    <a:pt x="1720875" y="115836"/>
                  </a:moveTo>
                  <a:lnTo>
                    <a:pt x="1699653" y="77165"/>
                  </a:lnTo>
                  <a:lnTo>
                    <a:pt x="1698015" y="76923"/>
                  </a:lnTo>
                  <a:lnTo>
                    <a:pt x="1698015" y="111163"/>
                  </a:lnTo>
                  <a:lnTo>
                    <a:pt x="1659813" y="111163"/>
                  </a:lnTo>
                  <a:lnTo>
                    <a:pt x="1661858" y="101168"/>
                  </a:lnTo>
                  <a:lnTo>
                    <a:pt x="1665770" y="94018"/>
                  </a:lnTo>
                  <a:lnTo>
                    <a:pt x="1671688" y="89738"/>
                  </a:lnTo>
                  <a:lnTo>
                    <a:pt x="1679727" y="88303"/>
                  </a:lnTo>
                  <a:lnTo>
                    <a:pt x="1687728" y="89738"/>
                  </a:lnTo>
                  <a:lnTo>
                    <a:pt x="1693443" y="94018"/>
                  </a:lnTo>
                  <a:lnTo>
                    <a:pt x="1696872" y="101168"/>
                  </a:lnTo>
                  <a:lnTo>
                    <a:pt x="1698015" y="111163"/>
                  </a:lnTo>
                  <a:lnTo>
                    <a:pt x="1698015" y="76923"/>
                  </a:lnTo>
                  <a:lnTo>
                    <a:pt x="1682775" y="74587"/>
                  </a:lnTo>
                  <a:lnTo>
                    <a:pt x="1672805" y="75425"/>
                  </a:lnTo>
                  <a:lnTo>
                    <a:pt x="1663674" y="77825"/>
                  </a:lnTo>
                  <a:lnTo>
                    <a:pt x="1637792" y="110388"/>
                  </a:lnTo>
                  <a:lnTo>
                    <a:pt x="1636953" y="120408"/>
                  </a:lnTo>
                  <a:lnTo>
                    <a:pt x="1637792" y="131000"/>
                  </a:lnTo>
                  <a:lnTo>
                    <a:pt x="1665389" y="162890"/>
                  </a:lnTo>
                  <a:lnTo>
                    <a:pt x="1687347" y="166128"/>
                  </a:lnTo>
                  <a:lnTo>
                    <a:pt x="1694700" y="165569"/>
                  </a:lnTo>
                  <a:lnTo>
                    <a:pt x="1702777" y="164033"/>
                  </a:lnTo>
                  <a:lnTo>
                    <a:pt x="1711134" y="161620"/>
                  </a:lnTo>
                  <a:lnTo>
                    <a:pt x="1719351" y="158508"/>
                  </a:lnTo>
                  <a:lnTo>
                    <a:pt x="1719351" y="149364"/>
                  </a:lnTo>
                  <a:lnTo>
                    <a:pt x="1719351" y="138696"/>
                  </a:lnTo>
                  <a:lnTo>
                    <a:pt x="1711617" y="143573"/>
                  </a:lnTo>
                  <a:lnTo>
                    <a:pt x="1704301" y="146888"/>
                  </a:lnTo>
                  <a:lnTo>
                    <a:pt x="1697278" y="148767"/>
                  </a:lnTo>
                  <a:lnTo>
                    <a:pt x="1690395" y="149364"/>
                  </a:lnTo>
                  <a:lnTo>
                    <a:pt x="1677479" y="147878"/>
                  </a:lnTo>
                  <a:lnTo>
                    <a:pt x="1668246" y="143268"/>
                  </a:lnTo>
                  <a:lnTo>
                    <a:pt x="1662455" y="135216"/>
                  </a:lnTo>
                  <a:lnTo>
                    <a:pt x="1659813" y="123456"/>
                  </a:lnTo>
                  <a:lnTo>
                    <a:pt x="1720875" y="123456"/>
                  </a:lnTo>
                  <a:lnTo>
                    <a:pt x="1720875" y="115836"/>
                  </a:lnTo>
                  <a:close/>
                </a:path>
                <a:path w="3350260" h="1289685">
                  <a:moveTo>
                    <a:pt x="1818500" y="106680"/>
                  </a:moveTo>
                  <a:lnTo>
                    <a:pt x="1816785" y="92684"/>
                  </a:lnTo>
                  <a:lnTo>
                    <a:pt x="1811642" y="82677"/>
                  </a:lnTo>
                  <a:lnTo>
                    <a:pt x="1803069" y="76682"/>
                  </a:lnTo>
                  <a:lnTo>
                    <a:pt x="1791068" y="74676"/>
                  </a:lnTo>
                  <a:lnTo>
                    <a:pt x="1786496" y="74676"/>
                  </a:lnTo>
                  <a:lnTo>
                    <a:pt x="1781924" y="76200"/>
                  </a:lnTo>
                  <a:lnTo>
                    <a:pt x="1778876" y="77724"/>
                  </a:lnTo>
                  <a:lnTo>
                    <a:pt x="1774304" y="79248"/>
                  </a:lnTo>
                  <a:lnTo>
                    <a:pt x="1768119" y="83820"/>
                  </a:lnTo>
                  <a:lnTo>
                    <a:pt x="1760499" y="88392"/>
                  </a:lnTo>
                  <a:lnTo>
                    <a:pt x="1760499" y="77724"/>
                  </a:lnTo>
                  <a:lnTo>
                    <a:pt x="1737639" y="77724"/>
                  </a:lnTo>
                  <a:lnTo>
                    <a:pt x="1737639" y="163169"/>
                  </a:lnTo>
                  <a:lnTo>
                    <a:pt x="1760499" y="163169"/>
                  </a:lnTo>
                  <a:lnTo>
                    <a:pt x="1760499" y="100584"/>
                  </a:lnTo>
                  <a:lnTo>
                    <a:pt x="1768119" y="96012"/>
                  </a:lnTo>
                  <a:lnTo>
                    <a:pt x="1774304" y="92964"/>
                  </a:lnTo>
                  <a:lnTo>
                    <a:pt x="1784972" y="92964"/>
                  </a:lnTo>
                  <a:lnTo>
                    <a:pt x="1789544" y="94488"/>
                  </a:lnTo>
                  <a:lnTo>
                    <a:pt x="1792592" y="97536"/>
                  </a:lnTo>
                  <a:lnTo>
                    <a:pt x="1794116" y="100584"/>
                  </a:lnTo>
                  <a:lnTo>
                    <a:pt x="1795640" y="108204"/>
                  </a:lnTo>
                  <a:lnTo>
                    <a:pt x="1795640" y="163169"/>
                  </a:lnTo>
                  <a:lnTo>
                    <a:pt x="1818500" y="163169"/>
                  </a:lnTo>
                  <a:lnTo>
                    <a:pt x="1818500" y="106680"/>
                  </a:lnTo>
                  <a:close/>
                </a:path>
                <a:path w="3350260" h="1289685">
                  <a:moveTo>
                    <a:pt x="1910041" y="80772"/>
                  </a:moveTo>
                  <a:lnTo>
                    <a:pt x="1903183" y="77901"/>
                  </a:lnTo>
                  <a:lnTo>
                    <a:pt x="1896325" y="76009"/>
                  </a:lnTo>
                  <a:lnTo>
                    <a:pt x="1889467" y="74993"/>
                  </a:lnTo>
                  <a:lnTo>
                    <a:pt x="1882609" y="74676"/>
                  </a:lnTo>
                  <a:lnTo>
                    <a:pt x="1872602" y="75514"/>
                  </a:lnTo>
                  <a:lnTo>
                    <a:pt x="1838706" y="101346"/>
                  </a:lnTo>
                  <a:lnTo>
                    <a:pt x="1835277" y="120396"/>
                  </a:lnTo>
                  <a:lnTo>
                    <a:pt x="1836102" y="131013"/>
                  </a:lnTo>
                  <a:lnTo>
                    <a:pt x="1863471" y="162979"/>
                  </a:lnTo>
                  <a:lnTo>
                    <a:pt x="1884133" y="166217"/>
                  </a:lnTo>
                  <a:lnTo>
                    <a:pt x="1889899" y="165671"/>
                  </a:lnTo>
                  <a:lnTo>
                    <a:pt x="1895944" y="164122"/>
                  </a:lnTo>
                  <a:lnTo>
                    <a:pt x="1902561" y="161721"/>
                  </a:lnTo>
                  <a:lnTo>
                    <a:pt x="1910041" y="158597"/>
                  </a:lnTo>
                  <a:lnTo>
                    <a:pt x="1910041" y="138684"/>
                  </a:lnTo>
                  <a:lnTo>
                    <a:pt x="1908517" y="138684"/>
                  </a:lnTo>
                  <a:lnTo>
                    <a:pt x="1902561" y="142989"/>
                  </a:lnTo>
                  <a:lnTo>
                    <a:pt x="1896325" y="146392"/>
                  </a:lnTo>
                  <a:lnTo>
                    <a:pt x="1890090" y="148640"/>
                  </a:lnTo>
                  <a:lnTo>
                    <a:pt x="1884133" y="149453"/>
                  </a:lnTo>
                  <a:lnTo>
                    <a:pt x="1876513" y="149453"/>
                  </a:lnTo>
                  <a:lnTo>
                    <a:pt x="1870329" y="146405"/>
                  </a:lnTo>
                  <a:lnTo>
                    <a:pt x="1861185" y="137160"/>
                  </a:lnTo>
                  <a:lnTo>
                    <a:pt x="1859661" y="129540"/>
                  </a:lnTo>
                  <a:lnTo>
                    <a:pt x="1859661" y="111252"/>
                  </a:lnTo>
                  <a:lnTo>
                    <a:pt x="1861185" y="103632"/>
                  </a:lnTo>
                  <a:lnTo>
                    <a:pt x="1865757" y="99060"/>
                  </a:lnTo>
                  <a:lnTo>
                    <a:pt x="1870329" y="92964"/>
                  </a:lnTo>
                  <a:lnTo>
                    <a:pt x="1876513" y="91440"/>
                  </a:lnTo>
                  <a:lnTo>
                    <a:pt x="1884133" y="91440"/>
                  </a:lnTo>
                  <a:lnTo>
                    <a:pt x="1889874" y="92036"/>
                  </a:lnTo>
                  <a:lnTo>
                    <a:pt x="1895754" y="93916"/>
                  </a:lnTo>
                  <a:lnTo>
                    <a:pt x="1901926" y="97231"/>
                  </a:lnTo>
                  <a:lnTo>
                    <a:pt x="1908517" y="102108"/>
                  </a:lnTo>
                  <a:lnTo>
                    <a:pt x="1910041" y="102108"/>
                  </a:lnTo>
                  <a:lnTo>
                    <a:pt x="1910041" y="80772"/>
                  </a:lnTo>
                  <a:close/>
                </a:path>
                <a:path w="3350260" h="1289685">
                  <a:moveTo>
                    <a:pt x="2003094" y="115836"/>
                  </a:moveTo>
                  <a:lnTo>
                    <a:pt x="2002497" y="111163"/>
                  </a:lnTo>
                  <a:lnTo>
                    <a:pt x="2000796" y="97777"/>
                  </a:lnTo>
                  <a:lnTo>
                    <a:pt x="1995614" y="88303"/>
                  </a:lnTo>
                  <a:lnTo>
                    <a:pt x="1993760" y="84886"/>
                  </a:lnTo>
                  <a:lnTo>
                    <a:pt x="1981847" y="77165"/>
                  </a:lnTo>
                  <a:lnTo>
                    <a:pt x="1980234" y="76923"/>
                  </a:lnTo>
                  <a:lnTo>
                    <a:pt x="1980234" y="111163"/>
                  </a:lnTo>
                  <a:lnTo>
                    <a:pt x="1942045" y="111163"/>
                  </a:lnTo>
                  <a:lnTo>
                    <a:pt x="1943430" y="101168"/>
                  </a:lnTo>
                  <a:lnTo>
                    <a:pt x="1947379" y="94018"/>
                  </a:lnTo>
                  <a:lnTo>
                    <a:pt x="1953615" y="89738"/>
                  </a:lnTo>
                  <a:lnTo>
                    <a:pt x="1961857" y="88303"/>
                  </a:lnTo>
                  <a:lnTo>
                    <a:pt x="1969871" y="89738"/>
                  </a:lnTo>
                  <a:lnTo>
                    <a:pt x="1975624" y="94018"/>
                  </a:lnTo>
                  <a:lnTo>
                    <a:pt x="1979079" y="101168"/>
                  </a:lnTo>
                  <a:lnTo>
                    <a:pt x="1980234" y="111163"/>
                  </a:lnTo>
                  <a:lnTo>
                    <a:pt x="1980234" y="76923"/>
                  </a:lnTo>
                  <a:lnTo>
                    <a:pt x="1964905" y="74587"/>
                  </a:lnTo>
                  <a:lnTo>
                    <a:pt x="1954314" y="75425"/>
                  </a:lnTo>
                  <a:lnTo>
                    <a:pt x="1945284" y="77825"/>
                  </a:lnTo>
                  <a:lnTo>
                    <a:pt x="1919808" y="110388"/>
                  </a:lnTo>
                  <a:lnTo>
                    <a:pt x="1919185" y="120408"/>
                  </a:lnTo>
                  <a:lnTo>
                    <a:pt x="1920024" y="131000"/>
                  </a:lnTo>
                  <a:lnTo>
                    <a:pt x="1947379" y="162890"/>
                  </a:lnTo>
                  <a:lnTo>
                    <a:pt x="1967953" y="166128"/>
                  </a:lnTo>
                  <a:lnTo>
                    <a:pt x="1976031" y="165569"/>
                  </a:lnTo>
                  <a:lnTo>
                    <a:pt x="1984235" y="164033"/>
                  </a:lnTo>
                  <a:lnTo>
                    <a:pt x="1992693" y="161620"/>
                  </a:lnTo>
                  <a:lnTo>
                    <a:pt x="2001570" y="158508"/>
                  </a:lnTo>
                  <a:lnTo>
                    <a:pt x="2001570" y="149364"/>
                  </a:lnTo>
                  <a:lnTo>
                    <a:pt x="2001570" y="138696"/>
                  </a:lnTo>
                  <a:lnTo>
                    <a:pt x="2000046" y="138696"/>
                  </a:lnTo>
                  <a:lnTo>
                    <a:pt x="1993176" y="143573"/>
                  </a:lnTo>
                  <a:lnTo>
                    <a:pt x="1986140" y="146888"/>
                  </a:lnTo>
                  <a:lnTo>
                    <a:pt x="1978799" y="148767"/>
                  </a:lnTo>
                  <a:lnTo>
                    <a:pt x="1971001" y="149364"/>
                  </a:lnTo>
                  <a:lnTo>
                    <a:pt x="1958975" y="147878"/>
                  </a:lnTo>
                  <a:lnTo>
                    <a:pt x="1950237" y="143268"/>
                  </a:lnTo>
                  <a:lnTo>
                    <a:pt x="1944636" y="135216"/>
                  </a:lnTo>
                  <a:lnTo>
                    <a:pt x="1942045" y="123456"/>
                  </a:lnTo>
                  <a:lnTo>
                    <a:pt x="2003094" y="123456"/>
                  </a:lnTo>
                  <a:lnTo>
                    <a:pt x="2003094" y="115836"/>
                  </a:lnTo>
                  <a:close/>
                </a:path>
                <a:path w="3350260" h="1289685">
                  <a:moveTo>
                    <a:pt x="2088540" y="131064"/>
                  </a:moveTo>
                  <a:lnTo>
                    <a:pt x="2087016" y="124968"/>
                  </a:lnTo>
                  <a:lnTo>
                    <a:pt x="2082444" y="121920"/>
                  </a:lnTo>
                  <a:lnTo>
                    <a:pt x="2079396" y="117348"/>
                  </a:lnTo>
                  <a:lnTo>
                    <a:pt x="2074722" y="114300"/>
                  </a:lnTo>
                  <a:lnTo>
                    <a:pt x="2062530" y="111252"/>
                  </a:lnTo>
                  <a:lnTo>
                    <a:pt x="2056434" y="111252"/>
                  </a:lnTo>
                  <a:lnTo>
                    <a:pt x="2050338" y="109728"/>
                  </a:lnTo>
                  <a:lnTo>
                    <a:pt x="2045766" y="108204"/>
                  </a:lnTo>
                  <a:lnTo>
                    <a:pt x="2042718" y="106680"/>
                  </a:lnTo>
                  <a:lnTo>
                    <a:pt x="2041194" y="105156"/>
                  </a:lnTo>
                  <a:lnTo>
                    <a:pt x="2038146" y="105156"/>
                  </a:lnTo>
                  <a:lnTo>
                    <a:pt x="2038146" y="96012"/>
                  </a:lnTo>
                  <a:lnTo>
                    <a:pt x="2039670" y="94488"/>
                  </a:lnTo>
                  <a:lnTo>
                    <a:pt x="2045766" y="91440"/>
                  </a:lnTo>
                  <a:lnTo>
                    <a:pt x="2050338" y="89916"/>
                  </a:lnTo>
                  <a:lnTo>
                    <a:pt x="2054910" y="89916"/>
                  </a:lnTo>
                  <a:lnTo>
                    <a:pt x="2061794" y="90512"/>
                  </a:lnTo>
                  <a:lnTo>
                    <a:pt x="2068830" y="92392"/>
                  </a:lnTo>
                  <a:lnTo>
                    <a:pt x="2076170" y="95707"/>
                  </a:lnTo>
                  <a:lnTo>
                    <a:pt x="2083968" y="100584"/>
                  </a:lnTo>
                  <a:lnTo>
                    <a:pt x="2083968" y="89916"/>
                  </a:lnTo>
                  <a:lnTo>
                    <a:pt x="2083968" y="80772"/>
                  </a:lnTo>
                  <a:lnTo>
                    <a:pt x="2077669" y="77901"/>
                  </a:lnTo>
                  <a:lnTo>
                    <a:pt x="2070544" y="76009"/>
                  </a:lnTo>
                  <a:lnTo>
                    <a:pt x="2062873" y="74993"/>
                  </a:lnTo>
                  <a:lnTo>
                    <a:pt x="2054910" y="74676"/>
                  </a:lnTo>
                  <a:lnTo>
                    <a:pt x="2046325" y="75234"/>
                  </a:lnTo>
                  <a:lnTo>
                    <a:pt x="2015286" y="94488"/>
                  </a:lnTo>
                  <a:lnTo>
                    <a:pt x="2015286" y="111252"/>
                  </a:lnTo>
                  <a:lnTo>
                    <a:pt x="2018334" y="117348"/>
                  </a:lnTo>
                  <a:lnTo>
                    <a:pt x="2024430" y="123444"/>
                  </a:lnTo>
                  <a:lnTo>
                    <a:pt x="2027478" y="124968"/>
                  </a:lnTo>
                  <a:lnTo>
                    <a:pt x="2032050" y="128016"/>
                  </a:lnTo>
                  <a:lnTo>
                    <a:pt x="2038146" y="129540"/>
                  </a:lnTo>
                  <a:lnTo>
                    <a:pt x="2044242" y="129540"/>
                  </a:lnTo>
                  <a:lnTo>
                    <a:pt x="2048814" y="131064"/>
                  </a:lnTo>
                  <a:lnTo>
                    <a:pt x="2051862" y="131064"/>
                  </a:lnTo>
                  <a:lnTo>
                    <a:pt x="2061006" y="134112"/>
                  </a:lnTo>
                  <a:lnTo>
                    <a:pt x="2064054" y="137160"/>
                  </a:lnTo>
                  <a:lnTo>
                    <a:pt x="2064054" y="147929"/>
                  </a:lnTo>
                  <a:lnTo>
                    <a:pt x="2059482" y="150977"/>
                  </a:lnTo>
                  <a:lnTo>
                    <a:pt x="2047290" y="150977"/>
                  </a:lnTo>
                  <a:lnTo>
                    <a:pt x="2039289" y="150139"/>
                  </a:lnTo>
                  <a:lnTo>
                    <a:pt x="2031288" y="147726"/>
                  </a:lnTo>
                  <a:lnTo>
                    <a:pt x="2023287" y="143865"/>
                  </a:lnTo>
                  <a:lnTo>
                    <a:pt x="2015286" y="138684"/>
                  </a:lnTo>
                  <a:lnTo>
                    <a:pt x="2013762" y="138684"/>
                  </a:lnTo>
                  <a:lnTo>
                    <a:pt x="2013762" y="158597"/>
                  </a:lnTo>
                  <a:lnTo>
                    <a:pt x="2021154" y="161721"/>
                  </a:lnTo>
                  <a:lnTo>
                    <a:pt x="2029383" y="164122"/>
                  </a:lnTo>
                  <a:lnTo>
                    <a:pt x="2038197" y="165671"/>
                  </a:lnTo>
                  <a:lnTo>
                    <a:pt x="2047290" y="166217"/>
                  </a:lnTo>
                  <a:lnTo>
                    <a:pt x="2056130" y="165671"/>
                  </a:lnTo>
                  <a:lnTo>
                    <a:pt x="2084882" y="150977"/>
                  </a:lnTo>
                  <a:lnTo>
                    <a:pt x="2088540" y="144881"/>
                  </a:lnTo>
                  <a:lnTo>
                    <a:pt x="2088540" y="131064"/>
                  </a:lnTo>
                  <a:close/>
                </a:path>
                <a:path w="3350260" h="1289685">
                  <a:moveTo>
                    <a:pt x="3349739" y="306336"/>
                  </a:moveTo>
                  <a:lnTo>
                    <a:pt x="10668" y="306336"/>
                  </a:lnTo>
                  <a:lnTo>
                    <a:pt x="10668" y="0"/>
                  </a:lnTo>
                  <a:lnTo>
                    <a:pt x="0" y="0"/>
                  </a:lnTo>
                  <a:lnTo>
                    <a:pt x="0" y="1289304"/>
                  </a:lnTo>
                  <a:lnTo>
                    <a:pt x="10668" y="1289304"/>
                  </a:lnTo>
                  <a:lnTo>
                    <a:pt x="10668" y="317004"/>
                  </a:lnTo>
                  <a:lnTo>
                    <a:pt x="3349739" y="317004"/>
                  </a:lnTo>
                  <a:lnTo>
                    <a:pt x="3349739" y="30633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7" name="object 67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2056161" y="5020437"/>
              <a:ext cx="2783871" cy="141922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4951380" y="5026533"/>
              <a:ext cx="297465" cy="134302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2057685" y="5252370"/>
              <a:ext cx="292893" cy="138874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2381059" y="5264562"/>
              <a:ext cx="111347" cy="122110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2512218" y="5258467"/>
              <a:ext cx="440912" cy="128206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2974466" y="5267610"/>
              <a:ext cx="125063" cy="120586"/>
            </a:xfrm>
            <a:prstGeom prst="rect">
              <a:avLst/>
            </a:prstGeom>
          </p:spPr>
        </p:pic>
        <p:sp>
          <p:nvSpPr>
            <p:cNvPr id="73" name="object 73"/>
            <p:cNvSpPr/>
            <p:nvPr/>
          </p:nvSpPr>
          <p:spPr>
            <a:xfrm>
              <a:off x="3126956" y="4645152"/>
              <a:ext cx="7011034" cy="1289685"/>
            </a:xfrm>
            <a:custGeom>
              <a:avLst/>
              <a:gdLst/>
              <a:ahLst/>
              <a:cxnLst/>
              <a:rect l="l" t="t" r="r" b="b"/>
              <a:pathLst>
                <a:path w="7011034" h="1289685">
                  <a:moveTo>
                    <a:pt x="41249" y="717143"/>
                  </a:moveTo>
                  <a:lnTo>
                    <a:pt x="38201" y="712571"/>
                  </a:lnTo>
                  <a:lnTo>
                    <a:pt x="36677" y="711047"/>
                  </a:lnTo>
                  <a:lnTo>
                    <a:pt x="32105" y="706475"/>
                  </a:lnTo>
                  <a:lnTo>
                    <a:pt x="32105" y="720191"/>
                  </a:lnTo>
                  <a:lnTo>
                    <a:pt x="32105" y="726287"/>
                  </a:lnTo>
                  <a:lnTo>
                    <a:pt x="30581" y="727811"/>
                  </a:lnTo>
                  <a:lnTo>
                    <a:pt x="28956" y="730859"/>
                  </a:lnTo>
                  <a:lnTo>
                    <a:pt x="25908" y="732383"/>
                  </a:lnTo>
                  <a:lnTo>
                    <a:pt x="24384" y="733907"/>
                  </a:lnTo>
                  <a:lnTo>
                    <a:pt x="16764" y="733907"/>
                  </a:lnTo>
                  <a:lnTo>
                    <a:pt x="15240" y="732383"/>
                  </a:lnTo>
                  <a:lnTo>
                    <a:pt x="12192" y="730859"/>
                  </a:lnTo>
                  <a:lnTo>
                    <a:pt x="10668" y="727811"/>
                  </a:lnTo>
                  <a:lnTo>
                    <a:pt x="9144" y="726287"/>
                  </a:lnTo>
                  <a:lnTo>
                    <a:pt x="9144" y="720191"/>
                  </a:lnTo>
                  <a:lnTo>
                    <a:pt x="12192" y="714095"/>
                  </a:lnTo>
                  <a:lnTo>
                    <a:pt x="15240" y="712571"/>
                  </a:lnTo>
                  <a:lnTo>
                    <a:pt x="16764" y="711047"/>
                  </a:lnTo>
                  <a:lnTo>
                    <a:pt x="24384" y="711047"/>
                  </a:lnTo>
                  <a:lnTo>
                    <a:pt x="25908" y="712571"/>
                  </a:lnTo>
                  <a:lnTo>
                    <a:pt x="28956" y="714095"/>
                  </a:lnTo>
                  <a:lnTo>
                    <a:pt x="30581" y="717143"/>
                  </a:lnTo>
                  <a:lnTo>
                    <a:pt x="32105" y="720191"/>
                  </a:lnTo>
                  <a:lnTo>
                    <a:pt x="32105" y="706475"/>
                  </a:lnTo>
                  <a:lnTo>
                    <a:pt x="30581" y="704951"/>
                  </a:lnTo>
                  <a:lnTo>
                    <a:pt x="25908" y="703427"/>
                  </a:lnTo>
                  <a:lnTo>
                    <a:pt x="15240" y="703427"/>
                  </a:lnTo>
                  <a:lnTo>
                    <a:pt x="10668" y="704951"/>
                  </a:lnTo>
                  <a:lnTo>
                    <a:pt x="3048" y="712571"/>
                  </a:lnTo>
                  <a:lnTo>
                    <a:pt x="0" y="717143"/>
                  </a:lnTo>
                  <a:lnTo>
                    <a:pt x="0" y="727811"/>
                  </a:lnTo>
                  <a:lnTo>
                    <a:pt x="6096" y="736955"/>
                  </a:lnTo>
                  <a:lnTo>
                    <a:pt x="10668" y="740003"/>
                  </a:lnTo>
                  <a:lnTo>
                    <a:pt x="15240" y="741527"/>
                  </a:lnTo>
                  <a:lnTo>
                    <a:pt x="25908" y="741527"/>
                  </a:lnTo>
                  <a:lnTo>
                    <a:pt x="30581" y="740003"/>
                  </a:lnTo>
                  <a:lnTo>
                    <a:pt x="35153" y="736955"/>
                  </a:lnTo>
                  <a:lnTo>
                    <a:pt x="37185" y="733907"/>
                  </a:lnTo>
                  <a:lnTo>
                    <a:pt x="41249" y="727811"/>
                  </a:lnTo>
                  <a:lnTo>
                    <a:pt x="41249" y="717143"/>
                  </a:lnTo>
                  <a:close/>
                </a:path>
                <a:path w="7011034" h="1289685">
                  <a:moveTo>
                    <a:pt x="2294191" y="434822"/>
                  </a:moveTo>
                  <a:lnTo>
                    <a:pt x="2292997" y="429120"/>
                  </a:lnTo>
                  <a:lnTo>
                    <a:pt x="2291600" y="421627"/>
                  </a:lnTo>
                  <a:lnTo>
                    <a:pt x="2289479" y="411378"/>
                  </a:lnTo>
                  <a:lnTo>
                    <a:pt x="2286571" y="399669"/>
                  </a:lnTo>
                  <a:lnTo>
                    <a:pt x="2277427" y="401193"/>
                  </a:lnTo>
                  <a:lnTo>
                    <a:pt x="2279332" y="411378"/>
                  </a:lnTo>
                  <a:lnTo>
                    <a:pt x="2280983" y="421246"/>
                  </a:lnTo>
                  <a:lnTo>
                    <a:pt x="2282253" y="429120"/>
                  </a:lnTo>
                  <a:lnTo>
                    <a:pt x="2283523" y="436346"/>
                  </a:lnTo>
                  <a:lnTo>
                    <a:pt x="2294191" y="434822"/>
                  </a:lnTo>
                  <a:close/>
                </a:path>
                <a:path w="7011034" h="1289685">
                  <a:moveTo>
                    <a:pt x="2314092" y="381381"/>
                  </a:moveTo>
                  <a:lnTo>
                    <a:pt x="2303335" y="381381"/>
                  </a:lnTo>
                  <a:lnTo>
                    <a:pt x="2303335" y="450062"/>
                  </a:lnTo>
                  <a:lnTo>
                    <a:pt x="2294471" y="455485"/>
                  </a:lnTo>
                  <a:lnTo>
                    <a:pt x="2286190" y="460349"/>
                  </a:lnTo>
                  <a:lnTo>
                    <a:pt x="2278469" y="464629"/>
                  </a:lnTo>
                  <a:lnTo>
                    <a:pt x="2271331" y="468350"/>
                  </a:lnTo>
                  <a:lnTo>
                    <a:pt x="2275903" y="477494"/>
                  </a:lnTo>
                  <a:lnTo>
                    <a:pt x="2281898" y="474662"/>
                  </a:lnTo>
                  <a:lnTo>
                    <a:pt x="2288476" y="470827"/>
                  </a:lnTo>
                  <a:lnTo>
                    <a:pt x="2295614" y="466140"/>
                  </a:lnTo>
                  <a:lnTo>
                    <a:pt x="2303335" y="460730"/>
                  </a:lnTo>
                  <a:lnTo>
                    <a:pt x="2303335" y="517207"/>
                  </a:lnTo>
                  <a:lnTo>
                    <a:pt x="2314092" y="517207"/>
                  </a:lnTo>
                  <a:lnTo>
                    <a:pt x="2314092" y="460730"/>
                  </a:lnTo>
                  <a:lnTo>
                    <a:pt x="2314092" y="381381"/>
                  </a:lnTo>
                  <a:close/>
                </a:path>
                <a:path w="7011034" h="1289685">
                  <a:moveTo>
                    <a:pt x="2408593" y="410337"/>
                  </a:moveTo>
                  <a:lnTo>
                    <a:pt x="2404033" y="402894"/>
                  </a:lnTo>
                  <a:lnTo>
                    <a:pt x="2399639" y="396430"/>
                  </a:lnTo>
                  <a:lnTo>
                    <a:pt x="2395512" y="390842"/>
                  </a:lnTo>
                  <a:lnTo>
                    <a:pt x="2391829" y="385953"/>
                  </a:lnTo>
                  <a:lnTo>
                    <a:pt x="2382685" y="392049"/>
                  </a:lnTo>
                  <a:lnTo>
                    <a:pt x="2388057" y="400342"/>
                  </a:lnTo>
                  <a:lnTo>
                    <a:pt x="2392591" y="406908"/>
                  </a:lnTo>
                  <a:lnTo>
                    <a:pt x="2395969" y="411772"/>
                  </a:lnTo>
                  <a:lnTo>
                    <a:pt x="2397925" y="414909"/>
                  </a:lnTo>
                  <a:lnTo>
                    <a:pt x="2408593" y="410337"/>
                  </a:lnTo>
                  <a:close/>
                </a:path>
                <a:path w="7011034" h="1289685">
                  <a:moveTo>
                    <a:pt x="2417826" y="506539"/>
                  </a:moveTo>
                  <a:lnTo>
                    <a:pt x="2388781" y="471398"/>
                  </a:lnTo>
                  <a:lnTo>
                    <a:pt x="2375065" y="431774"/>
                  </a:lnTo>
                  <a:lnTo>
                    <a:pt x="2413254" y="431774"/>
                  </a:lnTo>
                  <a:lnTo>
                    <a:pt x="2413254" y="422630"/>
                  </a:lnTo>
                  <a:lnTo>
                    <a:pt x="2373541" y="422630"/>
                  </a:lnTo>
                  <a:lnTo>
                    <a:pt x="2373541" y="381381"/>
                  </a:lnTo>
                  <a:lnTo>
                    <a:pt x="2361336" y="381381"/>
                  </a:lnTo>
                  <a:lnTo>
                    <a:pt x="2361336" y="422630"/>
                  </a:lnTo>
                  <a:lnTo>
                    <a:pt x="2324760" y="422630"/>
                  </a:lnTo>
                  <a:lnTo>
                    <a:pt x="2324760" y="431774"/>
                  </a:lnTo>
                  <a:lnTo>
                    <a:pt x="2359812" y="431774"/>
                  </a:lnTo>
                  <a:lnTo>
                    <a:pt x="2358987" y="442937"/>
                  </a:lnTo>
                  <a:lnTo>
                    <a:pt x="2342248" y="484416"/>
                  </a:lnTo>
                  <a:lnTo>
                    <a:pt x="2318664" y="508063"/>
                  </a:lnTo>
                  <a:lnTo>
                    <a:pt x="2324760" y="515683"/>
                  </a:lnTo>
                  <a:lnTo>
                    <a:pt x="2340457" y="503072"/>
                  </a:lnTo>
                  <a:lnTo>
                    <a:pt x="2353145" y="488022"/>
                  </a:lnTo>
                  <a:lnTo>
                    <a:pt x="2362695" y="470395"/>
                  </a:lnTo>
                  <a:lnTo>
                    <a:pt x="2368969" y="450062"/>
                  </a:lnTo>
                  <a:lnTo>
                    <a:pt x="2375611" y="468680"/>
                  </a:lnTo>
                  <a:lnTo>
                    <a:pt x="2384399" y="485736"/>
                  </a:lnTo>
                  <a:lnTo>
                    <a:pt x="2395791" y="501357"/>
                  </a:lnTo>
                  <a:lnTo>
                    <a:pt x="2410206" y="515683"/>
                  </a:lnTo>
                  <a:lnTo>
                    <a:pt x="2417826" y="506539"/>
                  </a:lnTo>
                  <a:close/>
                </a:path>
                <a:path w="7011034" h="1289685">
                  <a:moveTo>
                    <a:pt x="2457450" y="436346"/>
                  </a:moveTo>
                  <a:lnTo>
                    <a:pt x="2452573" y="431749"/>
                  </a:lnTo>
                  <a:lnTo>
                    <a:pt x="2446972" y="426999"/>
                  </a:lnTo>
                  <a:lnTo>
                    <a:pt x="2440521" y="421944"/>
                  </a:lnTo>
                  <a:lnTo>
                    <a:pt x="2433066" y="416433"/>
                  </a:lnTo>
                  <a:lnTo>
                    <a:pt x="2425446" y="424154"/>
                  </a:lnTo>
                  <a:lnTo>
                    <a:pt x="2433751" y="430682"/>
                  </a:lnTo>
                  <a:lnTo>
                    <a:pt x="2440495" y="436346"/>
                  </a:lnTo>
                  <a:lnTo>
                    <a:pt x="2445804" y="440867"/>
                  </a:lnTo>
                  <a:lnTo>
                    <a:pt x="2449830" y="443966"/>
                  </a:lnTo>
                  <a:lnTo>
                    <a:pt x="2457450" y="436346"/>
                  </a:lnTo>
                  <a:close/>
                </a:path>
                <a:path w="7011034" h="1289685">
                  <a:moveTo>
                    <a:pt x="2465070" y="459206"/>
                  </a:moveTo>
                  <a:lnTo>
                    <a:pt x="2454402" y="456158"/>
                  </a:lnTo>
                  <a:lnTo>
                    <a:pt x="2452738" y="461187"/>
                  </a:lnTo>
                  <a:lnTo>
                    <a:pt x="2450020" y="467398"/>
                  </a:lnTo>
                  <a:lnTo>
                    <a:pt x="2431072" y="501015"/>
                  </a:lnTo>
                  <a:lnTo>
                    <a:pt x="2428494" y="505015"/>
                  </a:lnTo>
                  <a:lnTo>
                    <a:pt x="2437638" y="511111"/>
                  </a:lnTo>
                  <a:lnTo>
                    <a:pt x="2445258" y="498729"/>
                  </a:lnTo>
                  <a:lnTo>
                    <a:pt x="2449207" y="491998"/>
                  </a:lnTo>
                  <a:lnTo>
                    <a:pt x="2452878" y="485114"/>
                  </a:lnTo>
                  <a:lnTo>
                    <a:pt x="2457145" y="477418"/>
                  </a:lnTo>
                  <a:lnTo>
                    <a:pt x="2460688" y="470446"/>
                  </a:lnTo>
                  <a:lnTo>
                    <a:pt x="2463381" y="464324"/>
                  </a:lnTo>
                  <a:lnTo>
                    <a:pt x="2465070" y="459206"/>
                  </a:lnTo>
                  <a:close/>
                </a:path>
                <a:path w="7011034" h="1289685">
                  <a:moveTo>
                    <a:pt x="2466594" y="401193"/>
                  </a:moveTo>
                  <a:lnTo>
                    <a:pt x="2460828" y="396608"/>
                  </a:lnTo>
                  <a:lnTo>
                    <a:pt x="2454783" y="391858"/>
                  </a:lnTo>
                  <a:lnTo>
                    <a:pt x="2448166" y="386842"/>
                  </a:lnTo>
                  <a:lnTo>
                    <a:pt x="2440686" y="381381"/>
                  </a:lnTo>
                  <a:lnTo>
                    <a:pt x="2433066" y="389001"/>
                  </a:lnTo>
                  <a:lnTo>
                    <a:pt x="2439898" y="393814"/>
                  </a:lnTo>
                  <a:lnTo>
                    <a:pt x="2446591" y="398907"/>
                  </a:lnTo>
                  <a:lnTo>
                    <a:pt x="2458974" y="408813"/>
                  </a:lnTo>
                  <a:lnTo>
                    <a:pt x="2466594" y="401193"/>
                  </a:lnTo>
                  <a:close/>
                </a:path>
                <a:path w="7011034" h="1289685">
                  <a:moveTo>
                    <a:pt x="2568803" y="482066"/>
                  </a:moveTo>
                  <a:lnTo>
                    <a:pt x="2559659" y="480542"/>
                  </a:lnTo>
                  <a:lnTo>
                    <a:pt x="2559659" y="489686"/>
                  </a:lnTo>
                  <a:lnTo>
                    <a:pt x="2558135" y="494347"/>
                  </a:lnTo>
                  <a:lnTo>
                    <a:pt x="2558135" y="500443"/>
                  </a:lnTo>
                  <a:lnTo>
                    <a:pt x="2555087" y="503491"/>
                  </a:lnTo>
                  <a:lnTo>
                    <a:pt x="2553563" y="503491"/>
                  </a:lnTo>
                  <a:lnTo>
                    <a:pt x="2550515" y="505015"/>
                  </a:lnTo>
                  <a:lnTo>
                    <a:pt x="2541371" y="505015"/>
                  </a:lnTo>
                  <a:lnTo>
                    <a:pt x="2539847" y="503491"/>
                  </a:lnTo>
                  <a:lnTo>
                    <a:pt x="2535275" y="503491"/>
                  </a:lnTo>
                  <a:lnTo>
                    <a:pt x="2535275" y="501967"/>
                  </a:lnTo>
                  <a:lnTo>
                    <a:pt x="2533751" y="501967"/>
                  </a:lnTo>
                  <a:lnTo>
                    <a:pt x="2533751" y="443966"/>
                  </a:lnTo>
                  <a:lnTo>
                    <a:pt x="2556611" y="443966"/>
                  </a:lnTo>
                  <a:lnTo>
                    <a:pt x="2556611" y="436346"/>
                  </a:lnTo>
                  <a:lnTo>
                    <a:pt x="2556611" y="395097"/>
                  </a:lnTo>
                  <a:lnTo>
                    <a:pt x="2556611" y="385953"/>
                  </a:lnTo>
                  <a:lnTo>
                    <a:pt x="2544419" y="385953"/>
                  </a:lnTo>
                  <a:lnTo>
                    <a:pt x="2544419" y="395097"/>
                  </a:lnTo>
                  <a:lnTo>
                    <a:pt x="2544419" y="436346"/>
                  </a:lnTo>
                  <a:lnTo>
                    <a:pt x="2484882" y="436346"/>
                  </a:lnTo>
                  <a:lnTo>
                    <a:pt x="2484882" y="395097"/>
                  </a:lnTo>
                  <a:lnTo>
                    <a:pt x="2544419" y="395097"/>
                  </a:lnTo>
                  <a:lnTo>
                    <a:pt x="2544419" y="385953"/>
                  </a:lnTo>
                  <a:lnTo>
                    <a:pt x="2472690" y="385953"/>
                  </a:lnTo>
                  <a:lnTo>
                    <a:pt x="2472690" y="443966"/>
                  </a:lnTo>
                  <a:lnTo>
                    <a:pt x="2490978" y="443966"/>
                  </a:lnTo>
                  <a:lnTo>
                    <a:pt x="2490978" y="451586"/>
                  </a:lnTo>
                  <a:lnTo>
                    <a:pt x="2476716" y="491744"/>
                  </a:lnTo>
                  <a:lnTo>
                    <a:pt x="2455926" y="508063"/>
                  </a:lnTo>
                  <a:lnTo>
                    <a:pt x="2460498" y="515683"/>
                  </a:lnTo>
                  <a:lnTo>
                    <a:pt x="2490978" y="489686"/>
                  </a:lnTo>
                  <a:lnTo>
                    <a:pt x="2503055" y="451586"/>
                  </a:lnTo>
                  <a:lnTo>
                    <a:pt x="2503170" y="443966"/>
                  </a:lnTo>
                  <a:lnTo>
                    <a:pt x="2521559" y="443966"/>
                  </a:lnTo>
                  <a:lnTo>
                    <a:pt x="2521559" y="505015"/>
                  </a:lnTo>
                  <a:lnTo>
                    <a:pt x="2523083" y="508063"/>
                  </a:lnTo>
                  <a:lnTo>
                    <a:pt x="2527655" y="512635"/>
                  </a:lnTo>
                  <a:lnTo>
                    <a:pt x="2529179" y="512635"/>
                  </a:lnTo>
                  <a:lnTo>
                    <a:pt x="2532227" y="514159"/>
                  </a:lnTo>
                  <a:lnTo>
                    <a:pt x="2556611" y="514159"/>
                  </a:lnTo>
                  <a:lnTo>
                    <a:pt x="2559659" y="512635"/>
                  </a:lnTo>
                  <a:lnTo>
                    <a:pt x="2562707" y="512635"/>
                  </a:lnTo>
                  <a:lnTo>
                    <a:pt x="2568803" y="506539"/>
                  </a:lnTo>
                  <a:lnTo>
                    <a:pt x="2568803" y="505015"/>
                  </a:lnTo>
                  <a:lnTo>
                    <a:pt x="2568803" y="482066"/>
                  </a:lnTo>
                  <a:close/>
                </a:path>
                <a:path w="7011034" h="1289685">
                  <a:moveTo>
                    <a:pt x="2675661" y="434822"/>
                  </a:moveTo>
                  <a:lnTo>
                    <a:pt x="2674137" y="427202"/>
                  </a:lnTo>
                  <a:lnTo>
                    <a:pt x="2671089" y="424154"/>
                  </a:lnTo>
                  <a:lnTo>
                    <a:pt x="2669565" y="422630"/>
                  </a:lnTo>
                  <a:lnTo>
                    <a:pt x="2666517" y="417969"/>
                  </a:lnTo>
                  <a:lnTo>
                    <a:pt x="2660421" y="414921"/>
                  </a:lnTo>
                  <a:lnTo>
                    <a:pt x="2625280" y="414921"/>
                  </a:lnTo>
                  <a:lnTo>
                    <a:pt x="2625280" y="385965"/>
                  </a:lnTo>
                  <a:lnTo>
                    <a:pt x="2613088" y="385965"/>
                  </a:lnTo>
                  <a:lnTo>
                    <a:pt x="2613088" y="416445"/>
                  </a:lnTo>
                  <a:lnTo>
                    <a:pt x="2582608" y="416445"/>
                  </a:lnTo>
                  <a:lnTo>
                    <a:pt x="2582608" y="425678"/>
                  </a:lnTo>
                  <a:lnTo>
                    <a:pt x="2611564" y="425678"/>
                  </a:lnTo>
                  <a:lnTo>
                    <a:pt x="2609875" y="439724"/>
                  </a:lnTo>
                  <a:lnTo>
                    <a:pt x="2594622" y="484060"/>
                  </a:lnTo>
                  <a:lnTo>
                    <a:pt x="2579560" y="506552"/>
                  </a:lnTo>
                  <a:lnTo>
                    <a:pt x="2588704" y="512648"/>
                  </a:lnTo>
                  <a:lnTo>
                    <a:pt x="2611564" y="472922"/>
                  </a:lnTo>
                  <a:lnTo>
                    <a:pt x="2623756" y="424154"/>
                  </a:lnTo>
                  <a:lnTo>
                    <a:pt x="2654236" y="424154"/>
                  </a:lnTo>
                  <a:lnTo>
                    <a:pt x="2657373" y="425678"/>
                  </a:lnTo>
                  <a:lnTo>
                    <a:pt x="2663469" y="431774"/>
                  </a:lnTo>
                  <a:lnTo>
                    <a:pt x="2664930" y="437591"/>
                  </a:lnTo>
                  <a:lnTo>
                    <a:pt x="2664815" y="452348"/>
                  </a:lnTo>
                  <a:lnTo>
                    <a:pt x="2655849" y="494360"/>
                  </a:lnTo>
                  <a:lnTo>
                    <a:pt x="2654236" y="498932"/>
                  </a:lnTo>
                  <a:lnTo>
                    <a:pt x="2651188" y="500456"/>
                  </a:lnTo>
                  <a:lnTo>
                    <a:pt x="2645092" y="500456"/>
                  </a:lnTo>
                  <a:lnTo>
                    <a:pt x="2642044" y="498932"/>
                  </a:lnTo>
                  <a:lnTo>
                    <a:pt x="2635948" y="497408"/>
                  </a:lnTo>
                  <a:lnTo>
                    <a:pt x="2631376" y="495884"/>
                  </a:lnTo>
                  <a:lnTo>
                    <a:pt x="2628328" y="494360"/>
                  </a:lnTo>
                  <a:lnTo>
                    <a:pt x="2625280" y="494360"/>
                  </a:lnTo>
                  <a:lnTo>
                    <a:pt x="2648140" y="512648"/>
                  </a:lnTo>
                  <a:lnTo>
                    <a:pt x="2655392" y="511263"/>
                  </a:lnTo>
                  <a:lnTo>
                    <a:pt x="2674328" y="469887"/>
                  </a:lnTo>
                  <a:lnTo>
                    <a:pt x="2675572" y="447014"/>
                  </a:lnTo>
                  <a:lnTo>
                    <a:pt x="2675661" y="434822"/>
                  </a:lnTo>
                  <a:close/>
                </a:path>
                <a:path w="7011034" h="1289685">
                  <a:moveTo>
                    <a:pt x="2703093" y="399681"/>
                  </a:moveTo>
                  <a:lnTo>
                    <a:pt x="2700045" y="393585"/>
                  </a:lnTo>
                  <a:lnTo>
                    <a:pt x="2696997" y="385965"/>
                  </a:lnTo>
                  <a:lnTo>
                    <a:pt x="2692425" y="379869"/>
                  </a:lnTo>
                  <a:lnTo>
                    <a:pt x="2684805" y="382917"/>
                  </a:lnTo>
                  <a:lnTo>
                    <a:pt x="2687853" y="389013"/>
                  </a:lnTo>
                  <a:lnTo>
                    <a:pt x="2690901" y="396633"/>
                  </a:lnTo>
                  <a:lnTo>
                    <a:pt x="2695473" y="404253"/>
                  </a:lnTo>
                  <a:lnTo>
                    <a:pt x="2703093" y="399681"/>
                  </a:lnTo>
                  <a:close/>
                </a:path>
                <a:path w="7011034" h="1289685">
                  <a:moveTo>
                    <a:pt x="2716809" y="460730"/>
                  </a:moveTo>
                  <a:lnTo>
                    <a:pt x="2699816" y="420077"/>
                  </a:lnTo>
                  <a:lnTo>
                    <a:pt x="2684805" y="399681"/>
                  </a:lnTo>
                  <a:lnTo>
                    <a:pt x="2675661" y="405777"/>
                  </a:lnTo>
                  <a:lnTo>
                    <a:pt x="2685148" y="417195"/>
                  </a:lnTo>
                  <a:lnTo>
                    <a:pt x="2693187" y="430771"/>
                  </a:lnTo>
                  <a:lnTo>
                    <a:pt x="2700096" y="446354"/>
                  </a:lnTo>
                  <a:lnTo>
                    <a:pt x="2706141" y="463778"/>
                  </a:lnTo>
                  <a:lnTo>
                    <a:pt x="2716809" y="460730"/>
                  </a:lnTo>
                  <a:close/>
                </a:path>
                <a:path w="7011034" h="1289685">
                  <a:moveTo>
                    <a:pt x="2724429" y="396633"/>
                  </a:moveTo>
                  <a:lnTo>
                    <a:pt x="2721381" y="389013"/>
                  </a:lnTo>
                  <a:lnTo>
                    <a:pt x="2716809" y="381393"/>
                  </a:lnTo>
                  <a:lnTo>
                    <a:pt x="2713761" y="376821"/>
                  </a:lnTo>
                  <a:lnTo>
                    <a:pt x="2706141" y="379869"/>
                  </a:lnTo>
                  <a:lnTo>
                    <a:pt x="2709189" y="385965"/>
                  </a:lnTo>
                  <a:lnTo>
                    <a:pt x="2713761" y="393585"/>
                  </a:lnTo>
                  <a:lnTo>
                    <a:pt x="2716809" y="401205"/>
                  </a:lnTo>
                  <a:lnTo>
                    <a:pt x="2724429" y="396633"/>
                  </a:lnTo>
                  <a:close/>
                </a:path>
                <a:path w="7011034" h="1289685">
                  <a:moveTo>
                    <a:pt x="2871508" y="434352"/>
                  </a:moveTo>
                  <a:lnTo>
                    <a:pt x="2737383" y="434352"/>
                  </a:lnTo>
                  <a:lnTo>
                    <a:pt x="2737383" y="445020"/>
                  </a:lnTo>
                  <a:lnTo>
                    <a:pt x="2871508" y="445020"/>
                  </a:lnTo>
                  <a:lnTo>
                    <a:pt x="2871508" y="434352"/>
                  </a:lnTo>
                  <a:close/>
                </a:path>
                <a:path w="7011034" h="1289685">
                  <a:moveTo>
                    <a:pt x="2921127" y="413385"/>
                  </a:moveTo>
                  <a:lnTo>
                    <a:pt x="2910459" y="408813"/>
                  </a:lnTo>
                  <a:lnTo>
                    <a:pt x="2908935" y="411861"/>
                  </a:lnTo>
                  <a:lnTo>
                    <a:pt x="2905887" y="416433"/>
                  </a:lnTo>
                  <a:lnTo>
                    <a:pt x="2899791" y="421106"/>
                  </a:lnTo>
                  <a:lnTo>
                    <a:pt x="2895219" y="425678"/>
                  </a:lnTo>
                  <a:lnTo>
                    <a:pt x="2883027" y="434822"/>
                  </a:lnTo>
                  <a:lnTo>
                    <a:pt x="2889123" y="440918"/>
                  </a:lnTo>
                  <a:lnTo>
                    <a:pt x="2895219" y="437870"/>
                  </a:lnTo>
                  <a:lnTo>
                    <a:pt x="2901315" y="433298"/>
                  </a:lnTo>
                  <a:lnTo>
                    <a:pt x="2913507" y="421106"/>
                  </a:lnTo>
                  <a:lnTo>
                    <a:pt x="2918079" y="416433"/>
                  </a:lnTo>
                  <a:lnTo>
                    <a:pt x="2921127" y="413385"/>
                  </a:lnTo>
                  <a:close/>
                </a:path>
                <a:path w="7011034" h="1289685">
                  <a:moveTo>
                    <a:pt x="3021800" y="395097"/>
                  </a:moveTo>
                  <a:lnTo>
                    <a:pt x="2960840" y="395097"/>
                  </a:lnTo>
                  <a:lnTo>
                    <a:pt x="2960840" y="381381"/>
                  </a:lnTo>
                  <a:lnTo>
                    <a:pt x="2948648" y="381381"/>
                  </a:lnTo>
                  <a:lnTo>
                    <a:pt x="2948648" y="395097"/>
                  </a:lnTo>
                  <a:lnTo>
                    <a:pt x="2889123" y="395097"/>
                  </a:lnTo>
                  <a:lnTo>
                    <a:pt x="2889123" y="402717"/>
                  </a:lnTo>
                  <a:lnTo>
                    <a:pt x="2934932" y="402717"/>
                  </a:lnTo>
                  <a:lnTo>
                    <a:pt x="2932900" y="416750"/>
                  </a:lnTo>
                  <a:lnTo>
                    <a:pt x="2926702" y="428904"/>
                  </a:lnTo>
                  <a:lnTo>
                    <a:pt x="2916212" y="439039"/>
                  </a:lnTo>
                  <a:lnTo>
                    <a:pt x="2901315" y="447014"/>
                  </a:lnTo>
                  <a:lnTo>
                    <a:pt x="2905887" y="454634"/>
                  </a:lnTo>
                  <a:lnTo>
                    <a:pt x="2938551" y="429158"/>
                  </a:lnTo>
                  <a:lnTo>
                    <a:pt x="2947124" y="402717"/>
                  </a:lnTo>
                  <a:lnTo>
                    <a:pt x="2968460" y="402717"/>
                  </a:lnTo>
                  <a:lnTo>
                    <a:pt x="2968460" y="437870"/>
                  </a:lnTo>
                  <a:lnTo>
                    <a:pt x="2966936" y="437870"/>
                  </a:lnTo>
                  <a:lnTo>
                    <a:pt x="2965412" y="439394"/>
                  </a:lnTo>
                  <a:lnTo>
                    <a:pt x="2951696" y="439394"/>
                  </a:lnTo>
                  <a:lnTo>
                    <a:pt x="2953220" y="450062"/>
                  </a:lnTo>
                  <a:lnTo>
                    <a:pt x="2971508" y="450062"/>
                  </a:lnTo>
                  <a:lnTo>
                    <a:pt x="2974556" y="448538"/>
                  </a:lnTo>
                  <a:lnTo>
                    <a:pt x="2980652" y="442442"/>
                  </a:lnTo>
                  <a:lnTo>
                    <a:pt x="2980652" y="402717"/>
                  </a:lnTo>
                  <a:lnTo>
                    <a:pt x="3021800" y="402717"/>
                  </a:lnTo>
                  <a:lnTo>
                    <a:pt x="3021800" y="395097"/>
                  </a:lnTo>
                  <a:close/>
                </a:path>
                <a:path w="7011034" h="1289685">
                  <a:moveTo>
                    <a:pt x="3024848" y="506539"/>
                  </a:moveTo>
                  <a:lnTo>
                    <a:pt x="3009214" y="504215"/>
                  </a:lnTo>
                  <a:lnTo>
                    <a:pt x="2994558" y="501586"/>
                  </a:lnTo>
                  <a:lnTo>
                    <a:pt x="2989834" y="500443"/>
                  </a:lnTo>
                  <a:lnTo>
                    <a:pt x="2981350" y="498398"/>
                  </a:lnTo>
                  <a:lnTo>
                    <a:pt x="2969984" y="494347"/>
                  </a:lnTo>
                  <a:lnTo>
                    <a:pt x="2977375" y="489686"/>
                  </a:lnTo>
                  <a:lnTo>
                    <a:pt x="2979940" y="488061"/>
                  </a:lnTo>
                  <a:lnTo>
                    <a:pt x="2989034" y="480936"/>
                  </a:lnTo>
                  <a:lnTo>
                    <a:pt x="2996996" y="473252"/>
                  </a:lnTo>
                  <a:lnTo>
                    <a:pt x="2999765" y="469874"/>
                  </a:lnTo>
                  <a:lnTo>
                    <a:pt x="3003512" y="465302"/>
                  </a:lnTo>
                  <a:lnTo>
                    <a:pt x="2997416" y="460730"/>
                  </a:lnTo>
                  <a:lnTo>
                    <a:pt x="2985224" y="460730"/>
                  </a:lnTo>
                  <a:lnTo>
                    <a:pt x="2985224" y="469874"/>
                  </a:lnTo>
                  <a:lnTo>
                    <a:pt x="2980080" y="475322"/>
                  </a:lnTo>
                  <a:lnTo>
                    <a:pt x="2973794" y="480352"/>
                  </a:lnTo>
                  <a:lnTo>
                    <a:pt x="2966364" y="485089"/>
                  </a:lnTo>
                  <a:lnTo>
                    <a:pt x="2957792" y="489686"/>
                  </a:lnTo>
                  <a:lnTo>
                    <a:pt x="2949841" y="485736"/>
                  </a:lnTo>
                  <a:lnTo>
                    <a:pt x="2942196" y="480936"/>
                  </a:lnTo>
                  <a:lnTo>
                    <a:pt x="2935084" y="475538"/>
                  </a:lnTo>
                  <a:lnTo>
                    <a:pt x="2933877" y="474446"/>
                  </a:lnTo>
                  <a:lnTo>
                    <a:pt x="2928836" y="469874"/>
                  </a:lnTo>
                  <a:lnTo>
                    <a:pt x="2985224" y="469874"/>
                  </a:lnTo>
                  <a:lnTo>
                    <a:pt x="2985224" y="460730"/>
                  </a:lnTo>
                  <a:lnTo>
                    <a:pt x="2937980" y="460730"/>
                  </a:lnTo>
                  <a:lnTo>
                    <a:pt x="2944076" y="454634"/>
                  </a:lnTo>
                  <a:lnTo>
                    <a:pt x="2947124" y="450062"/>
                  </a:lnTo>
                  <a:lnTo>
                    <a:pt x="2934932" y="447014"/>
                  </a:lnTo>
                  <a:lnTo>
                    <a:pt x="2926880" y="456996"/>
                  </a:lnTo>
                  <a:lnTo>
                    <a:pt x="2916567" y="466255"/>
                  </a:lnTo>
                  <a:lnTo>
                    <a:pt x="2903982" y="474662"/>
                  </a:lnTo>
                  <a:lnTo>
                    <a:pt x="2889123" y="482066"/>
                  </a:lnTo>
                  <a:lnTo>
                    <a:pt x="2895219" y="489686"/>
                  </a:lnTo>
                  <a:lnTo>
                    <a:pt x="2902051" y="486232"/>
                  </a:lnTo>
                  <a:lnTo>
                    <a:pt x="2908744" y="482638"/>
                  </a:lnTo>
                  <a:lnTo>
                    <a:pt x="2915145" y="478751"/>
                  </a:lnTo>
                  <a:lnTo>
                    <a:pt x="2921127" y="474446"/>
                  </a:lnTo>
                  <a:lnTo>
                    <a:pt x="2926257" y="479894"/>
                  </a:lnTo>
                  <a:lnTo>
                    <a:pt x="2932417" y="484936"/>
                  </a:lnTo>
                  <a:lnTo>
                    <a:pt x="2939402" y="489686"/>
                  </a:lnTo>
                  <a:lnTo>
                    <a:pt x="2947124" y="494347"/>
                  </a:lnTo>
                  <a:lnTo>
                    <a:pt x="2941751" y="496633"/>
                  </a:lnTo>
                  <a:lnTo>
                    <a:pt x="2934932" y="498919"/>
                  </a:lnTo>
                  <a:lnTo>
                    <a:pt x="2926943" y="501205"/>
                  </a:lnTo>
                  <a:lnTo>
                    <a:pt x="2918079" y="503491"/>
                  </a:lnTo>
                  <a:lnTo>
                    <a:pt x="2900934" y="505777"/>
                  </a:lnTo>
                  <a:lnTo>
                    <a:pt x="2893212" y="506920"/>
                  </a:lnTo>
                  <a:lnTo>
                    <a:pt x="2886075" y="508063"/>
                  </a:lnTo>
                  <a:lnTo>
                    <a:pt x="2889123" y="517207"/>
                  </a:lnTo>
                  <a:lnTo>
                    <a:pt x="2906077" y="514731"/>
                  </a:lnTo>
                  <a:lnTo>
                    <a:pt x="2950629" y="503618"/>
                  </a:lnTo>
                  <a:lnTo>
                    <a:pt x="2957792" y="500443"/>
                  </a:lnTo>
                  <a:lnTo>
                    <a:pt x="2972701" y="505828"/>
                  </a:lnTo>
                  <a:lnTo>
                    <a:pt x="2987891" y="510349"/>
                  </a:lnTo>
                  <a:lnTo>
                    <a:pt x="3003664" y="513740"/>
                  </a:lnTo>
                  <a:lnTo>
                    <a:pt x="3020276" y="515683"/>
                  </a:lnTo>
                  <a:lnTo>
                    <a:pt x="3024848" y="506539"/>
                  </a:lnTo>
                  <a:close/>
                </a:path>
                <a:path w="7011034" h="1289685">
                  <a:moveTo>
                    <a:pt x="3026372" y="436346"/>
                  </a:moveTo>
                  <a:lnTo>
                    <a:pt x="3021800" y="434822"/>
                  </a:lnTo>
                  <a:lnTo>
                    <a:pt x="3017228" y="430250"/>
                  </a:lnTo>
                  <a:lnTo>
                    <a:pt x="3012656" y="424154"/>
                  </a:lnTo>
                  <a:lnTo>
                    <a:pt x="3006560" y="419481"/>
                  </a:lnTo>
                  <a:lnTo>
                    <a:pt x="3001988" y="414909"/>
                  </a:lnTo>
                  <a:lnTo>
                    <a:pt x="2998940" y="410337"/>
                  </a:lnTo>
                  <a:lnTo>
                    <a:pt x="2989796" y="413385"/>
                  </a:lnTo>
                  <a:lnTo>
                    <a:pt x="2992844" y="417957"/>
                  </a:lnTo>
                  <a:lnTo>
                    <a:pt x="2997416" y="424154"/>
                  </a:lnTo>
                  <a:lnTo>
                    <a:pt x="3014180" y="440918"/>
                  </a:lnTo>
                  <a:lnTo>
                    <a:pt x="3018752" y="443966"/>
                  </a:lnTo>
                  <a:lnTo>
                    <a:pt x="3026372" y="436346"/>
                  </a:lnTo>
                  <a:close/>
                </a:path>
                <a:path w="7011034" h="1289685">
                  <a:moveTo>
                    <a:pt x="3177438" y="402717"/>
                  </a:moveTo>
                  <a:lnTo>
                    <a:pt x="3131629" y="402717"/>
                  </a:lnTo>
                  <a:lnTo>
                    <a:pt x="3131629" y="385953"/>
                  </a:lnTo>
                  <a:lnTo>
                    <a:pt x="3119437" y="385953"/>
                  </a:lnTo>
                  <a:lnTo>
                    <a:pt x="3119437" y="402717"/>
                  </a:lnTo>
                  <a:lnTo>
                    <a:pt x="3044761" y="402717"/>
                  </a:lnTo>
                  <a:lnTo>
                    <a:pt x="3044761" y="413385"/>
                  </a:lnTo>
                  <a:lnTo>
                    <a:pt x="3119437" y="413385"/>
                  </a:lnTo>
                  <a:lnTo>
                    <a:pt x="3119437" y="430250"/>
                  </a:lnTo>
                  <a:lnTo>
                    <a:pt x="3119437" y="442442"/>
                  </a:lnTo>
                  <a:lnTo>
                    <a:pt x="3119437" y="453110"/>
                  </a:lnTo>
                  <a:lnTo>
                    <a:pt x="3117913" y="459206"/>
                  </a:lnTo>
                  <a:lnTo>
                    <a:pt x="3113341" y="462254"/>
                  </a:lnTo>
                  <a:lnTo>
                    <a:pt x="3110293" y="466826"/>
                  </a:lnTo>
                  <a:lnTo>
                    <a:pt x="3105721" y="468350"/>
                  </a:lnTo>
                  <a:lnTo>
                    <a:pt x="3095053" y="468350"/>
                  </a:lnTo>
                  <a:lnTo>
                    <a:pt x="3092005" y="466826"/>
                  </a:lnTo>
                  <a:lnTo>
                    <a:pt x="3085909" y="460730"/>
                  </a:lnTo>
                  <a:lnTo>
                    <a:pt x="3084385" y="456158"/>
                  </a:lnTo>
                  <a:lnTo>
                    <a:pt x="3084385" y="447014"/>
                  </a:lnTo>
                  <a:lnTo>
                    <a:pt x="3085909" y="443966"/>
                  </a:lnTo>
                  <a:lnTo>
                    <a:pt x="3093529" y="436346"/>
                  </a:lnTo>
                  <a:lnTo>
                    <a:pt x="3096577" y="434822"/>
                  </a:lnTo>
                  <a:lnTo>
                    <a:pt x="3110293" y="434822"/>
                  </a:lnTo>
                  <a:lnTo>
                    <a:pt x="3116389" y="437870"/>
                  </a:lnTo>
                  <a:lnTo>
                    <a:pt x="3119437" y="442442"/>
                  </a:lnTo>
                  <a:lnTo>
                    <a:pt x="3119437" y="430250"/>
                  </a:lnTo>
                  <a:lnTo>
                    <a:pt x="3114865" y="427202"/>
                  </a:lnTo>
                  <a:lnTo>
                    <a:pt x="3108769" y="425678"/>
                  </a:lnTo>
                  <a:lnTo>
                    <a:pt x="3095053" y="425678"/>
                  </a:lnTo>
                  <a:lnTo>
                    <a:pt x="3087433" y="428726"/>
                  </a:lnTo>
                  <a:lnTo>
                    <a:pt x="3081337" y="433298"/>
                  </a:lnTo>
                  <a:lnTo>
                    <a:pt x="3076765" y="439394"/>
                  </a:lnTo>
                  <a:lnTo>
                    <a:pt x="3073717" y="445490"/>
                  </a:lnTo>
                  <a:lnTo>
                    <a:pt x="3073717" y="460730"/>
                  </a:lnTo>
                  <a:lnTo>
                    <a:pt x="3075241" y="466826"/>
                  </a:lnTo>
                  <a:lnTo>
                    <a:pt x="3081337" y="471398"/>
                  </a:lnTo>
                  <a:lnTo>
                    <a:pt x="3085909" y="475970"/>
                  </a:lnTo>
                  <a:lnTo>
                    <a:pt x="3092005" y="477494"/>
                  </a:lnTo>
                  <a:lnTo>
                    <a:pt x="3105721" y="477494"/>
                  </a:lnTo>
                  <a:lnTo>
                    <a:pt x="3111817" y="475970"/>
                  </a:lnTo>
                  <a:lnTo>
                    <a:pt x="3120961" y="469874"/>
                  </a:lnTo>
                  <a:lnTo>
                    <a:pt x="3121469" y="468350"/>
                  </a:lnTo>
                  <a:lnTo>
                    <a:pt x="3122485" y="465302"/>
                  </a:lnTo>
                  <a:lnTo>
                    <a:pt x="3124009" y="459206"/>
                  </a:lnTo>
                  <a:lnTo>
                    <a:pt x="3123882" y="465302"/>
                  </a:lnTo>
                  <a:lnTo>
                    <a:pt x="3123387" y="471500"/>
                  </a:lnTo>
                  <a:lnTo>
                    <a:pt x="3091459" y="502666"/>
                  </a:lnTo>
                  <a:lnTo>
                    <a:pt x="3082861" y="503491"/>
                  </a:lnTo>
                  <a:lnTo>
                    <a:pt x="3085909" y="512635"/>
                  </a:lnTo>
                  <a:lnTo>
                    <a:pt x="3127857" y="491705"/>
                  </a:lnTo>
                  <a:lnTo>
                    <a:pt x="3136290" y="465302"/>
                  </a:lnTo>
                  <a:lnTo>
                    <a:pt x="3136290" y="459206"/>
                  </a:lnTo>
                  <a:lnTo>
                    <a:pt x="3136290" y="454634"/>
                  </a:lnTo>
                  <a:lnTo>
                    <a:pt x="3134766" y="447014"/>
                  </a:lnTo>
                  <a:lnTo>
                    <a:pt x="3131629" y="440918"/>
                  </a:lnTo>
                  <a:lnTo>
                    <a:pt x="3131629" y="434822"/>
                  </a:lnTo>
                  <a:lnTo>
                    <a:pt x="3131629" y="430250"/>
                  </a:lnTo>
                  <a:lnTo>
                    <a:pt x="3131629" y="413385"/>
                  </a:lnTo>
                  <a:lnTo>
                    <a:pt x="3177438" y="413385"/>
                  </a:lnTo>
                  <a:lnTo>
                    <a:pt x="3177438" y="402717"/>
                  </a:lnTo>
                  <a:close/>
                </a:path>
                <a:path w="7011034" h="1289685">
                  <a:moveTo>
                    <a:pt x="4405401" y="85344"/>
                  </a:moveTo>
                  <a:lnTo>
                    <a:pt x="4404576" y="77647"/>
                  </a:lnTo>
                  <a:lnTo>
                    <a:pt x="4402163" y="70637"/>
                  </a:lnTo>
                  <a:lnTo>
                    <a:pt x="4400829" y="68491"/>
                  </a:lnTo>
                  <a:lnTo>
                    <a:pt x="4398340" y="64477"/>
                  </a:lnTo>
                  <a:lnTo>
                    <a:pt x="4393209" y="59347"/>
                  </a:lnTo>
                  <a:lnTo>
                    <a:pt x="4386910" y="55587"/>
                  </a:lnTo>
                  <a:lnTo>
                    <a:pt x="4379493" y="53263"/>
                  </a:lnTo>
                  <a:lnTo>
                    <a:pt x="4379493" y="80772"/>
                  </a:lnTo>
                  <a:lnTo>
                    <a:pt x="4379493" y="92964"/>
                  </a:lnTo>
                  <a:lnTo>
                    <a:pt x="4377969" y="99060"/>
                  </a:lnTo>
                  <a:lnTo>
                    <a:pt x="4373308" y="102108"/>
                  </a:lnTo>
                  <a:lnTo>
                    <a:pt x="4370260" y="105156"/>
                  </a:lnTo>
                  <a:lnTo>
                    <a:pt x="4361116" y="106680"/>
                  </a:lnTo>
                  <a:lnTo>
                    <a:pt x="4342828" y="106680"/>
                  </a:lnTo>
                  <a:lnTo>
                    <a:pt x="4342828" y="68491"/>
                  </a:lnTo>
                  <a:lnTo>
                    <a:pt x="4362640" y="68491"/>
                  </a:lnTo>
                  <a:lnTo>
                    <a:pt x="4370260" y="70015"/>
                  </a:lnTo>
                  <a:lnTo>
                    <a:pt x="4373308" y="73152"/>
                  </a:lnTo>
                  <a:lnTo>
                    <a:pt x="4377969" y="76200"/>
                  </a:lnTo>
                  <a:lnTo>
                    <a:pt x="4379493" y="80772"/>
                  </a:lnTo>
                  <a:lnTo>
                    <a:pt x="4379493" y="53263"/>
                  </a:lnTo>
                  <a:lnTo>
                    <a:pt x="4370844" y="52057"/>
                  </a:lnTo>
                  <a:lnTo>
                    <a:pt x="4361116" y="51727"/>
                  </a:lnTo>
                  <a:lnTo>
                    <a:pt x="4318444" y="51727"/>
                  </a:lnTo>
                  <a:lnTo>
                    <a:pt x="4318444" y="163169"/>
                  </a:lnTo>
                  <a:lnTo>
                    <a:pt x="4342828" y="163169"/>
                  </a:lnTo>
                  <a:lnTo>
                    <a:pt x="4342828" y="124968"/>
                  </a:lnTo>
                  <a:lnTo>
                    <a:pt x="4359592" y="124968"/>
                  </a:lnTo>
                  <a:lnTo>
                    <a:pt x="4398340" y="108280"/>
                  </a:lnTo>
                  <a:lnTo>
                    <a:pt x="4399242" y="106680"/>
                  </a:lnTo>
                  <a:lnTo>
                    <a:pt x="4402163" y="101536"/>
                  </a:lnTo>
                  <a:lnTo>
                    <a:pt x="4404576" y="93941"/>
                  </a:lnTo>
                  <a:lnTo>
                    <a:pt x="4405401" y="85344"/>
                  </a:lnTo>
                  <a:close/>
                </a:path>
                <a:path w="7011034" h="1289685">
                  <a:moveTo>
                    <a:pt x="4478553" y="76200"/>
                  </a:moveTo>
                  <a:lnTo>
                    <a:pt x="4469409" y="76200"/>
                  </a:lnTo>
                  <a:lnTo>
                    <a:pt x="4460265" y="79248"/>
                  </a:lnTo>
                  <a:lnTo>
                    <a:pt x="4455693" y="82296"/>
                  </a:lnTo>
                  <a:lnTo>
                    <a:pt x="4451121" y="86868"/>
                  </a:lnTo>
                  <a:lnTo>
                    <a:pt x="4443501" y="92964"/>
                  </a:lnTo>
                  <a:lnTo>
                    <a:pt x="4443501" y="77724"/>
                  </a:lnTo>
                  <a:lnTo>
                    <a:pt x="4420641" y="77724"/>
                  </a:lnTo>
                  <a:lnTo>
                    <a:pt x="4420641" y="163169"/>
                  </a:lnTo>
                  <a:lnTo>
                    <a:pt x="4443501" y="163169"/>
                  </a:lnTo>
                  <a:lnTo>
                    <a:pt x="4443501" y="103632"/>
                  </a:lnTo>
                  <a:lnTo>
                    <a:pt x="4451121" y="100584"/>
                  </a:lnTo>
                  <a:lnTo>
                    <a:pt x="4457217" y="99060"/>
                  </a:lnTo>
                  <a:lnTo>
                    <a:pt x="4475505" y="99060"/>
                  </a:lnTo>
                  <a:lnTo>
                    <a:pt x="4478553" y="100584"/>
                  </a:lnTo>
                  <a:lnTo>
                    <a:pt x="4478553" y="76200"/>
                  </a:lnTo>
                  <a:close/>
                </a:path>
                <a:path w="7011034" h="1289685">
                  <a:moveTo>
                    <a:pt x="4563999" y="120396"/>
                  </a:moveTo>
                  <a:lnTo>
                    <a:pt x="4563973" y="94424"/>
                  </a:lnTo>
                  <a:lnTo>
                    <a:pt x="4562170" y="89916"/>
                  </a:lnTo>
                  <a:lnTo>
                    <a:pt x="4560951" y="86868"/>
                  </a:lnTo>
                  <a:lnTo>
                    <a:pt x="4553331" y="82296"/>
                  </a:lnTo>
                  <a:lnTo>
                    <a:pt x="4547921" y="78536"/>
                  </a:lnTo>
                  <a:lnTo>
                    <a:pt x="4540948" y="76200"/>
                  </a:lnTo>
                  <a:lnTo>
                    <a:pt x="4532541" y="75018"/>
                  </a:lnTo>
                  <a:lnTo>
                    <a:pt x="4522851" y="74676"/>
                  </a:lnTo>
                  <a:lnTo>
                    <a:pt x="4515066" y="74968"/>
                  </a:lnTo>
                  <a:lnTo>
                    <a:pt x="4507420" y="75819"/>
                  </a:lnTo>
                  <a:lnTo>
                    <a:pt x="4499495" y="77254"/>
                  </a:lnTo>
                  <a:lnTo>
                    <a:pt x="4490847" y="79248"/>
                  </a:lnTo>
                  <a:lnTo>
                    <a:pt x="4490847" y="97536"/>
                  </a:lnTo>
                  <a:lnTo>
                    <a:pt x="4492371" y="97536"/>
                  </a:lnTo>
                  <a:lnTo>
                    <a:pt x="4499826" y="94424"/>
                  </a:lnTo>
                  <a:lnTo>
                    <a:pt x="4506277" y="92011"/>
                  </a:lnTo>
                  <a:lnTo>
                    <a:pt x="4511878" y="90474"/>
                  </a:lnTo>
                  <a:lnTo>
                    <a:pt x="4516755" y="89916"/>
                  </a:lnTo>
                  <a:lnTo>
                    <a:pt x="4525899" y="89916"/>
                  </a:lnTo>
                  <a:lnTo>
                    <a:pt x="4531995" y="91440"/>
                  </a:lnTo>
                  <a:lnTo>
                    <a:pt x="4535043" y="94488"/>
                  </a:lnTo>
                  <a:lnTo>
                    <a:pt x="4539615" y="96012"/>
                  </a:lnTo>
                  <a:lnTo>
                    <a:pt x="4541139" y="100584"/>
                  </a:lnTo>
                  <a:lnTo>
                    <a:pt x="4541139" y="108204"/>
                  </a:lnTo>
                  <a:lnTo>
                    <a:pt x="4541139" y="120396"/>
                  </a:lnTo>
                  <a:lnTo>
                    <a:pt x="4541139" y="141833"/>
                  </a:lnTo>
                  <a:lnTo>
                    <a:pt x="4535043" y="147929"/>
                  </a:lnTo>
                  <a:lnTo>
                    <a:pt x="4528947" y="150977"/>
                  </a:lnTo>
                  <a:lnTo>
                    <a:pt x="4518279" y="150977"/>
                  </a:lnTo>
                  <a:lnTo>
                    <a:pt x="4513707" y="149453"/>
                  </a:lnTo>
                  <a:lnTo>
                    <a:pt x="4510659" y="147929"/>
                  </a:lnTo>
                  <a:lnTo>
                    <a:pt x="4507611" y="144881"/>
                  </a:lnTo>
                  <a:lnTo>
                    <a:pt x="4507611" y="132588"/>
                  </a:lnTo>
                  <a:lnTo>
                    <a:pt x="4541139" y="120396"/>
                  </a:lnTo>
                  <a:lnTo>
                    <a:pt x="4541139" y="108204"/>
                  </a:lnTo>
                  <a:lnTo>
                    <a:pt x="4501705" y="114211"/>
                  </a:lnTo>
                  <a:lnTo>
                    <a:pt x="4483227" y="129540"/>
                  </a:lnTo>
                  <a:lnTo>
                    <a:pt x="4483227" y="147929"/>
                  </a:lnTo>
                  <a:lnTo>
                    <a:pt x="4486275" y="154025"/>
                  </a:lnTo>
                  <a:lnTo>
                    <a:pt x="4495419" y="163169"/>
                  </a:lnTo>
                  <a:lnTo>
                    <a:pt x="4503039" y="166217"/>
                  </a:lnTo>
                  <a:lnTo>
                    <a:pt x="4515231" y="166217"/>
                  </a:lnTo>
                  <a:lnTo>
                    <a:pt x="4524375" y="163169"/>
                  </a:lnTo>
                  <a:lnTo>
                    <a:pt x="4533519" y="158597"/>
                  </a:lnTo>
                  <a:lnTo>
                    <a:pt x="4541139" y="152501"/>
                  </a:lnTo>
                  <a:lnTo>
                    <a:pt x="4541139" y="163169"/>
                  </a:lnTo>
                  <a:lnTo>
                    <a:pt x="4563999" y="163169"/>
                  </a:lnTo>
                  <a:lnTo>
                    <a:pt x="4563999" y="152501"/>
                  </a:lnTo>
                  <a:lnTo>
                    <a:pt x="4563999" y="150977"/>
                  </a:lnTo>
                  <a:lnTo>
                    <a:pt x="4563999" y="120396"/>
                  </a:lnTo>
                  <a:close/>
                </a:path>
                <a:path w="7011034" h="1289685">
                  <a:moveTo>
                    <a:pt x="4654016" y="80772"/>
                  </a:moveTo>
                  <a:lnTo>
                    <a:pt x="4647158" y="77901"/>
                  </a:lnTo>
                  <a:lnTo>
                    <a:pt x="4640300" y="76009"/>
                  </a:lnTo>
                  <a:lnTo>
                    <a:pt x="4633442" y="74993"/>
                  </a:lnTo>
                  <a:lnTo>
                    <a:pt x="4626584" y="74676"/>
                  </a:lnTo>
                  <a:lnTo>
                    <a:pt x="4616628" y="75514"/>
                  </a:lnTo>
                  <a:lnTo>
                    <a:pt x="4582719" y="101346"/>
                  </a:lnTo>
                  <a:lnTo>
                    <a:pt x="4579239" y="120396"/>
                  </a:lnTo>
                  <a:lnTo>
                    <a:pt x="4580115" y="131013"/>
                  </a:lnTo>
                  <a:lnTo>
                    <a:pt x="4607725" y="162979"/>
                  </a:lnTo>
                  <a:lnTo>
                    <a:pt x="4628108" y="166217"/>
                  </a:lnTo>
                  <a:lnTo>
                    <a:pt x="4634077" y="165671"/>
                  </a:lnTo>
                  <a:lnTo>
                    <a:pt x="4640491" y="164122"/>
                  </a:lnTo>
                  <a:lnTo>
                    <a:pt x="4647171" y="161721"/>
                  </a:lnTo>
                  <a:lnTo>
                    <a:pt x="4654016" y="158597"/>
                  </a:lnTo>
                  <a:lnTo>
                    <a:pt x="4654016" y="138684"/>
                  </a:lnTo>
                  <a:lnTo>
                    <a:pt x="4652492" y="138684"/>
                  </a:lnTo>
                  <a:lnTo>
                    <a:pt x="4646536" y="142989"/>
                  </a:lnTo>
                  <a:lnTo>
                    <a:pt x="4640300" y="146392"/>
                  </a:lnTo>
                  <a:lnTo>
                    <a:pt x="4634052" y="148640"/>
                  </a:lnTo>
                  <a:lnTo>
                    <a:pt x="4628108" y="149453"/>
                  </a:lnTo>
                  <a:lnTo>
                    <a:pt x="4620488" y="149453"/>
                  </a:lnTo>
                  <a:lnTo>
                    <a:pt x="4614392" y="146405"/>
                  </a:lnTo>
                  <a:lnTo>
                    <a:pt x="4605248" y="137160"/>
                  </a:lnTo>
                  <a:lnTo>
                    <a:pt x="4603724" y="129540"/>
                  </a:lnTo>
                  <a:lnTo>
                    <a:pt x="4603724" y="111252"/>
                  </a:lnTo>
                  <a:lnTo>
                    <a:pt x="4605248" y="103632"/>
                  </a:lnTo>
                  <a:lnTo>
                    <a:pt x="4609820" y="99060"/>
                  </a:lnTo>
                  <a:lnTo>
                    <a:pt x="4614392" y="92964"/>
                  </a:lnTo>
                  <a:lnTo>
                    <a:pt x="4620488" y="91440"/>
                  </a:lnTo>
                  <a:lnTo>
                    <a:pt x="4628108" y="91440"/>
                  </a:lnTo>
                  <a:lnTo>
                    <a:pt x="4634052" y="92036"/>
                  </a:lnTo>
                  <a:lnTo>
                    <a:pt x="4640300" y="93916"/>
                  </a:lnTo>
                  <a:lnTo>
                    <a:pt x="4646536" y="97231"/>
                  </a:lnTo>
                  <a:lnTo>
                    <a:pt x="4652492" y="102108"/>
                  </a:lnTo>
                  <a:lnTo>
                    <a:pt x="4654016" y="102108"/>
                  </a:lnTo>
                  <a:lnTo>
                    <a:pt x="4654016" y="80772"/>
                  </a:lnTo>
                  <a:close/>
                </a:path>
                <a:path w="7011034" h="1289685">
                  <a:moveTo>
                    <a:pt x="4721161" y="77724"/>
                  </a:moveTo>
                  <a:lnTo>
                    <a:pt x="4693729" y="77724"/>
                  </a:lnTo>
                  <a:lnTo>
                    <a:pt x="4693729" y="53251"/>
                  </a:lnTo>
                  <a:lnTo>
                    <a:pt x="4670780" y="53251"/>
                  </a:lnTo>
                  <a:lnTo>
                    <a:pt x="4670780" y="77724"/>
                  </a:lnTo>
                  <a:lnTo>
                    <a:pt x="4660112" y="77724"/>
                  </a:lnTo>
                  <a:lnTo>
                    <a:pt x="4660112" y="91440"/>
                  </a:lnTo>
                  <a:lnTo>
                    <a:pt x="4670780" y="91440"/>
                  </a:lnTo>
                  <a:lnTo>
                    <a:pt x="4670780" y="146405"/>
                  </a:lnTo>
                  <a:lnTo>
                    <a:pt x="4673828" y="154025"/>
                  </a:lnTo>
                  <a:lnTo>
                    <a:pt x="4682972" y="163169"/>
                  </a:lnTo>
                  <a:lnTo>
                    <a:pt x="4690681" y="164693"/>
                  </a:lnTo>
                  <a:lnTo>
                    <a:pt x="4715065" y="164693"/>
                  </a:lnTo>
                  <a:lnTo>
                    <a:pt x="4721161" y="163169"/>
                  </a:lnTo>
                  <a:lnTo>
                    <a:pt x="4721161" y="147929"/>
                  </a:lnTo>
                  <a:lnTo>
                    <a:pt x="4719637" y="147929"/>
                  </a:lnTo>
                  <a:lnTo>
                    <a:pt x="4716589" y="149453"/>
                  </a:lnTo>
                  <a:lnTo>
                    <a:pt x="4704397" y="149453"/>
                  </a:lnTo>
                  <a:lnTo>
                    <a:pt x="4699825" y="147929"/>
                  </a:lnTo>
                  <a:lnTo>
                    <a:pt x="4695253" y="143357"/>
                  </a:lnTo>
                  <a:lnTo>
                    <a:pt x="4693729" y="137160"/>
                  </a:lnTo>
                  <a:lnTo>
                    <a:pt x="4693729" y="91440"/>
                  </a:lnTo>
                  <a:lnTo>
                    <a:pt x="4721161" y="91440"/>
                  </a:lnTo>
                  <a:lnTo>
                    <a:pt x="4721161" y="77724"/>
                  </a:lnTo>
                  <a:close/>
                </a:path>
                <a:path w="7011034" h="1289685">
                  <a:moveTo>
                    <a:pt x="4757737" y="77724"/>
                  </a:moveTo>
                  <a:lnTo>
                    <a:pt x="4734877" y="77724"/>
                  </a:lnTo>
                  <a:lnTo>
                    <a:pt x="4734877" y="163169"/>
                  </a:lnTo>
                  <a:lnTo>
                    <a:pt x="4757737" y="163169"/>
                  </a:lnTo>
                  <a:lnTo>
                    <a:pt x="4757737" y="77724"/>
                  </a:lnTo>
                  <a:close/>
                </a:path>
                <a:path w="7011034" h="1289685">
                  <a:moveTo>
                    <a:pt x="4757737" y="45631"/>
                  </a:moveTo>
                  <a:lnTo>
                    <a:pt x="4733353" y="45631"/>
                  </a:lnTo>
                  <a:lnTo>
                    <a:pt x="4733353" y="65443"/>
                  </a:lnTo>
                  <a:lnTo>
                    <a:pt x="4757737" y="65443"/>
                  </a:lnTo>
                  <a:lnTo>
                    <a:pt x="4757737" y="45631"/>
                  </a:lnTo>
                  <a:close/>
                </a:path>
                <a:path w="7011034" h="1289685">
                  <a:moveTo>
                    <a:pt x="4849279" y="80772"/>
                  </a:moveTo>
                  <a:lnTo>
                    <a:pt x="4842421" y="77901"/>
                  </a:lnTo>
                  <a:lnTo>
                    <a:pt x="4835563" y="76009"/>
                  </a:lnTo>
                  <a:lnTo>
                    <a:pt x="4828705" y="74993"/>
                  </a:lnTo>
                  <a:lnTo>
                    <a:pt x="4821847" y="74676"/>
                  </a:lnTo>
                  <a:lnTo>
                    <a:pt x="4811865" y="75514"/>
                  </a:lnTo>
                  <a:lnTo>
                    <a:pt x="4777740" y="101346"/>
                  </a:lnTo>
                  <a:lnTo>
                    <a:pt x="4774501" y="120396"/>
                  </a:lnTo>
                  <a:lnTo>
                    <a:pt x="4775339" y="131013"/>
                  </a:lnTo>
                  <a:lnTo>
                    <a:pt x="4802784" y="162979"/>
                  </a:lnTo>
                  <a:lnTo>
                    <a:pt x="4823371" y="166217"/>
                  </a:lnTo>
                  <a:lnTo>
                    <a:pt x="4829124" y="165671"/>
                  </a:lnTo>
                  <a:lnTo>
                    <a:pt x="4835182" y="164122"/>
                  </a:lnTo>
                  <a:lnTo>
                    <a:pt x="4841799" y="161721"/>
                  </a:lnTo>
                  <a:lnTo>
                    <a:pt x="4849279" y="158597"/>
                  </a:lnTo>
                  <a:lnTo>
                    <a:pt x="4849279" y="138684"/>
                  </a:lnTo>
                  <a:lnTo>
                    <a:pt x="4847755" y="138684"/>
                  </a:lnTo>
                  <a:lnTo>
                    <a:pt x="4841799" y="142989"/>
                  </a:lnTo>
                  <a:lnTo>
                    <a:pt x="4835563" y="146392"/>
                  </a:lnTo>
                  <a:lnTo>
                    <a:pt x="4829314" y="148640"/>
                  </a:lnTo>
                  <a:lnTo>
                    <a:pt x="4823371" y="149453"/>
                  </a:lnTo>
                  <a:lnTo>
                    <a:pt x="4815751" y="149453"/>
                  </a:lnTo>
                  <a:lnTo>
                    <a:pt x="4809655" y="146405"/>
                  </a:lnTo>
                  <a:lnTo>
                    <a:pt x="4800511" y="137160"/>
                  </a:lnTo>
                  <a:lnTo>
                    <a:pt x="4798987" y="129540"/>
                  </a:lnTo>
                  <a:lnTo>
                    <a:pt x="4798987" y="111252"/>
                  </a:lnTo>
                  <a:lnTo>
                    <a:pt x="4800511" y="103632"/>
                  </a:lnTo>
                  <a:lnTo>
                    <a:pt x="4805083" y="99060"/>
                  </a:lnTo>
                  <a:lnTo>
                    <a:pt x="4809655" y="92964"/>
                  </a:lnTo>
                  <a:lnTo>
                    <a:pt x="4815751" y="91440"/>
                  </a:lnTo>
                  <a:lnTo>
                    <a:pt x="4823371" y="91440"/>
                  </a:lnTo>
                  <a:lnTo>
                    <a:pt x="4829099" y="92036"/>
                  </a:lnTo>
                  <a:lnTo>
                    <a:pt x="4834991" y="93916"/>
                  </a:lnTo>
                  <a:lnTo>
                    <a:pt x="4841151" y="97231"/>
                  </a:lnTo>
                  <a:lnTo>
                    <a:pt x="4847755" y="102108"/>
                  </a:lnTo>
                  <a:lnTo>
                    <a:pt x="4849279" y="102108"/>
                  </a:lnTo>
                  <a:lnTo>
                    <a:pt x="4849279" y="80772"/>
                  </a:lnTo>
                  <a:close/>
                </a:path>
                <a:path w="7011034" h="1289685">
                  <a:moveTo>
                    <a:pt x="4942332" y="115836"/>
                  </a:moveTo>
                  <a:lnTo>
                    <a:pt x="4919751" y="77165"/>
                  </a:lnTo>
                  <a:lnTo>
                    <a:pt x="4919370" y="77114"/>
                  </a:lnTo>
                  <a:lnTo>
                    <a:pt x="4919370" y="111163"/>
                  </a:lnTo>
                  <a:lnTo>
                    <a:pt x="4881270" y="111163"/>
                  </a:lnTo>
                  <a:lnTo>
                    <a:pt x="4882654" y="101168"/>
                  </a:lnTo>
                  <a:lnTo>
                    <a:pt x="4886604" y="94018"/>
                  </a:lnTo>
                  <a:lnTo>
                    <a:pt x="4892853" y="89738"/>
                  </a:lnTo>
                  <a:lnTo>
                    <a:pt x="4901082" y="88303"/>
                  </a:lnTo>
                  <a:lnTo>
                    <a:pt x="4909083" y="89738"/>
                  </a:lnTo>
                  <a:lnTo>
                    <a:pt x="4914798" y="94018"/>
                  </a:lnTo>
                  <a:lnTo>
                    <a:pt x="4918227" y="101168"/>
                  </a:lnTo>
                  <a:lnTo>
                    <a:pt x="4919370" y="111163"/>
                  </a:lnTo>
                  <a:lnTo>
                    <a:pt x="4919370" y="77114"/>
                  </a:lnTo>
                  <a:lnTo>
                    <a:pt x="4902606" y="74587"/>
                  </a:lnTo>
                  <a:lnTo>
                    <a:pt x="4892891" y="75425"/>
                  </a:lnTo>
                  <a:lnTo>
                    <a:pt x="4884318" y="77825"/>
                  </a:lnTo>
                  <a:lnTo>
                    <a:pt x="4859032" y="110388"/>
                  </a:lnTo>
                  <a:lnTo>
                    <a:pt x="4858410" y="120408"/>
                  </a:lnTo>
                  <a:lnTo>
                    <a:pt x="4859032" y="131000"/>
                  </a:lnTo>
                  <a:lnTo>
                    <a:pt x="4886604" y="162890"/>
                  </a:lnTo>
                  <a:lnTo>
                    <a:pt x="4907178" y="166128"/>
                  </a:lnTo>
                  <a:lnTo>
                    <a:pt x="4915205" y="165569"/>
                  </a:lnTo>
                  <a:lnTo>
                    <a:pt x="4923371" y="164033"/>
                  </a:lnTo>
                  <a:lnTo>
                    <a:pt x="4931829" y="161620"/>
                  </a:lnTo>
                  <a:lnTo>
                    <a:pt x="4940706" y="158508"/>
                  </a:lnTo>
                  <a:lnTo>
                    <a:pt x="4940706" y="149364"/>
                  </a:lnTo>
                  <a:lnTo>
                    <a:pt x="4940706" y="138696"/>
                  </a:lnTo>
                  <a:lnTo>
                    <a:pt x="4939182" y="138696"/>
                  </a:lnTo>
                  <a:lnTo>
                    <a:pt x="4932311" y="143573"/>
                  </a:lnTo>
                  <a:lnTo>
                    <a:pt x="4925276" y="146888"/>
                  </a:lnTo>
                  <a:lnTo>
                    <a:pt x="4917973" y="148767"/>
                  </a:lnTo>
                  <a:lnTo>
                    <a:pt x="4910226" y="149364"/>
                  </a:lnTo>
                  <a:lnTo>
                    <a:pt x="4897996" y="147878"/>
                  </a:lnTo>
                  <a:lnTo>
                    <a:pt x="4888890" y="143268"/>
                  </a:lnTo>
                  <a:lnTo>
                    <a:pt x="4883226" y="135216"/>
                  </a:lnTo>
                  <a:lnTo>
                    <a:pt x="4881270" y="123456"/>
                  </a:lnTo>
                  <a:lnTo>
                    <a:pt x="4942332" y="123456"/>
                  </a:lnTo>
                  <a:lnTo>
                    <a:pt x="4942332" y="115836"/>
                  </a:lnTo>
                  <a:close/>
                </a:path>
                <a:path w="7011034" h="1289685">
                  <a:moveTo>
                    <a:pt x="7010679" y="306336"/>
                  </a:moveTo>
                  <a:lnTo>
                    <a:pt x="2240572" y="306336"/>
                  </a:lnTo>
                  <a:lnTo>
                    <a:pt x="2240572" y="0"/>
                  </a:lnTo>
                  <a:lnTo>
                    <a:pt x="2229904" y="0"/>
                  </a:lnTo>
                  <a:lnTo>
                    <a:pt x="2229904" y="1289304"/>
                  </a:lnTo>
                  <a:lnTo>
                    <a:pt x="2240572" y="1289304"/>
                  </a:lnTo>
                  <a:lnTo>
                    <a:pt x="2240572" y="317004"/>
                  </a:lnTo>
                  <a:lnTo>
                    <a:pt x="7010679" y="317004"/>
                  </a:lnTo>
                  <a:lnTo>
                    <a:pt x="7010679" y="30633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4" name="object 74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6324219" y="5037201"/>
              <a:ext cx="125063" cy="122110"/>
            </a:xfrm>
            <a:prstGeom prst="rect">
              <a:avLst/>
            </a:prstGeom>
          </p:spPr>
        </p:pic>
        <p:pic>
          <p:nvPicPr>
            <p:cNvPr id="75" name="object 75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5399817" y="5255418"/>
              <a:ext cx="1049464" cy="135826"/>
            </a:xfrm>
            <a:prstGeom prst="rect">
              <a:avLst/>
            </a:prstGeom>
          </p:spPr>
        </p:pic>
        <p:pic>
          <p:nvPicPr>
            <p:cNvPr id="76" name="object 76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5498972" y="5481256"/>
              <a:ext cx="1319498" cy="138874"/>
            </a:xfrm>
            <a:prstGeom prst="rect">
              <a:avLst/>
            </a:prstGeom>
          </p:spPr>
        </p:pic>
        <p:pic>
          <p:nvPicPr>
            <p:cNvPr id="77" name="object 77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5398293" y="5705665"/>
              <a:ext cx="440150" cy="140398"/>
            </a:xfrm>
            <a:prstGeom prst="rect">
              <a:avLst/>
            </a:prstGeom>
          </p:spPr>
        </p:pic>
        <p:pic>
          <p:nvPicPr>
            <p:cNvPr id="78" name="object 78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5863590" y="5725477"/>
              <a:ext cx="129635" cy="122110"/>
            </a:xfrm>
            <a:prstGeom prst="rect">
              <a:avLst/>
            </a:prstGeom>
          </p:spPr>
        </p:pic>
        <p:pic>
          <p:nvPicPr>
            <p:cNvPr id="79" name="object 79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6013037" y="5711761"/>
              <a:ext cx="445389" cy="137350"/>
            </a:xfrm>
            <a:prstGeom prst="rect">
              <a:avLst/>
            </a:prstGeom>
          </p:spPr>
        </p:pic>
        <p:pic>
          <p:nvPicPr>
            <p:cNvPr id="80" name="object 80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6478333" y="5711761"/>
              <a:ext cx="288226" cy="13735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43484" y="371856"/>
            <a:ext cx="9827260" cy="6451600"/>
            <a:chOff x="443484" y="371856"/>
            <a:chExt cx="9827260" cy="6451600"/>
          </a:xfrm>
        </p:grpSpPr>
        <p:sp>
          <p:nvSpPr>
            <p:cNvPr id="3" name="object 3"/>
            <p:cNvSpPr/>
            <p:nvPr/>
          </p:nvSpPr>
          <p:spPr>
            <a:xfrm>
              <a:off x="443484" y="371856"/>
              <a:ext cx="9827260" cy="6451600"/>
            </a:xfrm>
            <a:custGeom>
              <a:avLst/>
              <a:gdLst/>
              <a:ahLst/>
              <a:cxnLst/>
              <a:rect l="l" t="t" r="r" b="b"/>
              <a:pathLst>
                <a:path w="9827260" h="6451600">
                  <a:moveTo>
                    <a:pt x="9826751" y="6451092"/>
                  </a:moveTo>
                  <a:lnTo>
                    <a:pt x="0" y="6451092"/>
                  </a:lnTo>
                  <a:lnTo>
                    <a:pt x="0" y="0"/>
                  </a:lnTo>
                  <a:lnTo>
                    <a:pt x="9826751" y="0"/>
                  </a:lnTo>
                  <a:lnTo>
                    <a:pt x="9826751" y="6451092"/>
                  </a:lnTo>
                  <a:close/>
                </a:path>
              </a:pathLst>
            </a:custGeom>
            <a:solidFill>
              <a:srgbClr val="F4F4D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573500" y="4870894"/>
              <a:ext cx="9568815" cy="1755139"/>
            </a:xfrm>
            <a:custGeom>
              <a:avLst/>
              <a:gdLst/>
              <a:ahLst/>
              <a:cxnLst/>
              <a:rect l="l" t="t" r="r" b="b"/>
              <a:pathLst>
                <a:path w="9568815" h="1755140">
                  <a:moveTo>
                    <a:pt x="0" y="0"/>
                  </a:moveTo>
                  <a:lnTo>
                    <a:pt x="9568815" y="0"/>
                  </a:lnTo>
                  <a:lnTo>
                    <a:pt x="9568815" y="1754981"/>
                  </a:lnTo>
                  <a:lnTo>
                    <a:pt x="0" y="1754981"/>
                  </a:lnTo>
                  <a:lnTo>
                    <a:pt x="0" y="0"/>
                  </a:lnTo>
                  <a:close/>
                </a:path>
              </a:pathLst>
            </a:custGeom>
            <a:ln w="10677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/>
          <p:nvPr/>
        </p:nvSpPr>
        <p:spPr>
          <a:xfrm>
            <a:off x="443484" y="7202423"/>
            <a:ext cx="9827260" cy="1905"/>
          </a:xfrm>
          <a:custGeom>
            <a:avLst/>
            <a:gdLst/>
            <a:ahLst/>
            <a:cxnLst/>
            <a:rect l="l" t="t" r="r" b="b"/>
            <a:pathLst>
              <a:path w="9827260" h="1904">
                <a:moveTo>
                  <a:pt x="9826751" y="1524"/>
                </a:moveTo>
                <a:lnTo>
                  <a:pt x="0" y="1524"/>
                </a:lnTo>
                <a:lnTo>
                  <a:pt x="0" y="0"/>
                </a:lnTo>
                <a:lnTo>
                  <a:pt x="9826751" y="0"/>
                </a:lnTo>
                <a:lnTo>
                  <a:pt x="9826751" y="1524"/>
                </a:lnTo>
                <a:close/>
              </a:path>
            </a:pathLst>
          </a:custGeom>
          <a:solidFill>
            <a:srgbClr val="F4F4DB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6" name="object 6"/>
          <p:cNvGrpSpPr/>
          <p:nvPr/>
        </p:nvGrpSpPr>
        <p:grpSpPr>
          <a:xfrm>
            <a:off x="504825" y="466629"/>
            <a:ext cx="515620" cy="117475"/>
            <a:chOff x="504825" y="466629"/>
            <a:chExt cx="515620" cy="117475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04825" y="469677"/>
              <a:ext cx="85439" cy="111347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0076" y="494061"/>
              <a:ext cx="77819" cy="90011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710171" y="468159"/>
              <a:ext cx="211454" cy="113030"/>
            </a:xfrm>
            <a:custGeom>
              <a:avLst/>
              <a:gdLst/>
              <a:ahLst/>
              <a:cxnLst/>
              <a:rect l="l" t="t" r="r" b="b"/>
              <a:pathLst>
                <a:path w="211455" h="113029">
                  <a:moveTo>
                    <a:pt x="18300" y="91147"/>
                  </a:moveTo>
                  <a:lnTo>
                    <a:pt x="0" y="91147"/>
                  </a:lnTo>
                  <a:lnTo>
                    <a:pt x="0" y="112483"/>
                  </a:lnTo>
                  <a:lnTo>
                    <a:pt x="18300" y="112483"/>
                  </a:lnTo>
                  <a:lnTo>
                    <a:pt x="18300" y="91147"/>
                  </a:lnTo>
                  <a:close/>
                </a:path>
                <a:path w="211455" h="113029">
                  <a:moveTo>
                    <a:pt x="116497" y="102196"/>
                  </a:moveTo>
                  <a:lnTo>
                    <a:pt x="92113" y="102196"/>
                  </a:lnTo>
                  <a:lnTo>
                    <a:pt x="92113" y="0"/>
                  </a:lnTo>
                  <a:lnTo>
                    <a:pt x="82969" y="0"/>
                  </a:lnTo>
                  <a:lnTo>
                    <a:pt x="81445" y="6096"/>
                  </a:lnTo>
                  <a:lnTo>
                    <a:pt x="79921" y="10668"/>
                  </a:lnTo>
                  <a:lnTo>
                    <a:pt x="75349" y="12192"/>
                  </a:lnTo>
                  <a:lnTo>
                    <a:pt x="72301" y="15240"/>
                  </a:lnTo>
                  <a:lnTo>
                    <a:pt x="64592" y="16764"/>
                  </a:lnTo>
                  <a:lnTo>
                    <a:pt x="55448" y="16764"/>
                  </a:lnTo>
                  <a:lnTo>
                    <a:pt x="55448" y="25908"/>
                  </a:lnTo>
                  <a:lnTo>
                    <a:pt x="79921" y="25908"/>
                  </a:lnTo>
                  <a:lnTo>
                    <a:pt x="79921" y="102196"/>
                  </a:lnTo>
                  <a:lnTo>
                    <a:pt x="55448" y="102196"/>
                  </a:lnTo>
                  <a:lnTo>
                    <a:pt x="55448" y="112864"/>
                  </a:lnTo>
                  <a:lnTo>
                    <a:pt x="116497" y="112864"/>
                  </a:lnTo>
                  <a:lnTo>
                    <a:pt x="116497" y="102196"/>
                  </a:lnTo>
                  <a:close/>
                </a:path>
                <a:path w="211455" h="113029">
                  <a:moveTo>
                    <a:pt x="211086" y="102196"/>
                  </a:moveTo>
                  <a:lnTo>
                    <a:pt x="188226" y="102196"/>
                  </a:lnTo>
                  <a:lnTo>
                    <a:pt x="188226" y="0"/>
                  </a:lnTo>
                  <a:lnTo>
                    <a:pt x="177558" y="0"/>
                  </a:lnTo>
                  <a:lnTo>
                    <a:pt x="176034" y="6096"/>
                  </a:lnTo>
                  <a:lnTo>
                    <a:pt x="174510" y="10668"/>
                  </a:lnTo>
                  <a:lnTo>
                    <a:pt x="169938" y="12192"/>
                  </a:lnTo>
                  <a:lnTo>
                    <a:pt x="166789" y="15240"/>
                  </a:lnTo>
                  <a:lnTo>
                    <a:pt x="159169" y="16764"/>
                  </a:lnTo>
                  <a:lnTo>
                    <a:pt x="150025" y="16764"/>
                  </a:lnTo>
                  <a:lnTo>
                    <a:pt x="150025" y="25908"/>
                  </a:lnTo>
                  <a:lnTo>
                    <a:pt x="174510" y="25908"/>
                  </a:lnTo>
                  <a:lnTo>
                    <a:pt x="174510" y="102196"/>
                  </a:lnTo>
                  <a:lnTo>
                    <a:pt x="150025" y="102196"/>
                  </a:lnTo>
                  <a:lnTo>
                    <a:pt x="150025" y="112864"/>
                  </a:lnTo>
                  <a:lnTo>
                    <a:pt x="211086" y="112864"/>
                  </a:lnTo>
                  <a:lnTo>
                    <a:pt x="211086" y="1021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7166" y="466629"/>
              <a:ext cx="73247" cy="117443"/>
            </a:xfrm>
            <a:prstGeom prst="rect">
              <a:avLst/>
            </a:prstGeom>
          </p:spPr>
        </p:pic>
      </p:grpSp>
      <p:grpSp>
        <p:nvGrpSpPr>
          <p:cNvPr id="11" name="object 11"/>
          <p:cNvGrpSpPr/>
          <p:nvPr/>
        </p:nvGrpSpPr>
        <p:grpSpPr>
          <a:xfrm>
            <a:off x="9080658" y="463581"/>
            <a:ext cx="581660" cy="149860"/>
            <a:chOff x="9080658" y="463581"/>
            <a:chExt cx="581660" cy="149860"/>
          </a:xfrm>
        </p:grpSpPr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080658" y="463581"/>
              <a:ext cx="265366" cy="120491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372028" y="472725"/>
              <a:ext cx="289750" cy="140398"/>
            </a:xfrm>
            <a:prstGeom prst="rect">
              <a:avLst/>
            </a:prstGeom>
          </p:spPr>
        </p:pic>
      </p:grpSp>
      <p:pic>
        <p:nvPicPr>
          <p:cNvPr id="14" name="object 14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716737" y="454342"/>
            <a:ext cx="459105" cy="135826"/>
          </a:xfrm>
          <a:prstGeom prst="rect">
            <a:avLst/>
          </a:prstGeom>
        </p:spPr>
      </p:pic>
      <p:grpSp>
        <p:nvGrpSpPr>
          <p:cNvPr id="15" name="object 15"/>
          <p:cNvGrpSpPr/>
          <p:nvPr/>
        </p:nvGrpSpPr>
        <p:grpSpPr>
          <a:xfrm>
            <a:off x="2467255" y="876390"/>
            <a:ext cx="5792470" cy="3760470"/>
            <a:chOff x="2467255" y="876390"/>
            <a:chExt cx="5792470" cy="3760470"/>
          </a:xfrm>
        </p:grpSpPr>
        <p:sp>
          <p:nvSpPr>
            <p:cNvPr id="16" name="object 16"/>
            <p:cNvSpPr/>
            <p:nvPr/>
          </p:nvSpPr>
          <p:spPr>
            <a:xfrm>
              <a:off x="2472594" y="881729"/>
              <a:ext cx="5781675" cy="3749675"/>
            </a:xfrm>
            <a:custGeom>
              <a:avLst/>
              <a:gdLst/>
              <a:ahLst/>
              <a:cxnLst/>
              <a:rect l="l" t="t" r="r" b="b"/>
              <a:pathLst>
                <a:path w="5781675" h="3749675">
                  <a:moveTo>
                    <a:pt x="0" y="0"/>
                  </a:moveTo>
                  <a:lnTo>
                    <a:pt x="3146869" y="0"/>
                  </a:lnTo>
                  <a:lnTo>
                    <a:pt x="3146869" y="3215449"/>
                  </a:lnTo>
                  <a:lnTo>
                    <a:pt x="0" y="3215449"/>
                  </a:lnTo>
                  <a:lnTo>
                    <a:pt x="0" y="0"/>
                  </a:lnTo>
                  <a:close/>
                </a:path>
                <a:path w="5781675" h="3749675">
                  <a:moveTo>
                    <a:pt x="3157537" y="0"/>
                  </a:moveTo>
                  <a:lnTo>
                    <a:pt x="5781293" y="0"/>
                  </a:lnTo>
                  <a:lnTo>
                    <a:pt x="5781293" y="3215449"/>
                  </a:lnTo>
                  <a:lnTo>
                    <a:pt x="3157537" y="3215449"/>
                  </a:lnTo>
                  <a:lnTo>
                    <a:pt x="3157537" y="0"/>
                  </a:lnTo>
                  <a:close/>
                </a:path>
                <a:path w="5781675" h="3749675">
                  <a:moveTo>
                    <a:pt x="0" y="3226117"/>
                  </a:moveTo>
                  <a:lnTo>
                    <a:pt x="3146869" y="3226117"/>
                  </a:lnTo>
                  <a:lnTo>
                    <a:pt x="3146869" y="3711416"/>
                  </a:lnTo>
                  <a:lnTo>
                    <a:pt x="0" y="3711416"/>
                  </a:lnTo>
                  <a:lnTo>
                    <a:pt x="0" y="3226117"/>
                  </a:lnTo>
                  <a:close/>
                </a:path>
                <a:path w="5781675" h="3749675">
                  <a:moveTo>
                    <a:pt x="3157537" y="3226117"/>
                  </a:moveTo>
                  <a:lnTo>
                    <a:pt x="5781293" y="3226117"/>
                  </a:lnTo>
                  <a:lnTo>
                    <a:pt x="5781293" y="3711416"/>
                  </a:lnTo>
                  <a:lnTo>
                    <a:pt x="3157537" y="3711416"/>
                  </a:lnTo>
                  <a:lnTo>
                    <a:pt x="3157537" y="3226117"/>
                  </a:lnTo>
                  <a:close/>
                </a:path>
                <a:path w="5781675" h="3749675">
                  <a:moveTo>
                    <a:pt x="0" y="3722084"/>
                  </a:moveTo>
                  <a:lnTo>
                    <a:pt x="3146869" y="3722084"/>
                  </a:lnTo>
                  <a:lnTo>
                    <a:pt x="3146869" y="3749516"/>
                  </a:lnTo>
                  <a:lnTo>
                    <a:pt x="0" y="3749516"/>
                  </a:lnTo>
                  <a:lnTo>
                    <a:pt x="0" y="3722084"/>
                  </a:lnTo>
                  <a:close/>
                </a:path>
                <a:path w="5781675" h="3749675">
                  <a:moveTo>
                    <a:pt x="3157537" y="3722084"/>
                  </a:moveTo>
                  <a:lnTo>
                    <a:pt x="5781293" y="3722084"/>
                  </a:lnTo>
                  <a:lnTo>
                    <a:pt x="5781293" y="3749516"/>
                  </a:lnTo>
                  <a:lnTo>
                    <a:pt x="3157537" y="3749516"/>
                  </a:lnTo>
                  <a:lnTo>
                    <a:pt x="3157537" y="3722084"/>
                  </a:lnTo>
                  <a:close/>
                </a:path>
              </a:pathLst>
            </a:custGeom>
            <a:ln w="1067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032378" y="1025175"/>
              <a:ext cx="2166880" cy="2682889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2937795" y="3207448"/>
              <a:ext cx="175895" cy="450215"/>
            </a:xfrm>
            <a:custGeom>
              <a:avLst/>
              <a:gdLst/>
              <a:ahLst/>
              <a:cxnLst/>
              <a:rect l="l" t="t" r="r" b="b"/>
              <a:pathLst>
                <a:path w="175894" h="450214">
                  <a:moveTo>
                    <a:pt x="175450" y="0"/>
                  </a:moveTo>
                  <a:lnTo>
                    <a:pt x="168185" y="61181"/>
                  </a:lnTo>
                  <a:lnTo>
                    <a:pt x="156293" y="105321"/>
                  </a:lnTo>
                  <a:lnTo>
                    <a:pt x="140054" y="155394"/>
                  </a:lnTo>
                  <a:lnTo>
                    <a:pt x="120336" y="209073"/>
                  </a:lnTo>
                  <a:lnTo>
                    <a:pt x="98010" y="264033"/>
                  </a:lnTo>
                  <a:lnTo>
                    <a:pt x="73943" y="317946"/>
                  </a:lnTo>
                  <a:lnTo>
                    <a:pt x="49007" y="368488"/>
                  </a:lnTo>
                  <a:lnTo>
                    <a:pt x="24069" y="413331"/>
                  </a:lnTo>
                  <a:lnTo>
                    <a:pt x="0" y="450151"/>
                  </a:lnTo>
                </a:path>
              </a:pathLst>
            </a:custGeom>
            <a:ln w="86944">
              <a:solidFill>
                <a:srgbClr val="3D08B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9" name="object 1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937795" y="3050285"/>
              <a:ext cx="88487" cy="167830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794444" y="3050285"/>
              <a:ext cx="90011" cy="167830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645467" y="2296382"/>
              <a:ext cx="141827" cy="134302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5854446" y="2354389"/>
              <a:ext cx="27940" cy="27940"/>
            </a:xfrm>
            <a:custGeom>
              <a:avLst/>
              <a:gdLst/>
              <a:ahLst/>
              <a:cxnLst/>
              <a:rect l="l" t="t" r="r" b="b"/>
              <a:pathLst>
                <a:path w="27939" h="27939">
                  <a:moveTo>
                    <a:pt x="18288" y="27431"/>
                  </a:moveTo>
                  <a:lnTo>
                    <a:pt x="10668" y="27431"/>
                  </a:lnTo>
                  <a:lnTo>
                    <a:pt x="4572" y="24383"/>
                  </a:lnTo>
                  <a:lnTo>
                    <a:pt x="1524" y="21335"/>
                  </a:lnTo>
                  <a:lnTo>
                    <a:pt x="0" y="18287"/>
                  </a:lnTo>
                  <a:lnTo>
                    <a:pt x="0" y="13715"/>
                  </a:lnTo>
                  <a:lnTo>
                    <a:pt x="0" y="10667"/>
                  </a:lnTo>
                  <a:lnTo>
                    <a:pt x="1524" y="7619"/>
                  </a:lnTo>
                  <a:lnTo>
                    <a:pt x="7620" y="1523"/>
                  </a:lnTo>
                  <a:lnTo>
                    <a:pt x="10668" y="0"/>
                  </a:lnTo>
                  <a:lnTo>
                    <a:pt x="18288" y="0"/>
                  </a:lnTo>
                  <a:lnTo>
                    <a:pt x="21336" y="1523"/>
                  </a:lnTo>
                  <a:lnTo>
                    <a:pt x="24384" y="4571"/>
                  </a:lnTo>
                  <a:lnTo>
                    <a:pt x="27432" y="10667"/>
                  </a:lnTo>
                  <a:lnTo>
                    <a:pt x="27432" y="18287"/>
                  </a:lnTo>
                  <a:lnTo>
                    <a:pt x="24384" y="24383"/>
                  </a:lnTo>
                  <a:lnTo>
                    <a:pt x="18288" y="2743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3" name="object 2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948933" y="2296382"/>
              <a:ext cx="140398" cy="135826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6159531" y="2354389"/>
              <a:ext cx="27940" cy="27940"/>
            </a:xfrm>
            <a:custGeom>
              <a:avLst/>
              <a:gdLst/>
              <a:ahLst/>
              <a:cxnLst/>
              <a:rect l="l" t="t" r="r" b="b"/>
              <a:pathLst>
                <a:path w="27939" h="27939">
                  <a:moveTo>
                    <a:pt x="18288" y="27431"/>
                  </a:moveTo>
                  <a:lnTo>
                    <a:pt x="10668" y="27431"/>
                  </a:lnTo>
                  <a:lnTo>
                    <a:pt x="4572" y="24383"/>
                  </a:lnTo>
                  <a:lnTo>
                    <a:pt x="1524" y="21335"/>
                  </a:lnTo>
                  <a:lnTo>
                    <a:pt x="0" y="18287"/>
                  </a:lnTo>
                  <a:lnTo>
                    <a:pt x="0" y="13715"/>
                  </a:lnTo>
                  <a:lnTo>
                    <a:pt x="0" y="10667"/>
                  </a:lnTo>
                  <a:lnTo>
                    <a:pt x="1524" y="7619"/>
                  </a:lnTo>
                  <a:lnTo>
                    <a:pt x="7620" y="1523"/>
                  </a:lnTo>
                  <a:lnTo>
                    <a:pt x="10668" y="0"/>
                  </a:lnTo>
                  <a:lnTo>
                    <a:pt x="18288" y="0"/>
                  </a:lnTo>
                  <a:lnTo>
                    <a:pt x="21336" y="1523"/>
                  </a:lnTo>
                  <a:lnTo>
                    <a:pt x="24384" y="4571"/>
                  </a:lnTo>
                  <a:lnTo>
                    <a:pt x="27432" y="10667"/>
                  </a:lnTo>
                  <a:lnTo>
                    <a:pt x="27432" y="18287"/>
                  </a:lnTo>
                  <a:lnTo>
                    <a:pt x="24384" y="24383"/>
                  </a:lnTo>
                  <a:lnTo>
                    <a:pt x="18288" y="2743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5" name="object 2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250971" y="2296382"/>
              <a:ext cx="151066" cy="135826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6464522" y="2354389"/>
              <a:ext cx="27940" cy="27940"/>
            </a:xfrm>
            <a:custGeom>
              <a:avLst/>
              <a:gdLst/>
              <a:ahLst/>
              <a:cxnLst/>
              <a:rect l="l" t="t" r="r" b="b"/>
              <a:pathLst>
                <a:path w="27939" h="27939">
                  <a:moveTo>
                    <a:pt x="18383" y="27431"/>
                  </a:moveTo>
                  <a:lnTo>
                    <a:pt x="10763" y="27431"/>
                  </a:lnTo>
                  <a:lnTo>
                    <a:pt x="4667" y="24383"/>
                  </a:lnTo>
                  <a:lnTo>
                    <a:pt x="1524" y="21335"/>
                  </a:lnTo>
                  <a:lnTo>
                    <a:pt x="0" y="18287"/>
                  </a:lnTo>
                  <a:lnTo>
                    <a:pt x="0" y="13715"/>
                  </a:lnTo>
                  <a:lnTo>
                    <a:pt x="0" y="10667"/>
                  </a:lnTo>
                  <a:lnTo>
                    <a:pt x="1524" y="7619"/>
                  </a:lnTo>
                  <a:lnTo>
                    <a:pt x="4667" y="4571"/>
                  </a:lnTo>
                  <a:lnTo>
                    <a:pt x="7715" y="1523"/>
                  </a:lnTo>
                  <a:lnTo>
                    <a:pt x="10763" y="0"/>
                  </a:lnTo>
                  <a:lnTo>
                    <a:pt x="18383" y="0"/>
                  </a:lnTo>
                  <a:lnTo>
                    <a:pt x="21431" y="1523"/>
                  </a:lnTo>
                  <a:lnTo>
                    <a:pt x="27527" y="7619"/>
                  </a:lnTo>
                  <a:lnTo>
                    <a:pt x="27527" y="21335"/>
                  </a:lnTo>
                  <a:lnTo>
                    <a:pt x="24479" y="24383"/>
                  </a:lnTo>
                  <a:lnTo>
                    <a:pt x="18383" y="2743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7" name="object 2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559105" y="2296382"/>
              <a:ext cx="143446" cy="135826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6771132" y="2354294"/>
              <a:ext cx="27940" cy="27940"/>
            </a:xfrm>
            <a:custGeom>
              <a:avLst/>
              <a:gdLst/>
              <a:ahLst/>
              <a:cxnLst/>
              <a:rect l="l" t="t" r="r" b="b"/>
              <a:pathLst>
                <a:path w="27940" h="27939">
                  <a:moveTo>
                    <a:pt x="16859" y="27527"/>
                  </a:moveTo>
                  <a:lnTo>
                    <a:pt x="9239" y="27527"/>
                  </a:lnTo>
                  <a:lnTo>
                    <a:pt x="3048" y="24479"/>
                  </a:lnTo>
                  <a:lnTo>
                    <a:pt x="0" y="21431"/>
                  </a:lnTo>
                  <a:lnTo>
                    <a:pt x="0" y="13811"/>
                  </a:lnTo>
                  <a:lnTo>
                    <a:pt x="0" y="7619"/>
                  </a:lnTo>
                  <a:lnTo>
                    <a:pt x="6096" y="1523"/>
                  </a:lnTo>
                  <a:lnTo>
                    <a:pt x="9239" y="0"/>
                  </a:lnTo>
                  <a:lnTo>
                    <a:pt x="16859" y="0"/>
                  </a:lnTo>
                  <a:lnTo>
                    <a:pt x="19907" y="1523"/>
                  </a:lnTo>
                  <a:lnTo>
                    <a:pt x="26003" y="7619"/>
                  </a:lnTo>
                  <a:lnTo>
                    <a:pt x="27527" y="10667"/>
                  </a:lnTo>
                  <a:lnTo>
                    <a:pt x="27527" y="18383"/>
                  </a:lnTo>
                  <a:lnTo>
                    <a:pt x="26003" y="21431"/>
                  </a:lnTo>
                  <a:lnTo>
                    <a:pt x="22955" y="24479"/>
                  </a:lnTo>
                  <a:lnTo>
                    <a:pt x="16859" y="2752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9" name="object 29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862667" y="2297906"/>
              <a:ext cx="148018" cy="132778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7076217" y="2354389"/>
              <a:ext cx="27940" cy="27940"/>
            </a:xfrm>
            <a:custGeom>
              <a:avLst/>
              <a:gdLst/>
              <a:ahLst/>
              <a:cxnLst/>
              <a:rect l="l" t="t" r="r" b="b"/>
              <a:pathLst>
                <a:path w="27940" h="27939">
                  <a:moveTo>
                    <a:pt x="16859" y="27431"/>
                  </a:moveTo>
                  <a:lnTo>
                    <a:pt x="9144" y="27431"/>
                  </a:lnTo>
                  <a:lnTo>
                    <a:pt x="3048" y="24383"/>
                  </a:lnTo>
                  <a:lnTo>
                    <a:pt x="0" y="18287"/>
                  </a:lnTo>
                  <a:lnTo>
                    <a:pt x="0" y="13715"/>
                  </a:lnTo>
                  <a:lnTo>
                    <a:pt x="0" y="10667"/>
                  </a:lnTo>
                  <a:lnTo>
                    <a:pt x="3048" y="4571"/>
                  </a:lnTo>
                  <a:lnTo>
                    <a:pt x="6096" y="1523"/>
                  </a:lnTo>
                  <a:lnTo>
                    <a:pt x="9144" y="0"/>
                  </a:lnTo>
                  <a:lnTo>
                    <a:pt x="16859" y="0"/>
                  </a:lnTo>
                  <a:lnTo>
                    <a:pt x="19907" y="1523"/>
                  </a:lnTo>
                  <a:lnTo>
                    <a:pt x="26003" y="7619"/>
                  </a:lnTo>
                  <a:lnTo>
                    <a:pt x="27527" y="10667"/>
                  </a:lnTo>
                  <a:lnTo>
                    <a:pt x="27527" y="18287"/>
                  </a:lnTo>
                  <a:lnTo>
                    <a:pt x="26003" y="21335"/>
                  </a:lnTo>
                  <a:lnTo>
                    <a:pt x="22955" y="24383"/>
                  </a:lnTo>
                  <a:lnTo>
                    <a:pt x="16859" y="2743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1" name="object 31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169277" y="2297906"/>
              <a:ext cx="141922" cy="134302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7381303" y="2354389"/>
              <a:ext cx="27940" cy="27940"/>
            </a:xfrm>
            <a:custGeom>
              <a:avLst/>
              <a:gdLst/>
              <a:ahLst/>
              <a:cxnLst/>
              <a:rect l="l" t="t" r="r" b="b"/>
              <a:pathLst>
                <a:path w="27940" h="27939">
                  <a:moveTo>
                    <a:pt x="16859" y="27431"/>
                  </a:moveTo>
                  <a:lnTo>
                    <a:pt x="9144" y="27431"/>
                  </a:lnTo>
                  <a:lnTo>
                    <a:pt x="3048" y="24383"/>
                  </a:lnTo>
                  <a:lnTo>
                    <a:pt x="0" y="18287"/>
                  </a:lnTo>
                  <a:lnTo>
                    <a:pt x="0" y="13715"/>
                  </a:lnTo>
                  <a:lnTo>
                    <a:pt x="0" y="10667"/>
                  </a:lnTo>
                  <a:lnTo>
                    <a:pt x="3048" y="4571"/>
                  </a:lnTo>
                  <a:lnTo>
                    <a:pt x="6096" y="1523"/>
                  </a:lnTo>
                  <a:lnTo>
                    <a:pt x="9144" y="0"/>
                  </a:lnTo>
                  <a:lnTo>
                    <a:pt x="16859" y="0"/>
                  </a:lnTo>
                  <a:lnTo>
                    <a:pt x="19907" y="1523"/>
                  </a:lnTo>
                  <a:lnTo>
                    <a:pt x="26003" y="7619"/>
                  </a:lnTo>
                  <a:lnTo>
                    <a:pt x="27527" y="10667"/>
                  </a:lnTo>
                  <a:lnTo>
                    <a:pt x="27527" y="18287"/>
                  </a:lnTo>
                  <a:lnTo>
                    <a:pt x="26003" y="21335"/>
                  </a:lnTo>
                  <a:lnTo>
                    <a:pt x="22955" y="24383"/>
                  </a:lnTo>
                  <a:lnTo>
                    <a:pt x="16859" y="2743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3" name="object 33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481983" y="2296382"/>
              <a:ext cx="138874" cy="135826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7686388" y="2354389"/>
              <a:ext cx="27940" cy="27940"/>
            </a:xfrm>
            <a:custGeom>
              <a:avLst/>
              <a:gdLst/>
              <a:ahLst/>
              <a:cxnLst/>
              <a:rect l="l" t="t" r="r" b="b"/>
              <a:pathLst>
                <a:path w="27940" h="27939">
                  <a:moveTo>
                    <a:pt x="16764" y="27431"/>
                  </a:moveTo>
                  <a:lnTo>
                    <a:pt x="9144" y="27431"/>
                  </a:lnTo>
                  <a:lnTo>
                    <a:pt x="6096" y="25907"/>
                  </a:lnTo>
                  <a:lnTo>
                    <a:pt x="1524" y="21335"/>
                  </a:lnTo>
                  <a:lnTo>
                    <a:pt x="0" y="18287"/>
                  </a:lnTo>
                  <a:lnTo>
                    <a:pt x="0" y="13715"/>
                  </a:lnTo>
                  <a:lnTo>
                    <a:pt x="0" y="10667"/>
                  </a:lnTo>
                  <a:lnTo>
                    <a:pt x="1524" y="7619"/>
                  </a:lnTo>
                  <a:lnTo>
                    <a:pt x="4572" y="4571"/>
                  </a:lnTo>
                  <a:lnTo>
                    <a:pt x="6096" y="1523"/>
                  </a:lnTo>
                  <a:lnTo>
                    <a:pt x="9144" y="0"/>
                  </a:lnTo>
                  <a:lnTo>
                    <a:pt x="16764" y="0"/>
                  </a:lnTo>
                  <a:lnTo>
                    <a:pt x="21336" y="1523"/>
                  </a:lnTo>
                  <a:lnTo>
                    <a:pt x="22859" y="4571"/>
                  </a:lnTo>
                  <a:lnTo>
                    <a:pt x="26003" y="7619"/>
                  </a:lnTo>
                  <a:lnTo>
                    <a:pt x="27527" y="10667"/>
                  </a:lnTo>
                  <a:lnTo>
                    <a:pt x="27527" y="18287"/>
                  </a:lnTo>
                  <a:lnTo>
                    <a:pt x="26003" y="21335"/>
                  </a:lnTo>
                  <a:lnTo>
                    <a:pt x="21336" y="25907"/>
                  </a:lnTo>
                  <a:lnTo>
                    <a:pt x="16764" y="2743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5" name="object 35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777924" y="2296382"/>
              <a:ext cx="144970" cy="135826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7991475" y="2354389"/>
              <a:ext cx="27940" cy="27940"/>
            </a:xfrm>
            <a:custGeom>
              <a:avLst/>
              <a:gdLst/>
              <a:ahLst/>
              <a:cxnLst/>
              <a:rect l="l" t="t" r="r" b="b"/>
              <a:pathLst>
                <a:path w="27940" h="27939">
                  <a:moveTo>
                    <a:pt x="18288" y="27431"/>
                  </a:moveTo>
                  <a:lnTo>
                    <a:pt x="10668" y="27431"/>
                  </a:lnTo>
                  <a:lnTo>
                    <a:pt x="6096" y="25907"/>
                  </a:lnTo>
                  <a:lnTo>
                    <a:pt x="1524" y="21335"/>
                  </a:lnTo>
                  <a:lnTo>
                    <a:pt x="0" y="18287"/>
                  </a:lnTo>
                  <a:lnTo>
                    <a:pt x="0" y="13715"/>
                  </a:lnTo>
                  <a:lnTo>
                    <a:pt x="0" y="10667"/>
                  </a:lnTo>
                  <a:lnTo>
                    <a:pt x="1524" y="7619"/>
                  </a:lnTo>
                  <a:lnTo>
                    <a:pt x="4572" y="4571"/>
                  </a:lnTo>
                  <a:lnTo>
                    <a:pt x="6096" y="1523"/>
                  </a:lnTo>
                  <a:lnTo>
                    <a:pt x="10668" y="0"/>
                  </a:lnTo>
                  <a:lnTo>
                    <a:pt x="18288" y="0"/>
                  </a:lnTo>
                  <a:lnTo>
                    <a:pt x="21336" y="1523"/>
                  </a:lnTo>
                  <a:lnTo>
                    <a:pt x="22859" y="4571"/>
                  </a:lnTo>
                  <a:lnTo>
                    <a:pt x="25908" y="7619"/>
                  </a:lnTo>
                  <a:lnTo>
                    <a:pt x="27432" y="10667"/>
                  </a:lnTo>
                  <a:lnTo>
                    <a:pt x="27432" y="18287"/>
                  </a:lnTo>
                  <a:lnTo>
                    <a:pt x="25908" y="21335"/>
                  </a:lnTo>
                  <a:lnTo>
                    <a:pt x="21336" y="25907"/>
                  </a:lnTo>
                  <a:lnTo>
                    <a:pt x="18288" y="2743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7" name="object 37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645467" y="2526791"/>
              <a:ext cx="141827" cy="132778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5854446" y="2583275"/>
              <a:ext cx="27940" cy="27940"/>
            </a:xfrm>
            <a:custGeom>
              <a:avLst/>
              <a:gdLst/>
              <a:ahLst/>
              <a:cxnLst/>
              <a:rect l="l" t="t" r="r" b="b"/>
              <a:pathLst>
                <a:path w="27939" h="27939">
                  <a:moveTo>
                    <a:pt x="18288" y="27431"/>
                  </a:moveTo>
                  <a:lnTo>
                    <a:pt x="10668" y="27431"/>
                  </a:lnTo>
                  <a:lnTo>
                    <a:pt x="4572" y="24383"/>
                  </a:lnTo>
                  <a:lnTo>
                    <a:pt x="1524" y="21335"/>
                  </a:lnTo>
                  <a:lnTo>
                    <a:pt x="0" y="18287"/>
                  </a:lnTo>
                  <a:lnTo>
                    <a:pt x="0" y="13715"/>
                  </a:lnTo>
                  <a:lnTo>
                    <a:pt x="0" y="10667"/>
                  </a:lnTo>
                  <a:lnTo>
                    <a:pt x="1524" y="7619"/>
                  </a:lnTo>
                  <a:lnTo>
                    <a:pt x="7620" y="1523"/>
                  </a:lnTo>
                  <a:lnTo>
                    <a:pt x="10668" y="0"/>
                  </a:lnTo>
                  <a:lnTo>
                    <a:pt x="18288" y="0"/>
                  </a:lnTo>
                  <a:lnTo>
                    <a:pt x="21336" y="1523"/>
                  </a:lnTo>
                  <a:lnTo>
                    <a:pt x="24384" y="4571"/>
                  </a:lnTo>
                  <a:lnTo>
                    <a:pt x="27432" y="10667"/>
                  </a:lnTo>
                  <a:lnTo>
                    <a:pt x="27432" y="18287"/>
                  </a:lnTo>
                  <a:lnTo>
                    <a:pt x="24384" y="24383"/>
                  </a:lnTo>
                  <a:lnTo>
                    <a:pt x="18288" y="2743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9" name="object 39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947410" y="2525267"/>
              <a:ext cx="146494" cy="134302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6159531" y="2583275"/>
              <a:ext cx="27940" cy="27940"/>
            </a:xfrm>
            <a:custGeom>
              <a:avLst/>
              <a:gdLst/>
              <a:ahLst/>
              <a:cxnLst/>
              <a:rect l="l" t="t" r="r" b="b"/>
              <a:pathLst>
                <a:path w="27939" h="27939">
                  <a:moveTo>
                    <a:pt x="18288" y="27431"/>
                  </a:moveTo>
                  <a:lnTo>
                    <a:pt x="10668" y="27431"/>
                  </a:lnTo>
                  <a:lnTo>
                    <a:pt x="4572" y="24383"/>
                  </a:lnTo>
                  <a:lnTo>
                    <a:pt x="1524" y="21335"/>
                  </a:lnTo>
                  <a:lnTo>
                    <a:pt x="0" y="18287"/>
                  </a:lnTo>
                  <a:lnTo>
                    <a:pt x="0" y="13715"/>
                  </a:lnTo>
                  <a:lnTo>
                    <a:pt x="0" y="10667"/>
                  </a:lnTo>
                  <a:lnTo>
                    <a:pt x="1524" y="7619"/>
                  </a:lnTo>
                  <a:lnTo>
                    <a:pt x="7620" y="1523"/>
                  </a:lnTo>
                  <a:lnTo>
                    <a:pt x="10668" y="0"/>
                  </a:lnTo>
                  <a:lnTo>
                    <a:pt x="18288" y="0"/>
                  </a:lnTo>
                  <a:lnTo>
                    <a:pt x="21336" y="1523"/>
                  </a:lnTo>
                  <a:lnTo>
                    <a:pt x="24384" y="4571"/>
                  </a:lnTo>
                  <a:lnTo>
                    <a:pt x="27432" y="10667"/>
                  </a:lnTo>
                  <a:lnTo>
                    <a:pt x="27432" y="18287"/>
                  </a:lnTo>
                  <a:lnTo>
                    <a:pt x="24384" y="24383"/>
                  </a:lnTo>
                  <a:lnTo>
                    <a:pt x="18288" y="2743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1" name="object 41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257067" y="2526791"/>
              <a:ext cx="138874" cy="134302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3747801" y="4168901"/>
              <a:ext cx="393573" cy="117443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4161186" y="4165854"/>
              <a:ext cx="73247" cy="120491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4254245" y="4196333"/>
              <a:ext cx="74771" cy="88487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3697509" y="4397787"/>
              <a:ext cx="179927" cy="117538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3897344" y="4394740"/>
              <a:ext cx="161639" cy="120586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4083462" y="4397692"/>
              <a:ext cx="295846" cy="117633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5645467" y="4275677"/>
              <a:ext cx="134207" cy="129730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5799486" y="4277201"/>
              <a:ext cx="131159" cy="128206"/>
            </a:xfrm>
            <a:prstGeom prst="rect">
              <a:avLst/>
            </a:prstGeom>
          </p:spPr>
        </p:pic>
      </p:grpSp>
      <p:sp>
        <p:nvSpPr>
          <p:cNvPr id="50" name="object 50"/>
          <p:cNvSpPr/>
          <p:nvPr/>
        </p:nvSpPr>
        <p:spPr>
          <a:xfrm>
            <a:off x="577595" y="5180076"/>
            <a:ext cx="1432560" cy="10795"/>
          </a:xfrm>
          <a:custGeom>
            <a:avLst/>
            <a:gdLst/>
            <a:ahLst/>
            <a:cxnLst/>
            <a:rect l="l" t="t" r="r" b="b"/>
            <a:pathLst>
              <a:path w="1432560" h="10795">
                <a:moveTo>
                  <a:pt x="1432559" y="10667"/>
                </a:moveTo>
                <a:lnTo>
                  <a:pt x="0" y="10667"/>
                </a:lnTo>
                <a:lnTo>
                  <a:pt x="0" y="0"/>
                </a:lnTo>
                <a:lnTo>
                  <a:pt x="1432559" y="0"/>
                </a:lnTo>
                <a:lnTo>
                  <a:pt x="1432559" y="1066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51" name="object 51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1040225" y="4919662"/>
            <a:ext cx="501872" cy="120586"/>
          </a:xfrm>
          <a:prstGeom prst="rect">
            <a:avLst/>
          </a:prstGeom>
        </p:spPr>
      </p:pic>
      <p:pic>
        <p:nvPicPr>
          <p:cNvPr id="52" name="object 52"/>
          <p:cNvPicPr/>
          <p:nvPr/>
        </p:nvPicPr>
        <p:blipFill>
          <a:blip r:embed="rId31" cstate="print"/>
          <a:stretch>
            <a:fillRect/>
          </a:stretch>
        </p:blipFill>
        <p:spPr>
          <a:xfrm>
            <a:off x="1145476" y="5253894"/>
            <a:ext cx="295941" cy="135826"/>
          </a:xfrm>
          <a:prstGeom prst="rect">
            <a:avLst/>
          </a:prstGeom>
        </p:spPr>
      </p:pic>
      <p:grpSp>
        <p:nvGrpSpPr>
          <p:cNvPr id="53" name="object 53"/>
          <p:cNvGrpSpPr/>
          <p:nvPr/>
        </p:nvGrpSpPr>
        <p:grpSpPr>
          <a:xfrm>
            <a:off x="2008632" y="4875276"/>
            <a:ext cx="8129270" cy="1748155"/>
            <a:chOff x="2008632" y="4875276"/>
            <a:chExt cx="8129270" cy="1748155"/>
          </a:xfrm>
        </p:grpSpPr>
        <p:sp>
          <p:nvSpPr>
            <p:cNvPr id="54" name="object 54"/>
            <p:cNvSpPr/>
            <p:nvPr/>
          </p:nvSpPr>
          <p:spPr>
            <a:xfrm>
              <a:off x="2008632" y="4875276"/>
              <a:ext cx="3350260" cy="1748155"/>
            </a:xfrm>
            <a:custGeom>
              <a:avLst/>
              <a:gdLst/>
              <a:ahLst/>
              <a:cxnLst/>
              <a:rect l="l" t="t" r="r" b="b"/>
              <a:pathLst>
                <a:path w="3350260" h="1748154">
                  <a:moveTo>
                    <a:pt x="1363980" y="120789"/>
                  </a:moveTo>
                  <a:lnTo>
                    <a:pt x="1359408" y="111544"/>
                  </a:lnTo>
                  <a:lnTo>
                    <a:pt x="1357884" y="110020"/>
                  </a:lnTo>
                  <a:lnTo>
                    <a:pt x="1356360" y="106972"/>
                  </a:lnTo>
                  <a:lnTo>
                    <a:pt x="1353210" y="103924"/>
                  </a:lnTo>
                  <a:lnTo>
                    <a:pt x="1350162" y="102400"/>
                  </a:lnTo>
                  <a:lnTo>
                    <a:pt x="1345590" y="100876"/>
                  </a:lnTo>
                  <a:lnTo>
                    <a:pt x="1341018" y="97828"/>
                  </a:lnTo>
                  <a:lnTo>
                    <a:pt x="1333398" y="96304"/>
                  </a:lnTo>
                  <a:lnTo>
                    <a:pt x="1327302" y="94780"/>
                  </a:lnTo>
                  <a:lnTo>
                    <a:pt x="1319682" y="93256"/>
                  </a:lnTo>
                  <a:lnTo>
                    <a:pt x="1315110" y="91732"/>
                  </a:lnTo>
                  <a:lnTo>
                    <a:pt x="1309014" y="91732"/>
                  </a:lnTo>
                  <a:lnTo>
                    <a:pt x="1304442" y="88684"/>
                  </a:lnTo>
                  <a:lnTo>
                    <a:pt x="1302918" y="87160"/>
                  </a:lnTo>
                  <a:lnTo>
                    <a:pt x="1299870" y="85636"/>
                  </a:lnTo>
                  <a:lnTo>
                    <a:pt x="1298346" y="82588"/>
                  </a:lnTo>
                  <a:lnTo>
                    <a:pt x="1298346" y="74968"/>
                  </a:lnTo>
                  <a:lnTo>
                    <a:pt x="1301394" y="71920"/>
                  </a:lnTo>
                  <a:lnTo>
                    <a:pt x="1305966" y="68872"/>
                  </a:lnTo>
                  <a:lnTo>
                    <a:pt x="1309014" y="67348"/>
                  </a:lnTo>
                  <a:lnTo>
                    <a:pt x="1315110" y="65824"/>
                  </a:lnTo>
                  <a:lnTo>
                    <a:pt x="1321206" y="65824"/>
                  </a:lnTo>
                  <a:lnTo>
                    <a:pt x="1331188" y="66662"/>
                  </a:lnTo>
                  <a:lnTo>
                    <a:pt x="1340459" y="69062"/>
                  </a:lnTo>
                  <a:lnTo>
                    <a:pt x="1348892" y="72898"/>
                  </a:lnTo>
                  <a:lnTo>
                    <a:pt x="1356360" y="78016"/>
                  </a:lnTo>
                  <a:lnTo>
                    <a:pt x="1359408" y="78016"/>
                  </a:lnTo>
                  <a:lnTo>
                    <a:pt x="1359408" y="55156"/>
                  </a:lnTo>
                  <a:lnTo>
                    <a:pt x="1350149" y="51981"/>
                  </a:lnTo>
                  <a:lnTo>
                    <a:pt x="1340650" y="49542"/>
                  </a:lnTo>
                  <a:lnTo>
                    <a:pt x="1330591" y="47993"/>
                  </a:lnTo>
                  <a:lnTo>
                    <a:pt x="1319682" y="47447"/>
                  </a:lnTo>
                  <a:lnTo>
                    <a:pt x="1309941" y="48031"/>
                  </a:lnTo>
                  <a:lnTo>
                    <a:pt x="1277200" y="68681"/>
                  </a:lnTo>
                  <a:lnTo>
                    <a:pt x="1273962" y="82588"/>
                  </a:lnTo>
                  <a:lnTo>
                    <a:pt x="1273962" y="90208"/>
                  </a:lnTo>
                  <a:lnTo>
                    <a:pt x="1302918" y="114592"/>
                  </a:lnTo>
                  <a:lnTo>
                    <a:pt x="1313586" y="117640"/>
                  </a:lnTo>
                  <a:lnTo>
                    <a:pt x="1319682" y="119164"/>
                  </a:lnTo>
                  <a:lnTo>
                    <a:pt x="1324254" y="119164"/>
                  </a:lnTo>
                  <a:lnTo>
                    <a:pt x="1330350" y="120789"/>
                  </a:lnTo>
                  <a:lnTo>
                    <a:pt x="1333398" y="122313"/>
                  </a:lnTo>
                  <a:lnTo>
                    <a:pt x="1337970" y="126885"/>
                  </a:lnTo>
                  <a:lnTo>
                    <a:pt x="1337970" y="137553"/>
                  </a:lnTo>
                  <a:lnTo>
                    <a:pt x="1336446" y="140601"/>
                  </a:lnTo>
                  <a:lnTo>
                    <a:pt x="1331874" y="143649"/>
                  </a:lnTo>
                  <a:lnTo>
                    <a:pt x="1322730" y="146697"/>
                  </a:lnTo>
                  <a:lnTo>
                    <a:pt x="1309014" y="146697"/>
                  </a:lnTo>
                  <a:lnTo>
                    <a:pt x="1301394" y="145173"/>
                  </a:lnTo>
                  <a:lnTo>
                    <a:pt x="1295298" y="142125"/>
                  </a:lnTo>
                  <a:lnTo>
                    <a:pt x="1287678" y="140601"/>
                  </a:lnTo>
                  <a:lnTo>
                    <a:pt x="1275486" y="131457"/>
                  </a:lnTo>
                  <a:lnTo>
                    <a:pt x="1272438" y="131457"/>
                  </a:lnTo>
                  <a:lnTo>
                    <a:pt x="1272438" y="155841"/>
                  </a:lnTo>
                  <a:lnTo>
                    <a:pt x="1282966" y="159842"/>
                  </a:lnTo>
                  <a:lnTo>
                    <a:pt x="1293774" y="162699"/>
                  </a:lnTo>
                  <a:lnTo>
                    <a:pt x="1304582" y="164414"/>
                  </a:lnTo>
                  <a:lnTo>
                    <a:pt x="1315110" y="164985"/>
                  </a:lnTo>
                  <a:lnTo>
                    <a:pt x="1325727" y="164172"/>
                  </a:lnTo>
                  <a:lnTo>
                    <a:pt x="1360538" y="143078"/>
                  </a:lnTo>
                  <a:lnTo>
                    <a:pt x="1363980" y="128409"/>
                  </a:lnTo>
                  <a:lnTo>
                    <a:pt x="1363980" y="120789"/>
                  </a:lnTo>
                  <a:close/>
                </a:path>
                <a:path w="3350260" h="1748154">
                  <a:moveTo>
                    <a:pt x="1458556" y="114681"/>
                  </a:moveTo>
                  <a:lnTo>
                    <a:pt x="1435976" y="76022"/>
                  </a:lnTo>
                  <a:lnTo>
                    <a:pt x="1435608" y="75971"/>
                  </a:lnTo>
                  <a:lnTo>
                    <a:pt x="1435608" y="110020"/>
                  </a:lnTo>
                  <a:lnTo>
                    <a:pt x="1397508" y="110020"/>
                  </a:lnTo>
                  <a:lnTo>
                    <a:pt x="1398879" y="100012"/>
                  </a:lnTo>
                  <a:lnTo>
                    <a:pt x="1402842" y="92875"/>
                  </a:lnTo>
                  <a:lnTo>
                    <a:pt x="1409077" y="88582"/>
                  </a:lnTo>
                  <a:lnTo>
                    <a:pt x="1417320" y="87160"/>
                  </a:lnTo>
                  <a:lnTo>
                    <a:pt x="1425321" y="88582"/>
                  </a:lnTo>
                  <a:lnTo>
                    <a:pt x="1431036" y="92875"/>
                  </a:lnTo>
                  <a:lnTo>
                    <a:pt x="1434465" y="100012"/>
                  </a:lnTo>
                  <a:lnTo>
                    <a:pt x="1435608" y="110020"/>
                  </a:lnTo>
                  <a:lnTo>
                    <a:pt x="1435608" y="75971"/>
                  </a:lnTo>
                  <a:lnTo>
                    <a:pt x="1418844" y="73444"/>
                  </a:lnTo>
                  <a:lnTo>
                    <a:pt x="1409128" y="74282"/>
                  </a:lnTo>
                  <a:lnTo>
                    <a:pt x="1400556" y="76682"/>
                  </a:lnTo>
                  <a:lnTo>
                    <a:pt x="1375257" y="109245"/>
                  </a:lnTo>
                  <a:lnTo>
                    <a:pt x="1374648" y="119253"/>
                  </a:lnTo>
                  <a:lnTo>
                    <a:pt x="1375257" y="129857"/>
                  </a:lnTo>
                  <a:lnTo>
                    <a:pt x="1402842" y="161734"/>
                  </a:lnTo>
                  <a:lnTo>
                    <a:pt x="1423416" y="164973"/>
                  </a:lnTo>
                  <a:lnTo>
                    <a:pt x="1431429" y="164426"/>
                  </a:lnTo>
                  <a:lnTo>
                    <a:pt x="1439608" y="162877"/>
                  </a:lnTo>
                  <a:lnTo>
                    <a:pt x="1448054" y="160477"/>
                  </a:lnTo>
                  <a:lnTo>
                    <a:pt x="1456944" y="157353"/>
                  </a:lnTo>
                  <a:lnTo>
                    <a:pt x="1456944" y="148209"/>
                  </a:lnTo>
                  <a:lnTo>
                    <a:pt x="1456944" y="137541"/>
                  </a:lnTo>
                  <a:lnTo>
                    <a:pt x="1455420" y="137541"/>
                  </a:lnTo>
                  <a:lnTo>
                    <a:pt x="1448536" y="142430"/>
                  </a:lnTo>
                  <a:lnTo>
                    <a:pt x="1441513" y="145732"/>
                  </a:lnTo>
                  <a:lnTo>
                    <a:pt x="1434198" y="147624"/>
                  </a:lnTo>
                  <a:lnTo>
                    <a:pt x="1426464" y="148209"/>
                  </a:lnTo>
                  <a:lnTo>
                    <a:pt x="1414221" y="146735"/>
                  </a:lnTo>
                  <a:lnTo>
                    <a:pt x="1405128" y="142113"/>
                  </a:lnTo>
                  <a:lnTo>
                    <a:pt x="1399451" y="134073"/>
                  </a:lnTo>
                  <a:lnTo>
                    <a:pt x="1397508" y="122301"/>
                  </a:lnTo>
                  <a:lnTo>
                    <a:pt x="1458556" y="122301"/>
                  </a:lnTo>
                  <a:lnTo>
                    <a:pt x="1458556" y="114681"/>
                  </a:lnTo>
                  <a:close/>
                </a:path>
                <a:path w="3350260" h="1748154">
                  <a:moveTo>
                    <a:pt x="1556092" y="105448"/>
                  </a:moveTo>
                  <a:lnTo>
                    <a:pt x="1554378" y="91452"/>
                  </a:lnTo>
                  <a:lnTo>
                    <a:pt x="1549234" y="81445"/>
                  </a:lnTo>
                  <a:lnTo>
                    <a:pt x="1540662" y="75450"/>
                  </a:lnTo>
                  <a:lnTo>
                    <a:pt x="1528660" y="73444"/>
                  </a:lnTo>
                  <a:lnTo>
                    <a:pt x="1524088" y="73444"/>
                  </a:lnTo>
                  <a:lnTo>
                    <a:pt x="1510372" y="78016"/>
                  </a:lnTo>
                  <a:lnTo>
                    <a:pt x="1505800" y="82588"/>
                  </a:lnTo>
                  <a:lnTo>
                    <a:pt x="1498180" y="88684"/>
                  </a:lnTo>
                  <a:lnTo>
                    <a:pt x="1498180" y="76492"/>
                  </a:lnTo>
                  <a:lnTo>
                    <a:pt x="1475320" y="76492"/>
                  </a:lnTo>
                  <a:lnTo>
                    <a:pt x="1475320" y="161937"/>
                  </a:lnTo>
                  <a:lnTo>
                    <a:pt x="1498180" y="161937"/>
                  </a:lnTo>
                  <a:lnTo>
                    <a:pt x="1498180" y="99352"/>
                  </a:lnTo>
                  <a:lnTo>
                    <a:pt x="1505800" y="94780"/>
                  </a:lnTo>
                  <a:lnTo>
                    <a:pt x="1511896" y="91732"/>
                  </a:lnTo>
                  <a:lnTo>
                    <a:pt x="1522564" y="91732"/>
                  </a:lnTo>
                  <a:lnTo>
                    <a:pt x="1527136" y="93256"/>
                  </a:lnTo>
                  <a:lnTo>
                    <a:pt x="1528660" y="96304"/>
                  </a:lnTo>
                  <a:lnTo>
                    <a:pt x="1531708" y="99352"/>
                  </a:lnTo>
                  <a:lnTo>
                    <a:pt x="1533232" y="106972"/>
                  </a:lnTo>
                  <a:lnTo>
                    <a:pt x="1533232" y="161937"/>
                  </a:lnTo>
                  <a:lnTo>
                    <a:pt x="1556092" y="161937"/>
                  </a:lnTo>
                  <a:lnTo>
                    <a:pt x="1556092" y="105448"/>
                  </a:lnTo>
                  <a:close/>
                </a:path>
                <a:path w="3350260" h="1748154">
                  <a:moveTo>
                    <a:pt x="1629346" y="76492"/>
                  </a:moveTo>
                  <a:lnTo>
                    <a:pt x="1603438" y="76492"/>
                  </a:lnTo>
                  <a:lnTo>
                    <a:pt x="1603438" y="52108"/>
                  </a:lnTo>
                  <a:lnTo>
                    <a:pt x="1580578" y="52108"/>
                  </a:lnTo>
                  <a:lnTo>
                    <a:pt x="1580578" y="76492"/>
                  </a:lnTo>
                  <a:lnTo>
                    <a:pt x="1569910" y="76492"/>
                  </a:lnTo>
                  <a:lnTo>
                    <a:pt x="1569910" y="91732"/>
                  </a:lnTo>
                  <a:lnTo>
                    <a:pt x="1580578" y="91732"/>
                  </a:lnTo>
                  <a:lnTo>
                    <a:pt x="1580578" y="145173"/>
                  </a:lnTo>
                  <a:lnTo>
                    <a:pt x="1583626" y="152793"/>
                  </a:lnTo>
                  <a:lnTo>
                    <a:pt x="1592770" y="161937"/>
                  </a:lnTo>
                  <a:lnTo>
                    <a:pt x="1600390" y="163461"/>
                  </a:lnTo>
                  <a:lnTo>
                    <a:pt x="1623250" y="163461"/>
                  </a:lnTo>
                  <a:lnTo>
                    <a:pt x="1629346" y="161937"/>
                  </a:lnTo>
                  <a:lnTo>
                    <a:pt x="1629346" y="146697"/>
                  </a:lnTo>
                  <a:lnTo>
                    <a:pt x="1626298" y="148221"/>
                  </a:lnTo>
                  <a:lnTo>
                    <a:pt x="1614106" y="148221"/>
                  </a:lnTo>
                  <a:lnTo>
                    <a:pt x="1609534" y="146697"/>
                  </a:lnTo>
                  <a:lnTo>
                    <a:pt x="1606486" y="145173"/>
                  </a:lnTo>
                  <a:lnTo>
                    <a:pt x="1604962" y="142125"/>
                  </a:lnTo>
                  <a:lnTo>
                    <a:pt x="1603438" y="136029"/>
                  </a:lnTo>
                  <a:lnTo>
                    <a:pt x="1603438" y="91732"/>
                  </a:lnTo>
                  <a:lnTo>
                    <a:pt x="1629346" y="91732"/>
                  </a:lnTo>
                  <a:lnTo>
                    <a:pt x="1629346" y="76492"/>
                  </a:lnTo>
                  <a:close/>
                </a:path>
                <a:path w="3350260" h="1748154">
                  <a:moveTo>
                    <a:pt x="1720875" y="114681"/>
                  </a:moveTo>
                  <a:lnTo>
                    <a:pt x="1699653" y="76022"/>
                  </a:lnTo>
                  <a:lnTo>
                    <a:pt x="1698015" y="75780"/>
                  </a:lnTo>
                  <a:lnTo>
                    <a:pt x="1698015" y="110020"/>
                  </a:lnTo>
                  <a:lnTo>
                    <a:pt x="1659813" y="110020"/>
                  </a:lnTo>
                  <a:lnTo>
                    <a:pt x="1661858" y="100012"/>
                  </a:lnTo>
                  <a:lnTo>
                    <a:pt x="1665770" y="92875"/>
                  </a:lnTo>
                  <a:lnTo>
                    <a:pt x="1671688" y="88582"/>
                  </a:lnTo>
                  <a:lnTo>
                    <a:pt x="1679727" y="87160"/>
                  </a:lnTo>
                  <a:lnTo>
                    <a:pt x="1687728" y="88582"/>
                  </a:lnTo>
                  <a:lnTo>
                    <a:pt x="1693443" y="92875"/>
                  </a:lnTo>
                  <a:lnTo>
                    <a:pt x="1696872" y="100012"/>
                  </a:lnTo>
                  <a:lnTo>
                    <a:pt x="1698015" y="110020"/>
                  </a:lnTo>
                  <a:lnTo>
                    <a:pt x="1698015" y="75780"/>
                  </a:lnTo>
                  <a:lnTo>
                    <a:pt x="1682775" y="73444"/>
                  </a:lnTo>
                  <a:lnTo>
                    <a:pt x="1672805" y="74282"/>
                  </a:lnTo>
                  <a:lnTo>
                    <a:pt x="1663674" y="76682"/>
                  </a:lnTo>
                  <a:lnTo>
                    <a:pt x="1637792" y="109245"/>
                  </a:lnTo>
                  <a:lnTo>
                    <a:pt x="1636953" y="119253"/>
                  </a:lnTo>
                  <a:lnTo>
                    <a:pt x="1637792" y="129857"/>
                  </a:lnTo>
                  <a:lnTo>
                    <a:pt x="1665389" y="161734"/>
                  </a:lnTo>
                  <a:lnTo>
                    <a:pt x="1687347" y="164973"/>
                  </a:lnTo>
                  <a:lnTo>
                    <a:pt x="1694700" y="164426"/>
                  </a:lnTo>
                  <a:lnTo>
                    <a:pt x="1702777" y="162877"/>
                  </a:lnTo>
                  <a:lnTo>
                    <a:pt x="1711134" y="160477"/>
                  </a:lnTo>
                  <a:lnTo>
                    <a:pt x="1719351" y="157353"/>
                  </a:lnTo>
                  <a:lnTo>
                    <a:pt x="1719351" y="148209"/>
                  </a:lnTo>
                  <a:lnTo>
                    <a:pt x="1719351" y="137541"/>
                  </a:lnTo>
                  <a:lnTo>
                    <a:pt x="1711617" y="142430"/>
                  </a:lnTo>
                  <a:lnTo>
                    <a:pt x="1704301" y="145732"/>
                  </a:lnTo>
                  <a:lnTo>
                    <a:pt x="1697278" y="147624"/>
                  </a:lnTo>
                  <a:lnTo>
                    <a:pt x="1690395" y="148209"/>
                  </a:lnTo>
                  <a:lnTo>
                    <a:pt x="1677479" y="146735"/>
                  </a:lnTo>
                  <a:lnTo>
                    <a:pt x="1668246" y="142113"/>
                  </a:lnTo>
                  <a:lnTo>
                    <a:pt x="1662455" y="134073"/>
                  </a:lnTo>
                  <a:lnTo>
                    <a:pt x="1659813" y="122301"/>
                  </a:lnTo>
                  <a:lnTo>
                    <a:pt x="1720875" y="122301"/>
                  </a:lnTo>
                  <a:lnTo>
                    <a:pt x="1720875" y="114681"/>
                  </a:lnTo>
                  <a:close/>
                </a:path>
                <a:path w="3350260" h="1748154">
                  <a:moveTo>
                    <a:pt x="1818500" y="105448"/>
                  </a:moveTo>
                  <a:lnTo>
                    <a:pt x="1816785" y="91452"/>
                  </a:lnTo>
                  <a:lnTo>
                    <a:pt x="1811642" y="81445"/>
                  </a:lnTo>
                  <a:lnTo>
                    <a:pt x="1803069" y="75450"/>
                  </a:lnTo>
                  <a:lnTo>
                    <a:pt x="1791068" y="73444"/>
                  </a:lnTo>
                  <a:lnTo>
                    <a:pt x="1786496" y="73444"/>
                  </a:lnTo>
                  <a:lnTo>
                    <a:pt x="1781924" y="74968"/>
                  </a:lnTo>
                  <a:lnTo>
                    <a:pt x="1778876" y="76492"/>
                  </a:lnTo>
                  <a:lnTo>
                    <a:pt x="1774304" y="78016"/>
                  </a:lnTo>
                  <a:lnTo>
                    <a:pt x="1768119" y="82588"/>
                  </a:lnTo>
                  <a:lnTo>
                    <a:pt x="1760499" y="88684"/>
                  </a:lnTo>
                  <a:lnTo>
                    <a:pt x="1760499" y="76492"/>
                  </a:lnTo>
                  <a:lnTo>
                    <a:pt x="1737639" y="76492"/>
                  </a:lnTo>
                  <a:lnTo>
                    <a:pt x="1737639" y="161937"/>
                  </a:lnTo>
                  <a:lnTo>
                    <a:pt x="1760499" y="161937"/>
                  </a:lnTo>
                  <a:lnTo>
                    <a:pt x="1760499" y="99352"/>
                  </a:lnTo>
                  <a:lnTo>
                    <a:pt x="1768119" y="94780"/>
                  </a:lnTo>
                  <a:lnTo>
                    <a:pt x="1774304" y="91732"/>
                  </a:lnTo>
                  <a:lnTo>
                    <a:pt x="1784972" y="91732"/>
                  </a:lnTo>
                  <a:lnTo>
                    <a:pt x="1789544" y="93256"/>
                  </a:lnTo>
                  <a:lnTo>
                    <a:pt x="1792592" y="96304"/>
                  </a:lnTo>
                  <a:lnTo>
                    <a:pt x="1794116" y="99352"/>
                  </a:lnTo>
                  <a:lnTo>
                    <a:pt x="1795640" y="106972"/>
                  </a:lnTo>
                  <a:lnTo>
                    <a:pt x="1795640" y="161937"/>
                  </a:lnTo>
                  <a:lnTo>
                    <a:pt x="1818500" y="161937"/>
                  </a:lnTo>
                  <a:lnTo>
                    <a:pt x="1818500" y="105448"/>
                  </a:lnTo>
                  <a:close/>
                </a:path>
                <a:path w="3350260" h="1748154">
                  <a:moveTo>
                    <a:pt x="1910041" y="79540"/>
                  </a:moveTo>
                  <a:lnTo>
                    <a:pt x="1903183" y="76657"/>
                  </a:lnTo>
                  <a:lnTo>
                    <a:pt x="1896325" y="74777"/>
                  </a:lnTo>
                  <a:lnTo>
                    <a:pt x="1889467" y="73748"/>
                  </a:lnTo>
                  <a:lnTo>
                    <a:pt x="1882609" y="73444"/>
                  </a:lnTo>
                  <a:lnTo>
                    <a:pt x="1872602" y="74282"/>
                  </a:lnTo>
                  <a:lnTo>
                    <a:pt x="1838706" y="100114"/>
                  </a:lnTo>
                  <a:lnTo>
                    <a:pt x="1835277" y="119164"/>
                  </a:lnTo>
                  <a:lnTo>
                    <a:pt x="1836102" y="129819"/>
                  </a:lnTo>
                  <a:lnTo>
                    <a:pt x="1863471" y="161734"/>
                  </a:lnTo>
                  <a:lnTo>
                    <a:pt x="1884133" y="164973"/>
                  </a:lnTo>
                  <a:lnTo>
                    <a:pt x="1889899" y="164426"/>
                  </a:lnTo>
                  <a:lnTo>
                    <a:pt x="1895944" y="162877"/>
                  </a:lnTo>
                  <a:lnTo>
                    <a:pt x="1902561" y="160477"/>
                  </a:lnTo>
                  <a:lnTo>
                    <a:pt x="1910041" y="157353"/>
                  </a:lnTo>
                  <a:lnTo>
                    <a:pt x="1910041" y="137541"/>
                  </a:lnTo>
                  <a:lnTo>
                    <a:pt x="1908517" y="137541"/>
                  </a:lnTo>
                  <a:lnTo>
                    <a:pt x="1902561" y="142430"/>
                  </a:lnTo>
                  <a:lnTo>
                    <a:pt x="1896325" y="145732"/>
                  </a:lnTo>
                  <a:lnTo>
                    <a:pt x="1890090" y="147624"/>
                  </a:lnTo>
                  <a:lnTo>
                    <a:pt x="1884133" y="148209"/>
                  </a:lnTo>
                  <a:lnTo>
                    <a:pt x="1876513" y="148209"/>
                  </a:lnTo>
                  <a:lnTo>
                    <a:pt x="1870329" y="145161"/>
                  </a:lnTo>
                  <a:lnTo>
                    <a:pt x="1861185" y="136017"/>
                  </a:lnTo>
                  <a:lnTo>
                    <a:pt x="1859661" y="128397"/>
                  </a:lnTo>
                  <a:lnTo>
                    <a:pt x="1859661" y="110020"/>
                  </a:lnTo>
                  <a:lnTo>
                    <a:pt x="1861185" y="102400"/>
                  </a:lnTo>
                  <a:lnTo>
                    <a:pt x="1865757" y="97828"/>
                  </a:lnTo>
                  <a:lnTo>
                    <a:pt x="1870329" y="91732"/>
                  </a:lnTo>
                  <a:lnTo>
                    <a:pt x="1876513" y="90208"/>
                  </a:lnTo>
                  <a:lnTo>
                    <a:pt x="1884133" y="90208"/>
                  </a:lnTo>
                  <a:lnTo>
                    <a:pt x="1889874" y="90805"/>
                  </a:lnTo>
                  <a:lnTo>
                    <a:pt x="1895754" y="92684"/>
                  </a:lnTo>
                  <a:lnTo>
                    <a:pt x="1901926" y="95999"/>
                  </a:lnTo>
                  <a:lnTo>
                    <a:pt x="1908517" y="100876"/>
                  </a:lnTo>
                  <a:lnTo>
                    <a:pt x="1910041" y="100876"/>
                  </a:lnTo>
                  <a:lnTo>
                    <a:pt x="1910041" y="79540"/>
                  </a:lnTo>
                  <a:close/>
                </a:path>
                <a:path w="3350260" h="1748154">
                  <a:moveTo>
                    <a:pt x="2003094" y="114681"/>
                  </a:moveTo>
                  <a:lnTo>
                    <a:pt x="2002497" y="110020"/>
                  </a:lnTo>
                  <a:lnTo>
                    <a:pt x="2000796" y="96634"/>
                  </a:lnTo>
                  <a:lnTo>
                    <a:pt x="1995614" y="87160"/>
                  </a:lnTo>
                  <a:lnTo>
                    <a:pt x="1993760" y="83743"/>
                  </a:lnTo>
                  <a:lnTo>
                    <a:pt x="1981847" y="76022"/>
                  </a:lnTo>
                  <a:lnTo>
                    <a:pt x="1980234" y="75780"/>
                  </a:lnTo>
                  <a:lnTo>
                    <a:pt x="1980234" y="110020"/>
                  </a:lnTo>
                  <a:lnTo>
                    <a:pt x="1942045" y="110020"/>
                  </a:lnTo>
                  <a:lnTo>
                    <a:pt x="1943430" y="100012"/>
                  </a:lnTo>
                  <a:lnTo>
                    <a:pt x="1947379" y="92875"/>
                  </a:lnTo>
                  <a:lnTo>
                    <a:pt x="1953615" y="88582"/>
                  </a:lnTo>
                  <a:lnTo>
                    <a:pt x="1961857" y="87160"/>
                  </a:lnTo>
                  <a:lnTo>
                    <a:pt x="1969871" y="88582"/>
                  </a:lnTo>
                  <a:lnTo>
                    <a:pt x="1975624" y="92875"/>
                  </a:lnTo>
                  <a:lnTo>
                    <a:pt x="1979079" y="100012"/>
                  </a:lnTo>
                  <a:lnTo>
                    <a:pt x="1980234" y="110020"/>
                  </a:lnTo>
                  <a:lnTo>
                    <a:pt x="1980234" y="75780"/>
                  </a:lnTo>
                  <a:lnTo>
                    <a:pt x="1964905" y="73444"/>
                  </a:lnTo>
                  <a:lnTo>
                    <a:pt x="1954314" y="74282"/>
                  </a:lnTo>
                  <a:lnTo>
                    <a:pt x="1945284" y="76682"/>
                  </a:lnTo>
                  <a:lnTo>
                    <a:pt x="1919808" y="109245"/>
                  </a:lnTo>
                  <a:lnTo>
                    <a:pt x="1919185" y="119253"/>
                  </a:lnTo>
                  <a:lnTo>
                    <a:pt x="1920024" y="129857"/>
                  </a:lnTo>
                  <a:lnTo>
                    <a:pt x="1947379" y="161734"/>
                  </a:lnTo>
                  <a:lnTo>
                    <a:pt x="1967953" y="164973"/>
                  </a:lnTo>
                  <a:lnTo>
                    <a:pt x="1976031" y="164426"/>
                  </a:lnTo>
                  <a:lnTo>
                    <a:pt x="1984235" y="162877"/>
                  </a:lnTo>
                  <a:lnTo>
                    <a:pt x="1992693" y="160477"/>
                  </a:lnTo>
                  <a:lnTo>
                    <a:pt x="2001570" y="157353"/>
                  </a:lnTo>
                  <a:lnTo>
                    <a:pt x="2001570" y="148209"/>
                  </a:lnTo>
                  <a:lnTo>
                    <a:pt x="2001570" y="137541"/>
                  </a:lnTo>
                  <a:lnTo>
                    <a:pt x="2000046" y="137541"/>
                  </a:lnTo>
                  <a:lnTo>
                    <a:pt x="1993176" y="142430"/>
                  </a:lnTo>
                  <a:lnTo>
                    <a:pt x="1986140" y="145732"/>
                  </a:lnTo>
                  <a:lnTo>
                    <a:pt x="1978799" y="147624"/>
                  </a:lnTo>
                  <a:lnTo>
                    <a:pt x="1971001" y="148209"/>
                  </a:lnTo>
                  <a:lnTo>
                    <a:pt x="1958975" y="146735"/>
                  </a:lnTo>
                  <a:lnTo>
                    <a:pt x="1950237" y="142113"/>
                  </a:lnTo>
                  <a:lnTo>
                    <a:pt x="1944636" y="134073"/>
                  </a:lnTo>
                  <a:lnTo>
                    <a:pt x="1942045" y="122301"/>
                  </a:lnTo>
                  <a:lnTo>
                    <a:pt x="2003094" y="122301"/>
                  </a:lnTo>
                  <a:lnTo>
                    <a:pt x="2003094" y="114681"/>
                  </a:lnTo>
                  <a:close/>
                </a:path>
                <a:path w="3350260" h="1748154">
                  <a:moveTo>
                    <a:pt x="2088540" y="129933"/>
                  </a:moveTo>
                  <a:lnTo>
                    <a:pt x="2087016" y="123837"/>
                  </a:lnTo>
                  <a:lnTo>
                    <a:pt x="2082444" y="120789"/>
                  </a:lnTo>
                  <a:lnTo>
                    <a:pt x="2079396" y="116116"/>
                  </a:lnTo>
                  <a:lnTo>
                    <a:pt x="2074722" y="114592"/>
                  </a:lnTo>
                  <a:lnTo>
                    <a:pt x="2068626" y="113068"/>
                  </a:lnTo>
                  <a:lnTo>
                    <a:pt x="2062530" y="110020"/>
                  </a:lnTo>
                  <a:lnTo>
                    <a:pt x="2056434" y="110020"/>
                  </a:lnTo>
                  <a:lnTo>
                    <a:pt x="2050338" y="108496"/>
                  </a:lnTo>
                  <a:lnTo>
                    <a:pt x="2045766" y="106972"/>
                  </a:lnTo>
                  <a:lnTo>
                    <a:pt x="2042718" y="105448"/>
                  </a:lnTo>
                  <a:lnTo>
                    <a:pt x="2041194" y="105448"/>
                  </a:lnTo>
                  <a:lnTo>
                    <a:pt x="2038146" y="103924"/>
                  </a:lnTo>
                  <a:lnTo>
                    <a:pt x="2038146" y="94780"/>
                  </a:lnTo>
                  <a:lnTo>
                    <a:pt x="2039670" y="93256"/>
                  </a:lnTo>
                  <a:lnTo>
                    <a:pt x="2045766" y="90208"/>
                  </a:lnTo>
                  <a:lnTo>
                    <a:pt x="2050338" y="88684"/>
                  </a:lnTo>
                  <a:lnTo>
                    <a:pt x="2054910" y="88684"/>
                  </a:lnTo>
                  <a:lnTo>
                    <a:pt x="2061794" y="89281"/>
                  </a:lnTo>
                  <a:lnTo>
                    <a:pt x="2068830" y="91160"/>
                  </a:lnTo>
                  <a:lnTo>
                    <a:pt x="2076170" y="94475"/>
                  </a:lnTo>
                  <a:lnTo>
                    <a:pt x="2083968" y="99352"/>
                  </a:lnTo>
                  <a:lnTo>
                    <a:pt x="2083968" y="88684"/>
                  </a:lnTo>
                  <a:lnTo>
                    <a:pt x="2083968" y="79540"/>
                  </a:lnTo>
                  <a:lnTo>
                    <a:pt x="2077669" y="76657"/>
                  </a:lnTo>
                  <a:lnTo>
                    <a:pt x="2070544" y="74777"/>
                  </a:lnTo>
                  <a:lnTo>
                    <a:pt x="2062873" y="73748"/>
                  </a:lnTo>
                  <a:lnTo>
                    <a:pt x="2054910" y="73444"/>
                  </a:lnTo>
                  <a:lnTo>
                    <a:pt x="2046325" y="73990"/>
                  </a:lnTo>
                  <a:lnTo>
                    <a:pt x="2015286" y="93256"/>
                  </a:lnTo>
                  <a:lnTo>
                    <a:pt x="2015286" y="110020"/>
                  </a:lnTo>
                  <a:lnTo>
                    <a:pt x="2016810" y="113068"/>
                  </a:lnTo>
                  <a:lnTo>
                    <a:pt x="2018334" y="117640"/>
                  </a:lnTo>
                  <a:lnTo>
                    <a:pt x="2021382" y="119164"/>
                  </a:lnTo>
                  <a:lnTo>
                    <a:pt x="2024430" y="122313"/>
                  </a:lnTo>
                  <a:lnTo>
                    <a:pt x="2027478" y="125361"/>
                  </a:lnTo>
                  <a:lnTo>
                    <a:pt x="2032050" y="126885"/>
                  </a:lnTo>
                  <a:lnTo>
                    <a:pt x="2038146" y="128409"/>
                  </a:lnTo>
                  <a:lnTo>
                    <a:pt x="2044242" y="128409"/>
                  </a:lnTo>
                  <a:lnTo>
                    <a:pt x="2048814" y="129933"/>
                  </a:lnTo>
                  <a:lnTo>
                    <a:pt x="2051862" y="131457"/>
                  </a:lnTo>
                  <a:lnTo>
                    <a:pt x="2056434" y="131457"/>
                  </a:lnTo>
                  <a:lnTo>
                    <a:pt x="2061006" y="132981"/>
                  </a:lnTo>
                  <a:lnTo>
                    <a:pt x="2064054" y="136029"/>
                  </a:lnTo>
                  <a:lnTo>
                    <a:pt x="2064054" y="146697"/>
                  </a:lnTo>
                  <a:lnTo>
                    <a:pt x="2059482" y="149745"/>
                  </a:lnTo>
                  <a:lnTo>
                    <a:pt x="2047290" y="149745"/>
                  </a:lnTo>
                  <a:lnTo>
                    <a:pt x="2039289" y="148907"/>
                  </a:lnTo>
                  <a:lnTo>
                    <a:pt x="2031288" y="146507"/>
                  </a:lnTo>
                  <a:lnTo>
                    <a:pt x="2023287" y="142671"/>
                  </a:lnTo>
                  <a:lnTo>
                    <a:pt x="2015286" y="137553"/>
                  </a:lnTo>
                  <a:lnTo>
                    <a:pt x="2013762" y="137553"/>
                  </a:lnTo>
                  <a:lnTo>
                    <a:pt x="2013762" y="158889"/>
                  </a:lnTo>
                  <a:lnTo>
                    <a:pt x="2021154" y="161124"/>
                  </a:lnTo>
                  <a:lnTo>
                    <a:pt x="2029383" y="163080"/>
                  </a:lnTo>
                  <a:lnTo>
                    <a:pt x="2038197" y="164452"/>
                  </a:lnTo>
                  <a:lnTo>
                    <a:pt x="2047290" y="164985"/>
                  </a:lnTo>
                  <a:lnTo>
                    <a:pt x="2056130" y="164426"/>
                  </a:lnTo>
                  <a:lnTo>
                    <a:pt x="2085111" y="149745"/>
                  </a:lnTo>
                  <a:lnTo>
                    <a:pt x="2088540" y="145173"/>
                  </a:lnTo>
                  <a:lnTo>
                    <a:pt x="2088540" y="129933"/>
                  </a:lnTo>
                  <a:close/>
                </a:path>
                <a:path w="3350260" h="1748154">
                  <a:moveTo>
                    <a:pt x="3349739" y="304812"/>
                  </a:moveTo>
                  <a:lnTo>
                    <a:pt x="10668" y="304812"/>
                  </a:lnTo>
                  <a:lnTo>
                    <a:pt x="10668" y="0"/>
                  </a:lnTo>
                  <a:lnTo>
                    <a:pt x="0" y="0"/>
                  </a:lnTo>
                  <a:lnTo>
                    <a:pt x="0" y="1748028"/>
                  </a:lnTo>
                  <a:lnTo>
                    <a:pt x="10668" y="1748028"/>
                  </a:lnTo>
                  <a:lnTo>
                    <a:pt x="10668" y="315480"/>
                  </a:lnTo>
                  <a:lnTo>
                    <a:pt x="3349739" y="315480"/>
                  </a:lnTo>
                  <a:lnTo>
                    <a:pt x="3349739" y="30481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5" name="object 55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2051589" y="5253894"/>
              <a:ext cx="1879282" cy="137350"/>
            </a:xfrm>
            <a:prstGeom prst="rect">
              <a:avLst/>
            </a:prstGeom>
          </p:spPr>
        </p:pic>
        <p:sp>
          <p:nvSpPr>
            <p:cNvPr id="56" name="object 56"/>
            <p:cNvSpPr/>
            <p:nvPr/>
          </p:nvSpPr>
          <p:spPr>
            <a:xfrm>
              <a:off x="2149221" y="5481256"/>
              <a:ext cx="170815" cy="139065"/>
            </a:xfrm>
            <a:custGeom>
              <a:avLst/>
              <a:gdLst/>
              <a:ahLst/>
              <a:cxnLst/>
              <a:rect l="l" t="t" r="r" b="b"/>
              <a:pathLst>
                <a:path w="170814" h="139064">
                  <a:moveTo>
                    <a:pt x="39624" y="0"/>
                  </a:moveTo>
                  <a:lnTo>
                    <a:pt x="25908" y="0"/>
                  </a:lnTo>
                  <a:lnTo>
                    <a:pt x="14135" y="16370"/>
                  </a:lnTo>
                  <a:lnTo>
                    <a:pt x="6096" y="33426"/>
                  </a:lnTo>
                  <a:lnTo>
                    <a:pt x="1473" y="51320"/>
                  </a:lnTo>
                  <a:lnTo>
                    <a:pt x="0" y="70205"/>
                  </a:lnTo>
                  <a:lnTo>
                    <a:pt x="1473" y="89115"/>
                  </a:lnTo>
                  <a:lnTo>
                    <a:pt x="6096" y="106870"/>
                  </a:lnTo>
                  <a:lnTo>
                    <a:pt x="14135" y="123444"/>
                  </a:lnTo>
                  <a:lnTo>
                    <a:pt x="25908" y="138874"/>
                  </a:lnTo>
                  <a:lnTo>
                    <a:pt x="39624" y="138874"/>
                  </a:lnTo>
                  <a:lnTo>
                    <a:pt x="34163" y="132880"/>
                  </a:lnTo>
                  <a:lnTo>
                    <a:pt x="29146" y="126301"/>
                  </a:lnTo>
                  <a:lnTo>
                    <a:pt x="12954" y="90868"/>
                  </a:lnTo>
                  <a:lnTo>
                    <a:pt x="10668" y="70205"/>
                  </a:lnTo>
                  <a:lnTo>
                    <a:pt x="11239" y="59055"/>
                  </a:lnTo>
                  <a:lnTo>
                    <a:pt x="24396" y="21336"/>
                  </a:lnTo>
                  <a:lnTo>
                    <a:pt x="39624" y="1524"/>
                  </a:lnTo>
                  <a:lnTo>
                    <a:pt x="39624" y="0"/>
                  </a:lnTo>
                  <a:close/>
                </a:path>
                <a:path w="170814" h="139064">
                  <a:moveTo>
                    <a:pt x="170776" y="90017"/>
                  </a:moveTo>
                  <a:lnTo>
                    <a:pt x="82296" y="90017"/>
                  </a:lnTo>
                  <a:lnTo>
                    <a:pt x="82296" y="100685"/>
                  </a:lnTo>
                  <a:lnTo>
                    <a:pt x="170776" y="100685"/>
                  </a:lnTo>
                  <a:lnTo>
                    <a:pt x="170776" y="90017"/>
                  </a:lnTo>
                  <a:close/>
                </a:path>
                <a:path w="170814" h="139064">
                  <a:moveTo>
                    <a:pt x="170776" y="59448"/>
                  </a:moveTo>
                  <a:lnTo>
                    <a:pt x="82296" y="59448"/>
                  </a:lnTo>
                  <a:lnTo>
                    <a:pt x="82296" y="70205"/>
                  </a:lnTo>
                  <a:lnTo>
                    <a:pt x="170776" y="70205"/>
                  </a:lnTo>
                  <a:lnTo>
                    <a:pt x="170776" y="5944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7" name="object 57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2359723" y="5479732"/>
              <a:ext cx="498824" cy="140398"/>
            </a:xfrm>
            <a:prstGeom prst="rect">
              <a:avLst/>
            </a:prstGeom>
          </p:spPr>
        </p:pic>
        <p:sp>
          <p:nvSpPr>
            <p:cNvPr id="58" name="object 58"/>
            <p:cNvSpPr/>
            <p:nvPr/>
          </p:nvSpPr>
          <p:spPr>
            <a:xfrm>
              <a:off x="5356860" y="4875276"/>
              <a:ext cx="4780915" cy="1748155"/>
            </a:xfrm>
            <a:custGeom>
              <a:avLst/>
              <a:gdLst/>
              <a:ahLst/>
              <a:cxnLst/>
              <a:rect l="l" t="t" r="r" b="b"/>
              <a:pathLst>
                <a:path w="4780915" h="1748154">
                  <a:moveTo>
                    <a:pt x="2175497" y="84112"/>
                  </a:moveTo>
                  <a:lnTo>
                    <a:pt x="2149589" y="52641"/>
                  </a:lnTo>
                  <a:lnTo>
                    <a:pt x="2149589" y="79540"/>
                  </a:lnTo>
                  <a:lnTo>
                    <a:pt x="2149589" y="91732"/>
                  </a:lnTo>
                  <a:lnTo>
                    <a:pt x="2148065" y="97828"/>
                  </a:lnTo>
                  <a:lnTo>
                    <a:pt x="2143404" y="100876"/>
                  </a:lnTo>
                  <a:lnTo>
                    <a:pt x="2140356" y="103924"/>
                  </a:lnTo>
                  <a:lnTo>
                    <a:pt x="2131212" y="105448"/>
                  </a:lnTo>
                  <a:lnTo>
                    <a:pt x="2112924" y="105448"/>
                  </a:lnTo>
                  <a:lnTo>
                    <a:pt x="2112924" y="67348"/>
                  </a:lnTo>
                  <a:lnTo>
                    <a:pt x="2132736" y="67348"/>
                  </a:lnTo>
                  <a:lnTo>
                    <a:pt x="2140356" y="68872"/>
                  </a:lnTo>
                  <a:lnTo>
                    <a:pt x="2143404" y="71920"/>
                  </a:lnTo>
                  <a:lnTo>
                    <a:pt x="2148065" y="74968"/>
                  </a:lnTo>
                  <a:lnTo>
                    <a:pt x="2149589" y="79540"/>
                  </a:lnTo>
                  <a:lnTo>
                    <a:pt x="2149589" y="52641"/>
                  </a:lnTo>
                  <a:lnTo>
                    <a:pt x="2140940" y="51054"/>
                  </a:lnTo>
                  <a:lnTo>
                    <a:pt x="2131212" y="50495"/>
                  </a:lnTo>
                  <a:lnTo>
                    <a:pt x="2088540" y="50495"/>
                  </a:lnTo>
                  <a:lnTo>
                    <a:pt x="2088540" y="161937"/>
                  </a:lnTo>
                  <a:lnTo>
                    <a:pt x="2112924" y="161937"/>
                  </a:lnTo>
                  <a:lnTo>
                    <a:pt x="2112924" y="123837"/>
                  </a:lnTo>
                  <a:lnTo>
                    <a:pt x="2129688" y="123837"/>
                  </a:lnTo>
                  <a:lnTo>
                    <a:pt x="2168436" y="107683"/>
                  </a:lnTo>
                  <a:lnTo>
                    <a:pt x="2174671" y="92925"/>
                  </a:lnTo>
                  <a:lnTo>
                    <a:pt x="2175497" y="84112"/>
                  </a:lnTo>
                  <a:close/>
                </a:path>
                <a:path w="4780915" h="1748154">
                  <a:moveTo>
                    <a:pt x="2248649" y="76492"/>
                  </a:moveTo>
                  <a:lnTo>
                    <a:pt x="2247125" y="74968"/>
                  </a:lnTo>
                  <a:lnTo>
                    <a:pt x="2239505" y="74968"/>
                  </a:lnTo>
                  <a:lnTo>
                    <a:pt x="2234933" y="76492"/>
                  </a:lnTo>
                  <a:lnTo>
                    <a:pt x="2230361" y="79540"/>
                  </a:lnTo>
                  <a:lnTo>
                    <a:pt x="2225789" y="81064"/>
                  </a:lnTo>
                  <a:lnTo>
                    <a:pt x="2221217" y="85636"/>
                  </a:lnTo>
                  <a:lnTo>
                    <a:pt x="2213597" y="91732"/>
                  </a:lnTo>
                  <a:lnTo>
                    <a:pt x="2213597" y="76492"/>
                  </a:lnTo>
                  <a:lnTo>
                    <a:pt x="2190737" y="76492"/>
                  </a:lnTo>
                  <a:lnTo>
                    <a:pt x="2190737" y="161937"/>
                  </a:lnTo>
                  <a:lnTo>
                    <a:pt x="2213597" y="161937"/>
                  </a:lnTo>
                  <a:lnTo>
                    <a:pt x="2213597" y="102400"/>
                  </a:lnTo>
                  <a:lnTo>
                    <a:pt x="2221217" y="99352"/>
                  </a:lnTo>
                  <a:lnTo>
                    <a:pt x="2227313" y="97828"/>
                  </a:lnTo>
                  <a:lnTo>
                    <a:pt x="2245601" y="97828"/>
                  </a:lnTo>
                  <a:lnTo>
                    <a:pt x="2248649" y="99352"/>
                  </a:lnTo>
                  <a:lnTo>
                    <a:pt x="2248649" y="76492"/>
                  </a:lnTo>
                  <a:close/>
                </a:path>
                <a:path w="4780915" h="1748154">
                  <a:moveTo>
                    <a:pt x="2334095" y="119265"/>
                  </a:moveTo>
                  <a:lnTo>
                    <a:pt x="2334069" y="93179"/>
                  </a:lnTo>
                  <a:lnTo>
                    <a:pt x="2332266" y="88684"/>
                  </a:lnTo>
                  <a:lnTo>
                    <a:pt x="2331047" y="85636"/>
                  </a:lnTo>
                  <a:lnTo>
                    <a:pt x="2292947" y="73444"/>
                  </a:lnTo>
                  <a:lnTo>
                    <a:pt x="2285161" y="73736"/>
                  </a:lnTo>
                  <a:lnTo>
                    <a:pt x="2277516" y="74587"/>
                  </a:lnTo>
                  <a:lnTo>
                    <a:pt x="2269591" y="76022"/>
                  </a:lnTo>
                  <a:lnTo>
                    <a:pt x="2260943" y="78016"/>
                  </a:lnTo>
                  <a:lnTo>
                    <a:pt x="2260943" y="96304"/>
                  </a:lnTo>
                  <a:lnTo>
                    <a:pt x="2262467" y="96304"/>
                  </a:lnTo>
                  <a:lnTo>
                    <a:pt x="2269921" y="93179"/>
                  </a:lnTo>
                  <a:lnTo>
                    <a:pt x="2276373" y="90779"/>
                  </a:lnTo>
                  <a:lnTo>
                    <a:pt x="2281974" y="89230"/>
                  </a:lnTo>
                  <a:lnTo>
                    <a:pt x="2286851" y="88684"/>
                  </a:lnTo>
                  <a:lnTo>
                    <a:pt x="2295995" y="88684"/>
                  </a:lnTo>
                  <a:lnTo>
                    <a:pt x="2302091" y="90208"/>
                  </a:lnTo>
                  <a:lnTo>
                    <a:pt x="2305139" y="93256"/>
                  </a:lnTo>
                  <a:lnTo>
                    <a:pt x="2309711" y="94780"/>
                  </a:lnTo>
                  <a:lnTo>
                    <a:pt x="2311235" y="99352"/>
                  </a:lnTo>
                  <a:lnTo>
                    <a:pt x="2311235" y="106972"/>
                  </a:lnTo>
                  <a:lnTo>
                    <a:pt x="2311235" y="119265"/>
                  </a:lnTo>
                  <a:lnTo>
                    <a:pt x="2311235" y="140601"/>
                  </a:lnTo>
                  <a:lnTo>
                    <a:pt x="2305139" y="146697"/>
                  </a:lnTo>
                  <a:lnTo>
                    <a:pt x="2299043" y="149745"/>
                  </a:lnTo>
                  <a:lnTo>
                    <a:pt x="2288375" y="149745"/>
                  </a:lnTo>
                  <a:lnTo>
                    <a:pt x="2283803" y="148221"/>
                  </a:lnTo>
                  <a:lnTo>
                    <a:pt x="2277707" y="145173"/>
                  </a:lnTo>
                  <a:lnTo>
                    <a:pt x="2277707" y="131457"/>
                  </a:lnTo>
                  <a:lnTo>
                    <a:pt x="2311235" y="119265"/>
                  </a:lnTo>
                  <a:lnTo>
                    <a:pt x="2311235" y="106972"/>
                  </a:lnTo>
                  <a:lnTo>
                    <a:pt x="2271801" y="113017"/>
                  </a:lnTo>
                  <a:lnTo>
                    <a:pt x="2253323" y="139077"/>
                  </a:lnTo>
                  <a:lnTo>
                    <a:pt x="2253323" y="146697"/>
                  </a:lnTo>
                  <a:lnTo>
                    <a:pt x="2256371" y="152793"/>
                  </a:lnTo>
                  <a:lnTo>
                    <a:pt x="2265515" y="161937"/>
                  </a:lnTo>
                  <a:lnTo>
                    <a:pt x="2273135" y="164985"/>
                  </a:lnTo>
                  <a:lnTo>
                    <a:pt x="2285327" y="164985"/>
                  </a:lnTo>
                  <a:lnTo>
                    <a:pt x="2294471" y="161937"/>
                  </a:lnTo>
                  <a:lnTo>
                    <a:pt x="2303615" y="157365"/>
                  </a:lnTo>
                  <a:lnTo>
                    <a:pt x="2311235" y="151269"/>
                  </a:lnTo>
                  <a:lnTo>
                    <a:pt x="2311235" y="161937"/>
                  </a:lnTo>
                  <a:lnTo>
                    <a:pt x="2334095" y="161937"/>
                  </a:lnTo>
                  <a:lnTo>
                    <a:pt x="2334095" y="151269"/>
                  </a:lnTo>
                  <a:lnTo>
                    <a:pt x="2334095" y="149745"/>
                  </a:lnTo>
                  <a:lnTo>
                    <a:pt x="2334095" y="119265"/>
                  </a:lnTo>
                  <a:close/>
                </a:path>
                <a:path w="4780915" h="1748154">
                  <a:moveTo>
                    <a:pt x="2424112" y="79540"/>
                  </a:moveTo>
                  <a:lnTo>
                    <a:pt x="2417254" y="76657"/>
                  </a:lnTo>
                  <a:lnTo>
                    <a:pt x="2410396" y="74777"/>
                  </a:lnTo>
                  <a:lnTo>
                    <a:pt x="2403538" y="73748"/>
                  </a:lnTo>
                  <a:lnTo>
                    <a:pt x="2396680" y="73444"/>
                  </a:lnTo>
                  <a:lnTo>
                    <a:pt x="2386723" y="74282"/>
                  </a:lnTo>
                  <a:lnTo>
                    <a:pt x="2352814" y="100114"/>
                  </a:lnTo>
                  <a:lnTo>
                    <a:pt x="2349335" y="119164"/>
                  </a:lnTo>
                  <a:lnTo>
                    <a:pt x="2350211" y="129819"/>
                  </a:lnTo>
                  <a:lnTo>
                    <a:pt x="2377821" y="161734"/>
                  </a:lnTo>
                  <a:lnTo>
                    <a:pt x="2398204" y="164973"/>
                  </a:lnTo>
                  <a:lnTo>
                    <a:pt x="2404173" y="164426"/>
                  </a:lnTo>
                  <a:lnTo>
                    <a:pt x="2410587" y="162877"/>
                  </a:lnTo>
                  <a:lnTo>
                    <a:pt x="2417267" y="160477"/>
                  </a:lnTo>
                  <a:lnTo>
                    <a:pt x="2424112" y="157353"/>
                  </a:lnTo>
                  <a:lnTo>
                    <a:pt x="2424112" y="137541"/>
                  </a:lnTo>
                  <a:lnTo>
                    <a:pt x="2422588" y="137541"/>
                  </a:lnTo>
                  <a:lnTo>
                    <a:pt x="2416632" y="142430"/>
                  </a:lnTo>
                  <a:lnTo>
                    <a:pt x="2410396" y="145732"/>
                  </a:lnTo>
                  <a:lnTo>
                    <a:pt x="2404148" y="147624"/>
                  </a:lnTo>
                  <a:lnTo>
                    <a:pt x="2398204" y="148209"/>
                  </a:lnTo>
                  <a:lnTo>
                    <a:pt x="2390584" y="148209"/>
                  </a:lnTo>
                  <a:lnTo>
                    <a:pt x="2384488" y="145161"/>
                  </a:lnTo>
                  <a:lnTo>
                    <a:pt x="2375344" y="136017"/>
                  </a:lnTo>
                  <a:lnTo>
                    <a:pt x="2373820" y="128397"/>
                  </a:lnTo>
                  <a:lnTo>
                    <a:pt x="2373820" y="110020"/>
                  </a:lnTo>
                  <a:lnTo>
                    <a:pt x="2375344" y="102400"/>
                  </a:lnTo>
                  <a:lnTo>
                    <a:pt x="2379916" y="97828"/>
                  </a:lnTo>
                  <a:lnTo>
                    <a:pt x="2384488" y="91732"/>
                  </a:lnTo>
                  <a:lnTo>
                    <a:pt x="2390584" y="90208"/>
                  </a:lnTo>
                  <a:lnTo>
                    <a:pt x="2398204" y="90208"/>
                  </a:lnTo>
                  <a:lnTo>
                    <a:pt x="2404148" y="90805"/>
                  </a:lnTo>
                  <a:lnTo>
                    <a:pt x="2410396" y="92684"/>
                  </a:lnTo>
                  <a:lnTo>
                    <a:pt x="2416632" y="95999"/>
                  </a:lnTo>
                  <a:lnTo>
                    <a:pt x="2422588" y="100876"/>
                  </a:lnTo>
                  <a:lnTo>
                    <a:pt x="2424112" y="100876"/>
                  </a:lnTo>
                  <a:lnTo>
                    <a:pt x="2424112" y="79540"/>
                  </a:lnTo>
                  <a:close/>
                </a:path>
                <a:path w="4780915" h="1748154">
                  <a:moveTo>
                    <a:pt x="2491257" y="76492"/>
                  </a:moveTo>
                  <a:lnTo>
                    <a:pt x="2463825" y="76492"/>
                  </a:lnTo>
                  <a:lnTo>
                    <a:pt x="2463825" y="52108"/>
                  </a:lnTo>
                  <a:lnTo>
                    <a:pt x="2440876" y="52108"/>
                  </a:lnTo>
                  <a:lnTo>
                    <a:pt x="2440876" y="76492"/>
                  </a:lnTo>
                  <a:lnTo>
                    <a:pt x="2430208" y="76492"/>
                  </a:lnTo>
                  <a:lnTo>
                    <a:pt x="2430208" y="91732"/>
                  </a:lnTo>
                  <a:lnTo>
                    <a:pt x="2440876" y="91732"/>
                  </a:lnTo>
                  <a:lnTo>
                    <a:pt x="2440876" y="145173"/>
                  </a:lnTo>
                  <a:lnTo>
                    <a:pt x="2443924" y="152793"/>
                  </a:lnTo>
                  <a:lnTo>
                    <a:pt x="2453068" y="161937"/>
                  </a:lnTo>
                  <a:lnTo>
                    <a:pt x="2460777" y="163461"/>
                  </a:lnTo>
                  <a:lnTo>
                    <a:pt x="2485161" y="163461"/>
                  </a:lnTo>
                  <a:lnTo>
                    <a:pt x="2491257" y="161937"/>
                  </a:lnTo>
                  <a:lnTo>
                    <a:pt x="2491257" y="146697"/>
                  </a:lnTo>
                  <a:lnTo>
                    <a:pt x="2489733" y="146697"/>
                  </a:lnTo>
                  <a:lnTo>
                    <a:pt x="2486685" y="148221"/>
                  </a:lnTo>
                  <a:lnTo>
                    <a:pt x="2474493" y="148221"/>
                  </a:lnTo>
                  <a:lnTo>
                    <a:pt x="2469921" y="146697"/>
                  </a:lnTo>
                  <a:lnTo>
                    <a:pt x="2465349" y="142125"/>
                  </a:lnTo>
                  <a:lnTo>
                    <a:pt x="2463825" y="136029"/>
                  </a:lnTo>
                  <a:lnTo>
                    <a:pt x="2463825" y="91732"/>
                  </a:lnTo>
                  <a:lnTo>
                    <a:pt x="2491257" y="91732"/>
                  </a:lnTo>
                  <a:lnTo>
                    <a:pt x="2491257" y="76492"/>
                  </a:lnTo>
                  <a:close/>
                </a:path>
                <a:path w="4780915" h="1748154">
                  <a:moveTo>
                    <a:pt x="2527833" y="76492"/>
                  </a:moveTo>
                  <a:lnTo>
                    <a:pt x="2504973" y="76492"/>
                  </a:lnTo>
                  <a:lnTo>
                    <a:pt x="2504973" y="161925"/>
                  </a:lnTo>
                  <a:lnTo>
                    <a:pt x="2527833" y="161925"/>
                  </a:lnTo>
                  <a:lnTo>
                    <a:pt x="2527833" y="76492"/>
                  </a:lnTo>
                  <a:close/>
                </a:path>
                <a:path w="4780915" h="1748154">
                  <a:moveTo>
                    <a:pt x="2527833" y="44488"/>
                  </a:moveTo>
                  <a:lnTo>
                    <a:pt x="2503449" y="44488"/>
                  </a:lnTo>
                  <a:lnTo>
                    <a:pt x="2503449" y="65824"/>
                  </a:lnTo>
                  <a:lnTo>
                    <a:pt x="2527833" y="65824"/>
                  </a:lnTo>
                  <a:lnTo>
                    <a:pt x="2527833" y="44488"/>
                  </a:lnTo>
                  <a:close/>
                </a:path>
                <a:path w="4780915" h="1748154">
                  <a:moveTo>
                    <a:pt x="2619375" y="79540"/>
                  </a:moveTo>
                  <a:lnTo>
                    <a:pt x="2612517" y="76657"/>
                  </a:lnTo>
                  <a:lnTo>
                    <a:pt x="2605659" y="74777"/>
                  </a:lnTo>
                  <a:lnTo>
                    <a:pt x="2598801" y="73748"/>
                  </a:lnTo>
                  <a:lnTo>
                    <a:pt x="2591943" y="73444"/>
                  </a:lnTo>
                  <a:lnTo>
                    <a:pt x="2581960" y="74282"/>
                  </a:lnTo>
                  <a:lnTo>
                    <a:pt x="2547836" y="100114"/>
                  </a:lnTo>
                  <a:lnTo>
                    <a:pt x="2544597" y="119164"/>
                  </a:lnTo>
                  <a:lnTo>
                    <a:pt x="2545435" y="129819"/>
                  </a:lnTo>
                  <a:lnTo>
                    <a:pt x="2572880" y="161734"/>
                  </a:lnTo>
                  <a:lnTo>
                    <a:pt x="2593467" y="164973"/>
                  </a:lnTo>
                  <a:lnTo>
                    <a:pt x="2599220" y="164426"/>
                  </a:lnTo>
                  <a:lnTo>
                    <a:pt x="2605278" y="162877"/>
                  </a:lnTo>
                  <a:lnTo>
                    <a:pt x="2611894" y="160477"/>
                  </a:lnTo>
                  <a:lnTo>
                    <a:pt x="2619375" y="157353"/>
                  </a:lnTo>
                  <a:lnTo>
                    <a:pt x="2619375" y="137541"/>
                  </a:lnTo>
                  <a:lnTo>
                    <a:pt x="2617851" y="137541"/>
                  </a:lnTo>
                  <a:lnTo>
                    <a:pt x="2611894" y="142430"/>
                  </a:lnTo>
                  <a:lnTo>
                    <a:pt x="2605659" y="145732"/>
                  </a:lnTo>
                  <a:lnTo>
                    <a:pt x="2599410" y="147624"/>
                  </a:lnTo>
                  <a:lnTo>
                    <a:pt x="2593467" y="148209"/>
                  </a:lnTo>
                  <a:lnTo>
                    <a:pt x="2585847" y="148209"/>
                  </a:lnTo>
                  <a:lnTo>
                    <a:pt x="2579751" y="145161"/>
                  </a:lnTo>
                  <a:lnTo>
                    <a:pt x="2570607" y="136017"/>
                  </a:lnTo>
                  <a:lnTo>
                    <a:pt x="2569083" y="128397"/>
                  </a:lnTo>
                  <a:lnTo>
                    <a:pt x="2569083" y="110020"/>
                  </a:lnTo>
                  <a:lnTo>
                    <a:pt x="2570607" y="102400"/>
                  </a:lnTo>
                  <a:lnTo>
                    <a:pt x="2575179" y="97828"/>
                  </a:lnTo>
                  <a:lnTo>
                    <a:pt x="2579751" y="91732"/>
                  </a:lnTo>
                  <a:lnTo>
                    <a:pt x="2585847" y="90208"/>
                  </a:lnTo>
                  <a:lnTo>
                    <a:pt x="2593467" y="90208"/>
                  </a:lnTo>
                  <a:lnTo>
                    <a:pt x="2599194" y="90805"/>
                  </a:lnTo>
                  <a:lnTo>
                    <a:pt x="2605087" y="92684"/>
                  </a:lnTo>
                  <a:lnTo>
                    <a:pt x="2611247" y="95999"/>
                  </a:lnTo>
                  <a:lnTo>
                    <a:pt x="2617851" y="100876"/>
                  </a:lnTo>
                  <a:lnTo>
                    <a:pt x="2619375" y="100876"/>
                  </a:lnTo>
                  <a:lnTo>
                    <a:pt x="2619375" y="79540"/>
                  </a:lnTo>
                  <a:close/>
                </a:path>
                <a:path w="4780915" h="1748154">
                  <a:moveTo>
                    <a:pt x="2712428" y="114681"/>
                  </a:moveTo>
                  <a:lnTo>
                    <a:pt x="2689847" y="76022"/>
                  </a:lnTo>
                  <a:lnTo>
                    <a:pt x="2689466" y="75971"/>
                  </a:lnTo>
                  <a:lnTo>
                    <a:pt x="2689466" y="110020"/>
                  </a:lnTo>
                  <a:lnTo>
                    <a:pt x="2651366" y="110020"/>
                  </a:lnTo>
                  <a:lnTo>
                    <a:pt x="2652750" y="100012"/>
                  </a:lnTo>
                  <a:lnTo>
                    <a:pt x="2656700" y="92875"/>
                  </a:lnTo>
                  <a:lnTo>
                    <a:pt x="2662948" y="88582"/>
                  </a:lnTo>
                  <a:lnTo>
                    <a:pt x="2671178" y="87160"/>
                  </a:lnTo>
                  <a:lnTo>
                    <a:pt x="2679179" y="88582"/>
                  </a:lnTo>
                  <a:lnTo>
                    <a:pt x="2684894" y="92875"/>
                  </a:lnTo>
                  <a:lnTo>
                    <a:pt x="2688323" y="100012"/>
                  </a:lnTo>
                  <a:lnTo>
                    <a:pt x="2689466" y="110020"/>
                  </a:lnTo>
                  <a:lnTo>
                    <a:pt x="2689466" y="75971"/>
                  </a:lnTo>
                  <a:lnTo>
                    <a:pt x="2672702" y="73444"/>
                  </a:lnTo>
                  <a:lnTo>
                    <a:pt x="2662986" y="74282"/>
                  </a:lnTo>
                  <a:lnTo>
                    <a:pt x="2654414" y="76682"/>
                  </a:lnTo>
                  <a:lnTo>
                    <a:pt x="2629128" y="109245"/>
                  </a:lnTo>
                  <a:lnTo>
                    <a:pt x="2628506" y="119253"/>
                  </a:lnTo>
                  <a:lnTo>
                    <a:pt x="2629128" y="129857"/>
                  </a:lnTo>
                  <a:lnTo>
                    <a:pt x="2656700" y="161734"/>
                  </a:lnTo>
                  <a:lnTo>
                    <a:pt x="2677274" y="164973"/>
                  </a:lnTo>
                  <a:lnTo>
                    <a:pt x="2685300" y="164426"/>
                  </a:lnTo>
                  <a:lnTo>
                    <a:pt x="2693466" y="162877"/>
                  </a:lnTo>
                  <a:lnTo>
                    <a:pt x="2701925" y="160477"/>
                  </a:lnTo>
                  <a:lnTo>
                    <a:pt x="2710802" y="157353"/>
                  </a:lnTo>
                  <a:lnTo>
                    <a:pt x="2710802" y="148209"/>
                  </a:lnTo>
                  <a:lnTo>
                    <a:pt x="2710802" y="137541"/>
                  </a:lnTo>
                  <a:lnTo>
                    <a:pt x="2709278" y="137541"/>
                  </a:lnTo>
                  <a:lnTo>
                    <a:pt x="2702407" y="142430"/>
                  </a:lnTo>
                  <a:lnTo>
                    <a:pt x="2695371" y="145732"/>
                  </a:lnTo>
                  <a:lnTo>
                    <a:pt x="2688069" y="147624"/>
                  </a:lnTo>
                  <a:lnTo>
                    <a:pt x="2680322" y="148209"/>
                  </a:lnTo>
                  <a:lnTo>
                    <a:pt x="2668092" y="146735"/>
                  </a:lnTo>
                  <a:lnTo>
                    <a:pt x="2658986" y="142113"/>
                  </a:lnTo>
                  <a:lnTo>
                    <a:pt x="2653322" y="134073"/>
                  </a:lnTo>
                  <a:lnTo>
                    <a:pt x="2651366" y="122301"/>
                  </a:lnTo>
                  <a:lnTo>
                    <a:pt x="2712428" y="122301"/>
                  </a:lnTo>
                  <a:lnTo>
                    <a:pt x="2712428" y="114681"/>
                  </a:lnTo>
                  <a:close/>
                </a:path>
                <a:path w="4780915" h="1748154">
                  <a:moveTo>
                    <a:pt x="4780775" y="304812"/>
                  </a:moveTo>
                  <a:lnTo>
                    <a:pt x="10668" y="304812"/>
                  </a:lnTo>
                  <a:lnTo>
                    <a:pt x="10668" y="0"/>
                  </a:lnTo>
                  <a:lnTo>
                    <a:pt x="0" y="0"/>
                  </a:lnTo>
                  <a:lnTo>
                    <a:pt x="0" y="1748028"/>
                  </a:lnTo>
                  <a:lnTo>
                    <a:pt x="10668" y="1748028"/>
                  </a:lnTo>
                  <a:lnTo>
                    <a:pt x="10668" y="315480"/>
                  </a:lnTo>
                  <a:lnTo>
                    <a:pt x="4780775" y="315480"/>
                  </a:lnTo>
                  <a:lnTo>
                    <a:pt x="4780775" y="30481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9" name="object 59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5401341" y="5250846"/>
              <a:ext cx="748950" cy="138874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5402865" y="5479732"/>
              <a:ext cx="599503" cy="140398"/>
            </a:xfrm>
            <a:prstGeom prst="rect">
              <a:avLst/>
            </a:prstGeom>
          </p:spPr>
        </p:pic>
        <p:sp>
          <p:nvSpPr>
            <p:cNvPr id="61" name="object 61"/>
            <p:cNvSpPr/>
            <p:nvPr/>
          </p:nvSpPr>
          <p:spPr>
            <a:xfrm>
              <a:off x="6109144" y="5481256"/>
              <a:ext cx="171450" cy="139065"/>
            </a:xfrm>
            <a:custGeom>
              <a:avLst/>
              <a:gdLst/>
              <a:ahLst/>
              <a:cxnLst/>
              <a:rect l="l" t="t" r="r" b="b"/>
              <a:pathLst>
                <a:path w="171450" h="139064">
                  <a:moveTo>
                    <a:pt x="41148" y="0"/>
                  </a:moveTo>
                  <a:lnTo>
                    <a:pt x="25908" y="0"/>
                  </a:lnTo>
                  <a:lnTo>
                    <a:pt x="14782" y="16332"/>
                  </a:lnTo>
                  <a:lnTo>
                    <a:pt x="6667" y="33388"/>
                  </a:lnTo>
                  <a:lnTo>
                    <a:pt x="1689" y="51308"/>
                  </a:lnTo>
                  <a:lnTo>
                    <a:pt x="0" y="70205"/>
                  </a:lnTo>
                  <a:lnTo>
                    <a:pt x="1689" y="89115"/>
                  </a:lnTo>
                  <a:lnTo>
                    <a:pt x="6667" y="106870"/>
                  </a:lnTo>
                  <a:lnTo>
                    <a:pt x="14782" y="123444"/>
                  </a:lnTo>
                  <a:lnTo>
                    <a:pt x="25908" y="138874"/>
                  </a:lnTo>
                  <a:lnTo>
                    <a:pt x="41148" y="138874"/>
                  </a:lnTo>
                  <a:lnTo>
                    <a:pt x="34836" y="132880"/>
                  </a:lnTo>
                  <a:lnTo>
                    <a:pt x="29527" y="126301"/>
                  </a:lnTo>
                  <a:lnTo>
                    <a:pt x="14478" y="90830"/>
                  </a:lnTo>
                  <a:lnTo>
                    <a:pt x="12192" y="70205"/>
                  </a:lnTo>
                  <a:lnTo>
                    <a:pt x="12763" y="59055"/>
                  </a:lnTo>
                  <a:lnTo>
                    <a:pt x="25069" y="21285"/>
                  </a:lnTo>
                  <a:lnTo>
                    <a:pt x="41148" y="1524"/>
                  </a:lnTo>
                  <a:lnTo>
                    <a:pt x="41148" y="0"/>
                  </a:lnTo>
                  <a:close/>
                </a:path>
                <a:path w="171450" h="139064">
                  <a:moveTo>
                    <a:pt x="170878" y="90017"/>
                  </a:moveTo>
                  <a:lnTo>
                    <a:pt x="82384" y="90017"/>
                  </a:lnTo>
                  <a:lnTo>
                    <a:pt x="82384" y="100685"/>
                  </a:lnTo>
                  <a:lnTo>
                    <a:pt x="170878" y="100685"/>
                  </a:lnTo>
                  <a:lnTo>
                    <a:pt x="170878" y="90017"/>
                  </a:lnTo>
                  <a:close/>
                </a:path>
                <a:path w="171450" h="139064">
                  <a:moveTo>
                    <a:pt x="170878" y="59448"/>
                  </a:moveTo>
                  <a:lnTo>
                    <a:pt x="82384" y="59448"/>
                  </a:lnTo>
                  <a:lnTo>
                    <a:pt x="82384" y="70205"/>
                  </a:lnTo>
                  <a:lnTo>
                    <a:pt x="170878" y="70205"/>
                  </a:lnTo>
                  <a:lnTo>
                    <a:pt x="170878" y="5944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2" name="object 62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6313646" y="5481256"/>
              <a:ext cx="352234" cy="138874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5396769" y="5711761"/>
              <a:ext cx="1066228" cy="137350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5404389" y="5940647"/>
              <a:ext cx="1502568" cy="137350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5396769" y="6166485"/>
              <a:ext cx="1052512" cy="140398"/>
            </a:xfrm>
            <a:prstGeom prst="rect">
              <a:avLst/>
            </a:prstGeom>
          </p:spPr>
        </p:pic>
        <p:sp>
          <p:nvSpPr>
            <p:cNvPr id="66" name="object 66"/>
            <p:cNvSpPr/>
            <p:nvPr/>
          </p:nvSpPr>
          <p:spPr>
            <a:xfrm>
              <a:off x="5498960" y="6398514"/>
              <a:ext cx="862330" cy="139065"/>
            </a:xfrm>
            <a:custGeom>
              <a:avLst/>
              <a:gdLst/>
              <a:ahLst/>
              <a:cxnLst/>
              <a:rect l="l" t="t" r="r" b="b"/>
              <a:pathLst>
                <a:path w="862329" h="139065">
                  <a:moveTo>
                    <a:pt x="39725" y="12"/>
                  </a:moveTo>
                  <a:lnTo>
                    <a:pt x="25908" y="12"/>
                  </a:lnTo>
                  <a:lnTo>
                    <a:pt x="14147" y="15659"/>
                  </a:lnTo>
                  <a:lnTo>
                    <a:pt x="6096" y="32588"/>
                  </a:lnTo>
                  <a:lnTo>
                    <a:pt x="1485" y="50406"/>
                  </a:lnTo>
                  <a:lnTo>
                    <a:pt x="0" y="68681"/>
                  </a:lnTo>
                  <a:lnTo>
                    <a:pt x="1485" y="87566"/>
                  </a:lnTo>
                  <a:lnTo>
                    <a:pt x="6096" y="105460"/>
                  </a:lnTo>
                  <a:lnTo>
                    <a:pt x="14147" y="122516"/>
                  </a:lnTo>
                  <a:lnTo>
                    <a:pt x="25908" y="138887"/>
                  </a:lnTo>
                  <a:lnTo>
                    <a:pt x="39725" y="138887"/>
                  </a:lnTo>
                  <a:lnTo>
                    <a:pt x="39725" y="137363"/>
                  </a:lnTo>
                  <a:lnTo>
                    <a:pt x="34213" y="131305"/>
                  </a:lnTo>
                  <a:lnTo>
                    <a:pt x="29159" y="124701"/>
                  </a:lnTo>
                  <a:lnTo>
                    <a:pt x="11239" y="79832"/>
                  </a:lnTo>
                  <a:lnTo>
                    <a:pt x="10668" y="68681"/>
                  </a:lnTo>
                  <a:lnTo>
                    <a:pt x="11239" y="58343"/>
                  </a:lnTo>
                  <a:lnTo>
                    <a:pt x="24409" y="19723"/>
                  </a:lnTo>
                  <a:lnTo>
                    <a:pt x="34213" y="6007"/>
                  </a:lnTo>
                  <a:lnTo>
                    <a:pt x="39725" y="12"/>
                  </a:lnTo>
                  <a:close/>
                </a:path>
                <a:path w="862329" h="139065">
                  <a:moveTo>
                    <a:pt x="71729" y="53352"/>
                  </a:moveTo>
                  <a:lnTo>
                    <a:pt x="65633" y="21348"/>
                  </a:lnTo>
                  <a:lnTo>
                    <a:pt x="54965" y="24396"/>
                  </a:lnTo>
                  <a:lnTo>
                    <a:pt x="61061" y="54876"/>
                  </a:lnTo>
                  <a:lnTo>
                    <a:pt x="71729" y="53352"/>
                  </a:lnTo>
                  <a:close/>
                </a:path>
                <a:path w="862329" h="139065">
                  <a:moveTo>
                    <a:pt x="193738" y="35064"/>
                  </a:moveTo>
                  <a:lnTo>
                    <a:pt x="97637" y="35064"/>
                  </a:lnTo>
                  <a:lnTo>
                    <a:pt x="97637" y="44208"/>
                  </a:lnTo>
                  <a:lnTo>
                    <a:pt x="135737" y="44208"/>
                  </a:lnTo>
                  <a:lnTo>
                    <a:pt x="135737" y="60972"/>
                  </a:lnTo>
                  <a:lnTo>
                    <a:pt x="99161" y="60972"/>
                  </a:lnTo>
                  <a:lnTo>
                    <a:pt x="99161" y="135839"/>
                  </a:lnTo>
                  <a:lnTo>
                    <a:pt x="109829" y="135839"/>
                  </a:lnTo>
                  <a:lnTo>
                    <a:pt x="109829" y="68681"/>
                  </a:lnTo>
                  <a:lnTo>
                    <a:pt x="135737" y="68681"/>
                  </a:lnTo>
                  <a:lnTo>
                    <a:pt x="132575" y="80403"/>
                  </a:lnTo>
                  <a:lnTo>
                    <a:pt x="127546" y="90398"/>
                  </a:lnTo>
                  <a:lnTo>
                    <a:pt x="120523" y="98691"/>
                  </a:lnTo>
                  <a:lnTo>
                    <a:pt x="111353" y="105257"/>
                  </a:lnTo>
                  <a:lnTo>
                    <a:pt x="115925" y="111353"/>
                  </a:lnTo>
                  <a:lnTo>
                    <a:pt x="125145" y="105943"/>
                  </a:lnTo>
                  <a:lnTo>
                    <a:pt x="132511" y="98971"/>
                  </a:lnTo>
                  <a:lnTo>
                    <a:pt x="138468" y="90563"/>
                  </a:lnTo>
                  <a:lnTo>
                    <a:pt x="143446" y="80873"/>
                  </a:lnTo>
                  <a:lnTo>
                    <a:pt x="147497" y="89687"/>
                  </a:lnTo>
                  <a:lnTo>
                    <a:pt x="152971" y="97637"/>
                  </a:lnTo>
                  <a:lnTo>
                    <a:pt x="160172" y="104444"/>
                  </a:lnTo>
                  <a:lnTo>
                    <a:pt x="169354" y="109829"/>
                  </a:lnTo>
                  <a:lnTo>
                    <a:pt x="173926" y="102209"/>
                  </a:lnTo>
                  <a:lnTo>
                    <a:pt x="164528" y="95681"/>
                  </a:lnTo>
                  <a:lnTo>
                    <a:pt x="156972" y="87731"/>
                  </a:lnTo>
                  <a:lnTo>
                    <a:pt x="152793" y="80873"/>
                  </a:lnTo>
                  <a:lnTo>
                    <a:pt x="151434" y="78638"/>
                  </a:lnTo>
                  <a:lnTo>
                    <a:pt x="148018" y="68681"/>
                  </a:lnTo>
                  <a:lnTo>
                    <a:pt x="176974" y="68681"/>
                  </a:lnTo>
                  <a:lnTo>
                    <a:pt x="176974" y="125069"/>
                  </a:lnTo>
                  <a:lnTo>
                    <a:pt x="175450" y="126593"/>
                  </a:lnTo>
                  <a:lnTo>
                    <a:pt x="158686" y="126593"/>
                  </a:lnTo>
                  <a:lnTo>
                    <a:pt x="160210" y="135839"/>
                  </a:lnTo>
                  <a:lnTo>
                    <a:pt x="180022" y="135839"/>
                  </a:lnTo>
                  <a:lnTo>
                    <a:pt x="181546" y="134213"/>
                  </a:lnTo>
                  <a:lnTo>
                    <a:pt x="184594" y="132689"/>
                  </a:lnTo>
                  <a:lnTo>
                    <a:pt x="186118" y="131165"/>
                  </a:lnTo>
                  <a:lnTo>
                    <a:pt x="187642" y="128117"/>
                  </a:lnTo>
                  <a:lnTo>
                    <a:pt x="187642" y="68681"/>
                  </a:lnTo>
                  <a:lnTo>
                    <a:pt x="187642" y="60972"/>
                  </a:lnTo>
                  <a:lnTo>
                    <a:pt x="148018" y="60972"/>
                  </a:lnTo>
                  <a:lnTo>
                    <a:pt x="148018" y="44208"/>
                  </a:lnTo>
                  <a:lnTo>
                    <a:pt x="193738" y="44208"/>
                  </a:lnTo>
                  <a:lnTo>
                    <a:pt x="193738" y="35064"/>
                  </a:lnTo>
                  <a:close/>
                </a:path>
                <a:path w="862329" h="139065">
                  <a:moveTo>
                    <a:pt x="196786" y="13728"/>
                  </a:moveTo>
                  <a:lnTo>
                    <a:pt x="141922" y="13728"/>
                  </a:lnTo>
                  <a:lnTo>
                    <a:pt x="141922" y="1536"/>
                  </a:lnTo>
                  <a:lnTo>
                    <a:pt x="129641" y="1536"/>
                  </a:lnTo>
                  <a:lnTo>
                    <a:pt x="129641" y="13728"/>
                  </a:lnTo>
                  <a:lnTo>
                    <a:pt x="79349" y="13728"/>
                  </a:lnTo>
                  <a:lnTo>
                    <a:pt x="79349" y="68681"/>
                  </a:lnTo>
                  <a:lnTo>
                    <a:pt x="72466" y="71843"/>
                  </a:lnTo>
                  <a:lnTo>
                    <a:pt x="65443" y="74587"/>
                  </a:lnTo>
                  <a:lnTo>
                    <a:pt x="58127" y="77038"/>
                  </a:lnTo>
                  <a:lnTo>
                    <a:pt x="50393" y="79349"/>
                  </a:lnTo>
                  <a:lnTo>
                    <a:pt x="53441" y="90017"/>
                  </a:lnTo>
                  <a:lnTo>
                    <a:pt x="59182" y="87464"/>
                  </a:lnTo>
                  <a:lnTo>
                    <a:pt x="65062" y="84493"/>
                  </a:lnTo>
                  <a:lnTo>
                    <a:pt x="71234" y="81229"/>
                  </a:lnTo>
                  <a:lnTo>
                    <a:pt x="77825" y="77825"/>
                  </a:lnTo>
                  <a:lnTo>
                    <a:pt x="74663" y="92113"/>
                  </a:lnTo>
                  <a:lnTo>
                    <a:pt x="69634" y="105257"/>
                  </a:lnTo>
                  <a:lnTo>
                    <a:pt x="62611" y="117259"/>
                  </a:lnTo>
                  <a:lnTo>
                    <a:pt x="53441" y="128117"/>
                  </a:lnTo>
                  <a:lnTo>
                    <a:pt x="61061" y="134213"/>
                  </a:lnTo>
                  <a:lnTo>
                    <a:pt x="82969" y="101244"/>
                  </a:lnTo>
                  <a:lnTo>
                    <a:pt x="90017" y="57924"/>
                  </a:lnTo>
                  <a:lnTo>
                    <a:pt x="90017" y="22872"/>
                  </a:lnTo>
                  <a:lnTo>
                    <a:pt x="196786" y="22872"/>
                  </a:lnTo>
                  <a:lnTo>
                    <a:pt x="196786" y="13728"/>
                  </a:lnTo>
                  <a:close/>
                </a:path>
                <a:path w="862329" h="139065">
                  <a:moveTo>
                    <a:pt x="300520" y="122021"/>
                  </a:moveTo>
                  <a:lnTo>
                    <a:pt x="293636" y="116547"/>
                  </a:lnTo>
                  <a:lnTo>
                    <a:pt x="286613" y="111353"/>
                  </a:lnTo>
                  <a:lnTo>
                    <a:pt x="282308" y="108305"/>
                  </a:lnTo>
                  <a:lnTo>
                    <a:pt x="271564" y="100685"/>
                  </a:lnTo>
                  <a:lnTo>
                    <a:pt x="294424" y="74777"/>
                  </a:lnTo>
                  <a:lnTo>
                    <a:pt x="283756" y="70205"/>
                  </a:lnTo>
                  <a:lnTo>
                    <a:pt x="278917" y="76161"/>
                  </a:lnTo>
                  <a:lnTo>
                    <a:pt x="273659" y="82397"/>
                  </a:lnTo>
                  <a:lnTo>
                    <a:pt x="268109" y="88633"/>
                  </a:lnTo>
                  <a:lnTo>
                    <a:pt x="262420" y="94589"/>
                  </a:lnTo>
                  <a:lnTo>
                    <a:pt x="253542" y="89154"/>
                  </a:lnTo>
                  <a:lnTo>
                    <a:pt x="245224" y="84302"/>
                  </a:lnTo>
                  <a:lnTo>
                    <a:pt x="237528" y="80035"/>
                  </a:lnTo>
                  <a:lnTo>
                    <a:pt x="230314" y="76301"/>
                  </a:lnTo>
                  <a:lnTo>
                    <a:pt x="224218" y="85445"/>
                  </a:lnTo>
                  <a:lnTo>
                    <a:pt x="230251" y="88061"/>
                  </a:lnTo>
                  <a:lnTo>
                    <a:pt x="236994" y="91541"/>
                  </a:lnTo>
                  <a:lnTo>
                    <a:pt x="244627" y="96164"/>
                  </a:lnTo>
                  <a:lnTo>
                    <a:pt x="253276" y="102209"/>
                  </a:lnTo>
                  <a:lnTo>
                    <a:pt x="242887" y="109664"/>
                  </a:lnTo>
                  <a:lnTo>
                    <a:pt x="232232" y="116116"/>
                  </a:lnTo>
                  <a:lnTo>
                    <a:pt x="221030" y="121716"/>
                  </a:lnTo>
                  <a:lnTo>
                    <a:pt x="208978" y="126593"/>
                  </a:lnTo>
                  <a:lnTo>
                    <a:pt x="213550" y="135826"/>
                  </a:lnTo>
                  <a:lnTo>
                    <a:pt x="226758" y="130632"/>
                  </a:lnTo>
                  <a:lnTo>
                    <a:pt x="239128" y="124320"/>
                  </a:lnTo>
                  <a:lnTo>
                    <a:pt x="250926" y="116878"/>
                  </a:lnTo>
                  <a:lnTo>
                    <a:pt x="262420" y="108305"/>
                  </a:lnTo>
                  <a:lnTo>
                    <a:pt x="271894" y="114642"/>
                  </a:lnTo>
                  <a:lnTo>
                    <a:pt x="279946" y="120116"/>
                  </a:lnTo>
                  <a:lnTo>
                    <a:pt x="286854" y="125018"/>
                  </a:lnTo>
                  <a:lnTo>
                    <a:pt x="292900" y="129641"/>
                  </a:lnTo>
                  <a:lnTo>
                    <a:pt x="300520" y="122021"/>
                  </a:lnTo>
                  <a:close/>
                </a:path>
                <a:path w="862329" h="139065">
                  <a:moveTo>
                    <a:pt x="327952" y="36576"/>
                  </a:moveTo>
                  <a:lnTo>
                    <a:pt x="237934" y="36576"/>
                  </a:lnTo>
                  <a:lnTo>
                    <a:pt x="237934" y="45720"/>
                  </a:lnTo>
                  <a:lnTo>
                    <a:pt x="327952" y="45720"/>
                  </a:lnTo>
                  <a:lnTo>
                    <a:pt x="327952" y="36576"/>
                  </a:lnTo>
                  <a:close/>
                </a:path>
                <a:path w="862329" h="139065">
                  <a:moveTo>
                    <a:pt x="340144" y="15240"/>
                  </a:moveTo>
                  <a:lnTo>
                    <a:pt x="247180" y="15240"/>
                  </a:lnTo>
                  <a:lnTo>
                    <a:pt x="248704" y="10668"/>
                  </a:lnTo>
                  <a:lnTo>
                    <a:pt x="251752" y="7620"/>
                  </a:lnTo>
                  <a:lnTo>
                    <a:pt x="253276" y="1524"/>
                  </a:lnTo>
                  <a:lnTo>
                    <a:pt x="242506" y="0"/>
                  </a:lnTo>
                  <a:lnTo>
                    <a:pt x="235458" y="12192"/>
                  </a:lnTo>
                  <a:lnTo>
                    <a:pt x="231584" y="18440"/>
                  </a:lnTo>
                  <a:lnTo>
                    <a:pt x="207454" y="45720"/>
                  </a:lnTo>
                  <a:lnTo>
                    <a:pt x="215074" y="51816"/>
                  </a:lnTo>
                  <a:lnTo>
                    <a:pt x="221056" y="46443"/>
                  </a:lnTo>
                  <a:lnTo>
                    <a:pt x="227457" y="39624"/>
                  </a:lnTo>
                  <a:lnTo>
                    <a:pt x="234149" y="31673"/>
                  </a:lnTo>
                  <a:lnTo>
                    <a:pt x="240982" y="22860"/>
                  </a:lnTo>
                  <a:lnTo>
                    <a:pt x="340144" y="22860"/>
                  </a:lnTo>
                  <a:lnTo>
                    <a:pt x="340144" y="15240"/>
                  </a:lnTo>
                  <a:close/>
                </a:path>
                <a:path w="862329" h="139065">
                  <a:moveTo>
                    <a:pt x="350901" y="100685"/>
                  </a:moveTo>
                  <a:lnTo>
                    <a:pt x="341668" y="99161"/>
                  </a:lnTo>
                  <a:lnTo>
                    <a:pt x="341668" y="108305"/>
                  </a:lnTo>
                  <a:lnTo>
                    <a:pt x="340144" y="115925"/>
                  </a:lnTo>
                  <a:lnTo>
                    <a:pt x="340144" y="118973"/>
                  </a:lnTo>
                  <a:lnTo>
                    <a:pt x="338620" y="122021"/>
                  </a:lnTo>
                  <a:lnTo>
                    <a:pt x="337096" y="123545"/>
                  </a:lnTo>
                  <a:lnTo>
                    <a:pt x="332524" y="123545"/>
                  </a:lnTo>
                  <a:lnTo>
                    <a:pt x="329476" y="122021"/>
                  </a:lnTo>
                  <a:lnTo>
                    <a:pt x="327952" y="115925"/>
                  </a:lnTo>
                  <a:lnTo>
                    <a:pt x="324904" y="111353"/>
                  </a:lnTo>
                  <a:lnTo>
                    <a:pt x="323380" y="103733"/>
                  </a:lnTo>
                  <a:lnTo>
                    <a:pt x="323253" y="93853"/>
                  </a:lnTo>
                  <a:lnTo>
                    <a:pt x="321856" y="85445"/>
                  </a:lnTo>
                  <a:lnTo>
                    <a:pt x="321856" y="57912"/>
                  </a:lnTo>
                  <a:lnTo>
                    <a:pt x="213550" y="57912"/>
                  </a:lnTo>
                  <a:lnTo>
                    <a:pt x="213550" y="67157"/>
                  </a:lnTo>
                  <a:lnTo>
                    <a:pt x="309664" y="67157"/>
                  </a:lnTo>
                  <a:lnTo>
                    <a:pt x="309943" y="80035"/>
                  </a:lnTo>
                  <a:lnTo>
                    <a:pt x="310807" y="91351"/>
                  </a:lnTo>
                  <a:lnTo>
                    <a:pt x="312229" y="101231"/>
                  </a:lnTo>
                  <a:lnTo>
                    <a:pt x="314198" y="109664"/>
                  </a:lnTo>
                  <a:lnTo>
                    <a:pt x="315760" y="118973"/>
                  </a:lnTo>
                  <a:lnTo>
                    <a:pt x="320332" y="126593"/>
                  </a:lnTo>
                  <a:lnTo>
                    <a:pt x="327952" y="134213"/>
                  </a:lnTo>
                  <a:lnTo>
                    <a:pt x="332524" y="135826"/>
                  </a:lnTo>
                  <a:lnTo>
                    <a:pt x="341668" y="135826"/>
                  </a:lnTo>
                  <a:lnTo>
                    <a:pt x="343192" y="134213"/>
                  </a:lnTo>
                  <a:lnTo>
                    <a:pt x="346240" y="132689"/>
                  </a:lnTo>
                  <a:lnTo>
                    <a:pt x="347764" y="129641"/>
                  </a:lnTo>
                  <a:lnTo>
                    <a:pt x="347764" y="126593"/>
                  </a:lnTo>
                  <a:lnTo>
                    <a:pt x="348843" y="123545"/>
                  </a:lnTo>
                  <a:lnTo>
                    <a:pt x="349377" y="122021"/>
                  </a:lnTo>
                  <a:lnTo>
                    <a:pt x="349377" y="112877"/>
                  </a:lnTo>
                  <a:lnTo>
                    <a:pt x="350901" y="108305"/>
                  </a:lnTo>
                  <a:lnTo>
                    <a:pt x="350901" y="100685"/>
                  </a:lnTo>
                  <a:close/>
                </a:path>
                <a:path w="862329" h="139065">
                  <a:moveTo>
                    <a:pt x="501878" y="70205"/>
                  </a:moveTo>
                  <a:lnTo>
                    <a:pt x="483590" y="32016"/>
                  </a:lnTo>
                  <a:lnTo>
                    <a:pt x="476300" y="27444"/>
                  </a:lnTo>
                  <a:lnTo>
                    <a:pt x="473633" y="25768"/>
                  </a:lnTo>
                  <a:lnTo>
                    <a:pt x="462241" y="20967"/>
                  </a:lnTo>
                  <a:lnTo>
                    <a:pt x="449694" y="17868"/>
                  </a:lnTo>
                  <a:lnTo>
                    <a:pt x="436257" y="16776"/>
                  </a:lnTo>
                  <a:lnTo>
                    <a:pt x="425589" y="17805"/>
                  </a:lnTo>
                  <a:lnTo>
                    <a:pt x="425589" y="27444"/>
                  </a:lnTo>
                  <a:lnTo>
                    <a:pt x="424776" y="42913"/>
                  </a:lnTo>
                  <a:lnTo>
                    <a:pt x="414921" y="83921"/>
                  </a:lnTo>
                  <a:lnTo>
                    <a:pt x="390537" y="109829"/>
                  </a:lnTo>
                  <a:lnTo>
                    <a:pt x="384441" y="109829"/>
                  </a:lnTo>
                  <a:lnTo>
                    <a:pt x="381393" y="108305"/>
                  </a:lnTo>
                  <a:lnTo>
                    <a:pt x="378345" y="102209"/>
                  </a:lnTo>
                  <a:lnTo>
                    <a:pt x="375297" y="97637"/>
                  </a:lnTo>
                  <a:lnTo>
                    <a:pt x="373773" y="91541"/>
                  </a:lnTo>
                  <a:lnTo>
                    <a:pt x="373888" y="82562"/>
                  </a:lnTo>
                  <a:lnTo>
                    <a:pt x="374650" y="73901"/>
                  </a:lnTo>
                  <a:lnTo>
                    <a:pt x="397294" y="40081"/>
                  </a:lnTo>
                  <a:lnTo>
                    <a:pt x="425589" y="27444"/>
                  </a:lnTo>
                  <a:lnTo>
                    <a:pt x="425589" y="17805"/>
                  </a:lnTo>
                  <a:lnTo>
                    <a:pt x="384441" y="38112"/>
                  </a:lnTo>
                  <a:lnTo>
                    <a:pt x="363004" y="71615"/>
                  </a:lnTo>
                  <a:lnTo>
                    <a:pt x="361581" y="83921"/>
                  </a:lnTo>
                  <a:lnTo>
                    <a:pt x="362127" y="91401"/>
                  </a:lnTo>
                  <a:lnTo>
                    <a:pt x="381393" y="120497"/>
                  </a:lnTo>
                  <a:lnTo>
                    <a:pt x="389013" y="120497"/>
                  </a:lnTo>
                  <a:lnTo>
                    <a:pt x="398957" y="118808"/>
                  </a:lnTo>
                  <a:lnTo>
                    <a:pt x="408063" y="113830"/>
                  </a:lnTo>
                  <a:lnTo>
                    <a:pt x="411975" y="109829"/>
                  </a:lnTo>
                  <a:lnTo>
                    <a:pt x="416013" y="105714"/>
                  </a:lnTo>
                  <a:lnTo>
                    <a:pt x="433590" y="63868"/>
                  </a:lnTo>
                  <a:lnTo>
                    <a:pt x="437781" y="27444"/>
                  </a:lnTo>
                  <a:lnTo>
                    <a:pt x="449567" y="28270"/>
                  </a:lnTo>
                  <a:lnTo>
                    <a:pt x="486257" y="53352"/>
                  </a:lnTo>
                  <a:lnTo>
                    <a:pt x="489686" y="71729"/>
                  </a:lnTo>
                  <a:lnTo>
                    <a:pt x="488569" y="82562"/>
                  </a:lnTo>
                  <a:lnTo>
                    <a:pt x="463473" y="111925"/>
                  </a:lnTo>
                  <a:lnTo>
                    <a:pt x="431685" y="120497"/>
                  </a:lnTo>
                  <a:lnTo>
                    <a:pt x="434733" y="131165"/>
                  </a:lnTo>
                  <a:lnTo>
                    <a:pt x="473608" y="120027"/>
                  </a:lnTo>
                  <a:lnTo>
                    <a:pt x="500735" y="83299"/>
                  </a:lnTo>
                  <a:lnTo>
                    <a:pt x="501878" y="70205"/>
                  </a:lnTo>
                  <a:close/>
                </a:path>
                <a:path w="862329" h="139065">
                  <a:moveTo>
                    <a:pt x="565988" y="114401"/>
                  </a:moveTo>
                  <a:lnTo>
                    <a:pt x="558368" y="108305"/>
                  </a:lnTo>
                  <a:lnTo>
                    <a:pt x="547992" y="113969"/>
                  </a:lnTo>
                  <a:lnTo>
                    <a:pt x="537514" y="119354"/>
                  </a:lnTo>
                  <a:lnTo>
                    <a:pt x="526770" y="124167"/>
                  </a:lnTo>
                  <a:lnTo>
                    <a:pt x="515594" y="128117"/>
                  </a:lnTo>
                  <a:lnTo>
                    <a:pt x="520166" y="137350"/>
                  </a:lnTo>
                  <a:lnTo>
                    <a:pt x="525043" y="135890"/>
                  </a:lnTo>
                  <a:lnTo>
                    <a:pt x="530644" y="133692"/>
                  </a:lnTo>
                  <a:lnTo>
                    <a:pt x="537095" y="130632"/>
                  </a:lnTo>
                  <a:lnTo>
                    <a:pt x="544550" y="126593"/>
                  </a:lnTo>
                  <a:lnTo>
                    <a:pt x="553694" y="122021"/>
                  </a:lnTo>
                  <a:lnTo>
                    <a:pt x="561416" y="118973"/>
                  </a:lnTo>
                  <a:lnTo>
                    <a:pt x="565988" y="114401"/>
                  </a:lnTo>
                  <a:close/>
                </a:path>
                <a:path w="862329" h="139065">
                  <a:moveTo>
                    <a:pt x="636092" y="6096"/>
                  </a:moveTo>
                  <a:lnTo>
                    <a:pt x="623900" y="6096"/>
                  </a:lnTo>
                  <a:lnTo>
                    <a:pt x="623900" y="15240"/>
                  </a:lnTo>
                  <a:lnTo>
                    <a:pt x="623900" y="30480"/>
                  </a:lnTo>
                  <a:lnTo>
                    <a:pt x="623900" y="38100"/>
                  </a:lnTo>
                  <a:lnTo>
                    <a:pt x="623900" y="53340"/>
                  </a:lnTo>
                  <a:lnTo>
                    <a:pt x="623900" y="60960"/>
                  </a:lnTo>
                  <a:lnTo>
                    <a:pt x="623900" y="76301"/>
                  </a:lnTo>
                  <a:lnTo>
                    <a:pt x="544550" y="76301"/>
                  </a:lnTo>
                  <a:lnTo>
                    <a:pt x="544550" y="60960"/>
                  </a:lnTo>
                  <a:lnTo>
                    <a:pt x="623900" y="60960"/>
                  </a:lnTo>
                  <a:lnTo>
                    <a:pt x="623900" y="53340"/>
                  </a:lnTo>
                  <a:lnTo>
                    <a:pt x="544550" y="53340"/>
                  </a:lnTo>
                  <a:lnTo>
                    <a:pt x="544550" y="38100"/>
                  </a:lnTo>
                  <a:lnTo>
                    <a:pt x="623900" y="38100"/>
                  </a:lnTo>
                  <a:lnTo>
                    <a:pt x="623900" y="30480"/>
                  </a:lnTo>
                  <a:lnTo>
                    <a:pt x="544550" y="30480"/>
                  </a:lnTo>
                  <a:lnTo>
                    <a:pt x="544550" y="15240"/>
                  </a:lnTo>
                  <a:lnTo>
                    <a:pt x="623900" y="15240"/>
                  </a:lnTo>
                  <a:lnTo>
                    <a:pt x="623900" y="6096"/>
                  </a:lnTo>
                  <a:lnTo>
                    <a:pt x="532358" y="6096"/>
                  </a:lnTo>
                  <a:lnTo>
                    <a:pt x="532358" y="85445"/>
                  </a:lnTo>
                  <a:lnTo>
                    <a:pt x="636092" y="85445"/>
                  </a:lnTo>
                  <a:lnTo>
                    <a:pt x="636092" y="76301"/>
                  </a:lnTo>
                  <a:lnTo>
                    <a:pt x="636092" y="60960"/>
                  </a:lnTo>
                  <a:lnTo>
                    <a:pt x="636092" y="53340"/>
                  </a:lnTo>
                  <a:lnTo>
                    <a:pt x="636092" y="38100"/>
                  </a:lnTo>
                  <a:lnTo>
                    <a:pt x="636092" y="30480"/>
                  </a:lnTo>
                  <a:lnTo>
                    <a:pt x="636092" y="15240"/>
                  </a:lnTo>
                  <a:lnTo>
                    <a:pt x="636092" y="6096"/>
                  </a:lnTo>
                  <a:close/>
                </a:path>
                <a:path w="862329" h="139065">
                  <a:moveTo>
                    <a:pt x="649808" y="128117"/>
                  </a:moveTo>
                  <a:lnTo>
                    <a:pt x="639279" y="124383"/>
                  </a:lnTo>
                  <a:lnTo>
                    <a:pt x="628472" y="119926"/>
                  </a:lnTo>
                  <a:lnTo>
                    <a:pt x="617651" y="114617"/>
                  </a:lnTo>
                  <a:lnTo>
                    <a:pt x="607136" y="108305"/>
                  </a:lnTo>
                  <a:lnTo>
                    <a:pt x="599516" y="114401"/>
                  </a:lnTo>
                  <a:lnTo>
                    <a:pt x="637971" y="134353"/>
                  </a:lnTo>
                  <a:lnTo>
                    <a:pt x="643712" y="135826"/>
                  </a:lnTo>
                  <a:lnTo>
                    <a:pt x="649808" y="128117"/>
                  </a:lnTo>
                  <a:close/>
                </a:path>
                <a:path w="862329" h="139065">
                  <a:moveTo>
                    <a:pt x="654380" y="96113"/>
                  </a:moveTo>
                  <a:lnTo>
                    <a:pt x="512546" y="96113"/>
                  </a:lnTo>
                  <a:lnTo>
                    <a:pt x="512546" y="105257"/>
                  </a:lnTo>
                  <a:lnTo>
                    <a:pt x="654380" y="105257"/>
                  </a:lnTo>
                  <a:lnTo>
                    <a:pt x="654380" y="96113"/>
                  </a:lnTo>
                  <a:close/>
                </a:path>
                <a:path w="862329" h="139065">
                  <a:moveTo>
                    <a:pt x="774966" y="48768"/>
                  </a:moveTo>
                  <a:lnTo>
                    <a:pt x="698665" y="48768"/>
                  </a:lnTo>
                  <a:lnTo>
                    <a:pt x="698665" y="57912"/>
                  </a:lnTo>
                  <a:lnTo>
                    <a:pt x="774966" y="57912"/>
                  </a:lnTo>
                  <a:lnTo>
                    <a:pt x="774966" y="48768"/>
                  </a:lnTo>
                  <a:close/>
                </a:path>
                <a:path w="862329" h="139065">
                  <a:moveTo>
                    <a:pt x="790206" y="77825"/>
                  </a:moveTo>
                  <a:lnTo>
                    <a:pt x="778014" y="77825"/>
                  </a:lnTo>
                  <a:lnTo>
                    <a:pt x="778014" y="86969"/>
                  </a:lnTo>
                  <a:lnTo>
                    <a:pt x="778014" y="118973"/>
                  </a:lnTo>
                  <a:lnTo>
                    <a:pt x="694093" y="118973"/>
                  </a:lnTo>
                  <a:lnTo>
                    <a:pt x="694093" y="86969"/>
                  </a:lnTo>
                  <a:lnTo>
                    <a:pt x="778014" y="86969"/>
                  </a:lnTo>
                  <a:lnTo>
                    <a:pt x="778014" y="77825"/>
                  </a:lnTo>
                  <a:lnTo>
                    <a:pt x="681901" y="77825"/>
                  </a:lnTo>
                  <a:lnTo>
                    <a:pt x="681901" y="135826"/>
                  </a:lnTo>
                  <a:lnTo>
                    <a:pt x="694093" y="135826"/>
                  </a:lnTo>
                  <a:lnTo>
                    <a:pt x="694093" y="128117"/>
                  </a:lnTo>
                  <a:lnTo>
                    <a:pt x="778014" y="128117"/>
                  </a:lnTo>
                  <a:lnTo>
                    <a:pt x="778014" y="135826"/>
                  </a:lnTo>
                  <a:lnTo>
                    <a:pt x="790206" y="135826"/>
                  </a:lnTo>
                  <a:lnTo>
                    <a:pt x="790206" y="128117"/>
                  </a:lnTo>
                  <a:lnTo>
                    <a:pt x="790206" y="118973"/>
                  </a:lnTo>
                  <a:lnTo>
                    <a:pt x="790206" y="86969"/>
                  </a:lnTo>
                  <a:lnTo>
                    <a:pt x="790206" y="77825"/>
                  </a:lnTo>
                  <a:close/>
                </a:path>
                <a:path w="862329" h="139065">
                  <a:moveTo>
                    <a:pt x="811542" y="51816"/>
                  </a:moveTo>
                  <a:lnTo>
                    <a:pt x="774966" y="32004"/>
                  </a:lnTo>
                  <a:lnTo>
                    <a:pt x="750379" y="9144"/>
                  </a:lnTo>
                  <a:lnTo>
                    <a:pt x="744385" y="1524"/>
                  </a:lnTo>
                  <a:lnTo>
                    <a:pt x="727621" y="1524"/>
                  </a:lnTo>
                  <a:lnTo>
                    <a:pt x="722477" y="8623"/>
                  </a:lnTo>
                  <a:lnTo>
                    <a:pt x="716191" y="16002"/>
                  </a:lnTo>
                  <a:lnTo>
                    <a:pt x="681139" y="44386"/>
                  </a:lnTo>
                  <a:lnTo>
                    <a:pt x="662089" y="54864"/>
                  </a:lnTo>
                  <a:lnTo>
                    <a:pt x="666661" y="62484"/>
                  </a:lnTo>
                  <a:lnTo>
                    <a:pt x="706285" y="39624"/>
                  </a:lnTo>
                  <a:lnTo>
                    <a:pt x="736765" y="9144"/>
                  </a:lnTo>
                  <a:lnTo>
                    <a:pt x="743927" y="17145"/>
                  </a:lnTo>
                  <a:lnTo>
                    <a:pt x="779513" y="47701"/>
                  </a:lnTo>
                  <a:lnTo>
                    <a:pt x="805446" y="62484"/>
                  </a:lnTo>
                  <a:lnTo>
                    <a:pt x="811542" y="51816"/>
                  </a:lnTo>
                  <a:close/>
                </a:path>
                <a:path w="862329" h="139065">
                  <a:moveTo>
                    <a:pt x="861822" y="68681"/>
                  </a:moveTo>
                  <a:lnTo>
                    <a:pt x="860132" y="49771"/>
                  </a:lnTo>
                  <a:lnTo>
                    <a:pt x="855154" y="32016"/>
                  </a:lnTo>
                  <a:lnTo>
                    <a:pt x="847039" y="15443"/>
                  </a:lnTo>
                  <a:lnTo>
                    <a:pt x="835914" y="0"/>
                  </a:lnTo>
                  <a:lnTo>
                    <a:pt x="822198" y="0"/>
                  </a:lnTo>
                  <a:lnTo>
                    <a:pt x="827659" y="6007"/>
                  </a:lnTo>
                  <a:lnTo>
                    <a:pt x="832675" y="12573"/>
                  </a:lnTo>
                  <a:lnTo>
                    <a:pt x="848868" y="48018"/>
                  </a:lnTo>
                  <a:lnTo>
                    <a:pt x="851154" y="68681"/>
                  </a:lnTo>
                  <a:lnTo>
                    <a:pt x="850582" y="79819"/>
                  </a:lnTo>
                  <a:lnTo>
                    <a:pt x="837425" y="117551"/>
                  </a:lnTo>
                  <a:lnTo>
                    <a:pt x="822198" y="137350"/>
                  </a:lnTo>
                  <a:lnTo>
                    <a:pt x="822198" y="138874"/>
                  </a:lnTo>
                  <a:lnTo>
                    <a:pt x="835914" y="138874"/>
                  </a:lnTo>
                  <a:lnTo>
                    <a:pt x="847039" y="122516"/>
                  </a:lnTo>
                  <a:lnTo>
                    <a:pt x="855154" y="105460"/>
                  </a:lnTo>
                  <a:lnTo>
                    <a:pt x="860132" y="87566"/>
                  </a:lnTo>
                  <a:lnTo>
                    <a:pt x="861822" y="6868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43484" y="370332"/>
            <a:ext cx="9827260" cy="6223000"/>
            <a:chOff x="443484" y="370332"/>
            <a:chExt cx="9827260" cy="6223000"/>
          </a:xfrm>
        </p:grpSpPr>
        <p:sp>
          <p:nvSpPr>
            <p:cNvPr id="3" name="object 3"/>
            <p:cNvSpPr/>
            <p:nvPr/>
          </p:nvSpPr>
          <p:spPr>
            <a:xfrm>
              <a:off x="443484" y="370332"/>
              <a:ext cx="9827260" cy="6223000"/>
            </a:xfrm>
            <a:custGeom>
              <a:avLst/>
              <a:gdLst/>
              <a:ahLst/>
              <a:cxnLst/>
              <a:rect l="l" t="t" r="r" b="b"/>
              <a:pathLst>
                <a:path w="9827260" h="6223000">
                  <a:moveTo>
                    <a:pt x="9826751" y="6222491"/>
                  </a:moveTo>
                  <a:lnTo>
                    <a:pt x="0" y="6222491"/>
                  </a:lnTo>
                  <a:lnTo>
                    <a:pt x="0" y="0"/>
                  </a:lnTo>
                  <a:lnTo>
                    <a:pt x="9826751" y="0"/>
                  </a:lnTo>
                  <a:lnTo>
                    <a:pt x="9826751" y="6222491"/>
                  </a:lnTo>
                  <a:close/>
                </a:path>
              </a:pathLst>
            </a:custGeom>
            <a:solidFill>
              <a:srgbClr val="F4F4D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573500" y="4641913"/>
              <a:ext cx="9568815" cy="1755139"/>
            </a:xfrm>
            <a:custGeom>
              <a:avLst/>
              <a:gdLst/>
              <a:ahLst/>
              <a:cxnLst/>
              <a:rect l="l" t="t" r="r" b="b"/>
              <a:pathLst>
                <a:path w="9568815" h="1755139">
                  <a:moveTo>
                    <a:pt x="0" y="0"/>
                  </a:moveTo>
                  <a:lnTo>
                    <a:pt x="9568815" y="0"/>
                  </a:lnTo>
                  <a:lnTo>
                    <a:pt x="9568815" y="1755076"/>
                  </a:lnTo>
                  <a:lnTo>
                    <a:pt x="0" y="1755076"/>
                  </a:lnTo>
                  <a:lnTo>
                    <a:pt x="0" y="0"/>
                  </a:lnTo>
                  <a:close/>
                </a:path>
              </a:pathLst>
            </a:custGeom>
            <a:ln w="10677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04825" y="469677"/>
              <a:ext cx="85439" cy="111347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0076" y="494061"/>
              <a:ext cx="77819" cy="90011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710171" y="468159"/>
              <a:ext cx="211454" cy="114300"/>
            </a:xfrm>
            <a:custGeom>
              <a:avLst/>
              <a:gdLst/>
              <a:ahLst/>
              <a:cxnLst/>
              <a:rect l="l" t="t" r="r" b="b"/>
              <a:pathLst>
                <a:path w="211455" h="114300">
                  <a:moveTo>
                    <a:pt x="18300" y="92671"/>
                  </a:moveTo>
                  <a:lnTo>
                    <a:pt x="0" y="92671"/>
                  </a:lnTo>
                  <a:lnTo>
                    <a:pt x="0" y="114007"/>
                  </a:lnTo>
                  <a:lnTo>
                    <a:pt x="18300" y="114007"/>
                  </a:lnTo>
                  <a:lnTo>
                    <a:pt x="18300" y="92671"/>
                  </a:lnTo>
                  <a:close/>
                </a:path>
                <a:path w="211455" h="114300">
                  <a:moveTo>
                    <a:pt x="116497" y="102196"/>
                  </a:moveTo>
                  <a:lnTo>
                    <a:pt x="92113" y="102196"/>
                  </a:lnTo>
                  <a:lnTo>
                    <a:pt x="92113" y="0"/>
                  </a:lnTo>
                  <a:lnTo>
                    <a:pt x="82969" y="0"/>
                  </a:lnTo>
                  <a:lnTo>
                    <a:pt x="81445" y="6096"/>
                  </a:lnTo>
                  <a:lnTo>
                    <a:pt x="79921" y="10668"/>
                  </a:lnTo>
                  <a:lnTo>
                    <a:pt x="75349" y="12192"/>
                  </a:lnTo>
                  <a:lnTo>
                    <a:pt x="72301" y="15240"/>
                  </a:lnTo>
                  <a:lnTo>
                    <a:pt x="64592" y="16764"/>
                  </a:lnTo>
                  <a:lnTo>
                    <a:pt x="55448" y="16764"/>
                  </a:lnTo>
                  <a:lnTo>
                    <a:pt x="55448" y="25908"/>
                  </a:lnTo>
                  <a:lnTo>
                    <a:pt x="79921" y="25908"/>
                  </a:lnTo>
                  <a:lnTo>
                    <a:pt x="79921" y="102196"/>
                  </a:lnTo>
                  <a:lnTo>
                    <a:pt x="55448" y="102196"/>
                  </a:lnTo>
                  <a:lnTo>
                    <a:pt x="55448" y="112864"/>
                  </a:lnTo>
                  <a:lnTo>
                    <a:pt x="116497" y="112864"/>
                  </a:lnTo>
                  <a:lnTo>
                    <a:pt x="116497" y="102196"/>
                  </a:lnTo>
                  <a:close/>
                </a:path>
                <a:path w="211455" h="114300">
                  <a:moveTo>
                    <a:pt x="211086" y="102196"/>
                  </a:moveTo>
                  <a:lnTo>
                    <a:pt x="188226" y="102196"/>
                  </a:lnTo>
                  <a:lnTo>
                    <a:pt x="188226" y="0"/>
                  </a:lnTo>
                  <a:lnTo>
                    <a:pt x="177558" y="0"/>
                  </a:lnTo>
                  <a:lnTo>
                    <a:pt x="176034" y="6096"/>
                  </a:lnTo>
                  <a:lnTo>
                    <a:pt x="174510" y="10668"/>
                  </a:lnTo>
                  <a:lnTo>
                    <a:pt x="169938" y="12192"/>
                  </a:lnTo>
                  <a:lnTo>
                    <a:pt x="166789" y="15240"/>
                  </a:lnTo>
                  <a:lnTo>
                    <a:pt x="159169" y="16764"/>
                  </a:lnTo>
                  <a:lnTo>
                    <a:pt x="150025" y="16764"/>
                  </a:lnTo>
                  <a:lnTo>
                    <a:pt x="150025" y="25908"/>
                  </a:lnTo>
                  <a:lnTo>
                    <a:pt x="174510" y="25908"/>
                  </a:lnTo>
                  <a:lnTo>
                    <a:pt x="174510" y="102196"/>
                  </a:lnTo>
                  <a:lnTo>
                    <a:pt x="150025" y="102196"/>
                  </a:lnTo>
                  <a:lnTo>
                    <a:pt x="150025" y="112864"/>
                  </a:lnTo>
                  <a:lnTo>
                    <a:pt x="211086" y="112864"/>
                  </a:lnTo>
                  <a:lnTo>
                    <a:pt x="211086" y="1021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1070" y="469677"/>
              <a:ext cx="83915" cy="111347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080659" y="463581"/>
              <a:ext cx="265366" cy="120491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372028" y="472725"/>
              <a:ext cx="289750" cy="140398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716737" y="454437"/>
              <a:ext cx="459105" cy="135731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2472594" y="881729"/>
              <a:ext cx="5781675" cy="3521075"/>
            </a:xfrm>
            <a:custGeom>
              <a:avLst/>
              <a:gdLst/>
              <a:ahLst/>
              <a:cxnLst/>
              <a:rect l="l" t="t" r="r" b="b"/>
              <a:pathLst>
                <a:path w="5781675" h="3521075">
                  <a:moveTo>
                    <a:pt x="0" y="0"/>
                  </a:moveTo>
                  <a:lnTo>
                    <a:pt x="3146869" y="0"/>
                  </a:lnTo>
                  <a:lnTo>
                    <a:pt x="3146869" y="3215449"/>
                  </a:lnTo>
                  <a:lnTo>
                    <a:pt x="0" y="3215449"/>
                  </a:lnTo>
                  <a:lnTo>
                    <a:pt x="0" y="0"/>
                  </a:lnTo>
                  <a:close/>
                </a:path>
                <a:path w="5781675" h="3521075">
                  <a:moveTo>
                    <a:pt x="3157537" y="0"/>
                  </a:moveTo>
                  <a:lnTo>
                    <a:pt x="5781293" y="0"/>
                  </a:lnTo>
                  <a:lnTo>
                    <a:pt x="5781293" y="3215449"/>
                  </a:lnTo>
                  <a:lnTo>
                    <a:pt x="3157537" y="3215449"/>
                  </a:lnTo>
                  <a:lnTo>
                    <a:pt x="3157537" y="0"/>
                  </a:lnTo>
                  <a:close/>
                </a:path>
                <a:path w="5781675" h="3521075">
                  <a:moveTo>
                    <a:pt x="0" y="3226117"/>
                  </a:moveTo>
                  <a:lnTo>
                    <a:pt x="3146869" y="3226117"/>
                  </a:lnTo>
                  <a:lnTo>
                    <a:pt x="3146869" y="3482435"/>
                  </a:lnTo>
                  <a:lnTo>
                    <a:pt x="0" y="3482435"/>
                  </a:lnTo>
                  <a:lnTo>
                    <a:pt x="0" y="3226117"/>
                  </a:lnTo>
                  <a:close/>
                </a:path>
                <a:path w="5781675" h="3521075">
                  <a:moveTo>
                    <a:pt x="3157537" y="3226117"/>
                  </a:moveTo>
                  <a:lnTo>
                    <a:pt x="5781293" y="3226117"/>
                  </a:lnTo>
                  <a:lnTo>
                    <a:pt x="5781293" y="3482435"/>
                  </a:lnTo>
                  <a:lnTo>
                    <a:pt x="3157537" y="3482435"/>
                  </a:lnTo>
                  <a:lnTo>
                    <a:pt x="3157537" y="3226117"/>
                  </a:lnTo>
                  <a:close/>
                </a:path>
                <a:path w="5781675" h="3521075">
                  <a:moveTo>
                    <a:pt x="0" y="3493198"/>
                  </a:moveTo>
                  <a:lnTo>
                    <a:pt x="3146869" y="3493198"/>
                  </a:lnTo>
                  <a:lnTo>
                    <a:pt x="3146869" y="3520630"/>
                  </a:lnTo>
                  <a:lnTo>
                    <a:pt x="0" y="3520630"/>
                  </a:lnTo>
                  <a:lnTo>
                    <a:pt x="0" y="3493198"/>
                  </a:lnTo>
                  <a:close/>
                </a:path>
                <a:path w="5781675" h="3521075">
                  <a:moveTo>
                    <a:pt x="3157537" y="3493198"/>
                  </a:moveTo>
                  <a:lnTo>
                    <a:pt x="5781293" y="3493198"/>
                  </a:lnTo>
                  <a:lnTo>
                    <a:pt x="5781293" y="3520630"/>
                  </a:lnTo>
                  <a:lnTo>
                    <a:pt x="3157537" y="3520630"/>
                  </a:lnTo>
                  <a:lnTo>
                    <a:pt x="3157537" y="3493198"/>
                  </a:lnTo>
                  <a:close/>
                </a:path>
              </a:pathLst>
            </a:custGeom>
            <a:ln w="1067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3162109" y="1464444"/>
              <a:ext cx="1818639" cy="154305"/>
            </a:xfrm>
            <a:custGeom>
              <a:avLst/>
              <a:gdLst/>
              <a:ahLst/>
              <a:cxnLst/>
              <a:rect l="l" t="t" r="r" b="b"/>
              <a:pathLst>
                <a:path w="1818639" h="154305">
                  <a:moveTo>
                    <a:pt x="0" y="139088"/>
                  </a:moveTo>
                  <a:lnTo>
                    <a:pt x="49034" y="148366"/>
                  </a:lnTo>
                  <a:lnTo>
                    <a:pt x="97429" y="152963"/>
                  </a:lnTo>
                  <a:lnTo>
                    <a:pt x="145252" y="153682"/>
                  </a:lnTo>
                  <a:lnTo>
                    <a:pt x="192572" y="151329"/>
                  </a:lnTo>
                  <a:lnTo>
                    <a:pt x="239458" y="146708"/>
                  </a:lnTo>
                  <a:lnTo>
                    <a:pt x="284405" y="142310"/>
                  </a:lnTo>
                  <a:lnTo>
                    <a:pt x="330695" y="137600"/>
                  </a:lnTo>
                  <a:lnTo>
                    <a:pt x="378214" y="132607"/>
                  </a:lnTo>
                  <a:lnTo>
                    <a:pt x="426848" y="127362"/>
                  </a:lnTo>
                  <a:lnTo>
                    <a:pt x="476484" y="121891"/>
                  </a:lnTo>
                  <a:lnTo>
                    <a:pt x="527010" y="116225"/>
                  </a:lnTo>
                  <a:lnTo>
                    <a:pt x="578310" y="110392"/>
                  </a:lnTo>
                  <a:lnTo>
                    <a:pt x="630272" y="104422"/>
                  </a:lnTo>
                  <a:lnTo>
                    <a:pt x="682783" y="98342"/>
                  </a:lnTo>
                  <a:lnTo>
                    <a:pt x="735729" y="92183"/>
                  </a:lnTo>
                  <a:lnTo>
                    <a:pt x="788997" y="85973"/>
                  </a:lnTo>
                  <a:lnTo>
                    <a:pt x="842473" y="79740"/>
                  </a:lnTo>
                  <a:lnTo>
                    <a:pt x="896044" y="73514"/>
                  </a:lnTo>
                  <a:lnTo>
                    <a:pt x="949596" y="67324"/>
                  </a:lnTo>
                  <a:lnTo>
                    <a:pt x="1003016" y="61199"/>
                  </a:lnTo>
                  <a:lnTo>
                    <a:pt x="1056191" y="55167"/>
                  </a:lnTo>
                  <a:lnTo>
                    <a:pt x="1109007" y="49258"/>
                  </a:lnTo>
                  <a:lnTo>
                    <a:pt x="1161351" y="43500"/>
                  </a:lnTo>
                  <a:lnTo>
                    <a:pt x="1213109" y="37922"/>
                  </a:lnTo>
                  <a:lnTo>
                    <a:pt x="1264169" y="32553"/>
                  </a:lnTo>
                  <a:lnTo>
                    <a:pt x="1314415" y="27423"/>
                  </a:lnTo>
                  <a:lnTo>
                    <a:pt x="1363736" y="22560"/>
                  </a:lnTo>
                  <a:lnTo>
                    <a:pt x="1412018" y="17993"/>
                  </a:lnTo>
                  <a:lnTo>
                    <a:pt x="1459147" y="13750"/>
                  </a:lnTo>
                  <a:lnTo>
                    <a:pt x="1505010" y="9862"/>
                  </a:lnTo>
                  <a:lnTo>
                    <a:pt x="1549494" y="6356"/>
                  </a:lnTo>
                  <a:lnTo>
                    <a:pt x="1592484" y="3262"/>
                  </a:lnTo>
                  <a:lnTo>
                    <a:pt x="1649858" y="0"/>
                  </a:lnTo>
                  <a:lnTo>
                    <a:pt x="1705927" y="23"/>
                  </a:lnTo>
                  <a:lnTo>
                    <a:pt x="1761711" y="4333"/>
                  </a:lnTo>
                  <a:lnTo>
                    <a:pt x="1818227" y="13930"/>
                  </a:lnTo>
                </a:path>
              </a:pathLst>
            </a:custGeom>
            <a:ln w="86944">
              <a:solidFill>
                <a:srgbClr val="BF080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2795968" y="1634013"/>
              <a:ext cx="503555" cy="1931035"/>
            </a:xfrm>
            <a:custGeom>
              <a:avLst/>
              <a:gdLst/>
              <a:ahLst/>
              <a:cxnLst/>
              <a:rect l="l" t="t" r="r" b="b"/>
              <a:pathLst>
                <a:path w="503554" h="1931035">
                  <a:moveTo>
                    <a:pt x="462152" y="0"/>
                  </a:moveTo>
                  <a:lnTo>
                    <a:pt x="480853" y="23368"/>
                  </a:lnTo>
                  <a:lnTo>
                    <a:pt x="493668" y="51720"/>
                  </a:lnTo>
                  <a:lnTo>
                    <a:pt x="501037" y="84358"/>
                  </a:lnTo>
                  <a:lnTo>
                    <a:pt x="503396" y="120586"/>
                  </a:lnTo>
                  <a:lnTo>
                    <a:pt x="503270" y="150908"/>
                  </a:lnTo>
                  <a:lnTo>
                    <a:pt x="502166" y="217770"/>
                  </a:lnTo>
                  <a:lnTo>
                    <a:pt x="499710" y="292242"/>
                  </a:lnTo>
                  <a:lnTo>
                    <a:pt x="497894" y="332076"/>
                  </a:lnTo>
                  <a:lnTo>
                    <a:pt x="495643" y="373506"/>
                  </a:lnTo>
                  <a:lnTo>
                    <a:pt x="492925" y="416430"/>
                  </a:lnTo>
                  <a:lnTo>
                    <a:pt x="489706" y="460745"/>
                  </a:lnTo>
                  <a:lnTo>
                    <a:pt x="485955" y="506350"/>
                  </a:lnTo>
                  <a:lnTo>
                    <a:pt x="481639" y="553142"/>
                  </a:lnTo>
                  <a:lnTo>
                    <a:pt x="476726" y="601020"/>
                  </a:lnTo>
                  <a:lnTo>
                    <a:pt x="471184" y="649880"/>
                  </a:lnTo>
                  <a:lnTo>
                    <a:pt x="464979" y="699620"/>
                  </a:lnTo>
                  <a:lnTo>
                    <a:pt x="458081" y="750140"/>
                  </a:lnTo>
                  <a:lnTo>
                    <a:pt x="450455" y="801336"/>
                  </a:lnTo>
                  <a:lnTo>
                    <a:pt x="442071" y="853106"/>
                  </a:lnTo>
                  <a:lnTo>
                    <a:pt x="432894" y="905348"/>
                  </a:lnTo>
                  <a:lnTo>
                    <a:pt x="422895" y="957960"/>
                  </a:lnTo>
                  <a:lnTo>
                    <a:pt x="412038" y="1010839"/>
                  </a:lnTo>
                  <a:lnTo>
                    <a:pt x="400294" y="1063885"/>
                  </a:lnTo>
                  <a:lnTo>
                    <a:pt x="387628" y="1116993"/>
                  </a:lnTo>
                  <a:lnTo>
                    <a:pt x="374008" y="1170063"/>
                  </a:lnTo>
                  <a:lnTo>
                    <a:pt x="359403" y="1222992"/>
                  </a:lnTo>
                  <a:lnTo>
                    <a:pt x="343780" y="1275677"/>
                  </a:lnTo>
                  <a:lnTo>
                    <a:pt x="327106" y="1328017"/>
                  </a:lnTo>
                  <a:lnTo>
                    <a:pt x="309349" y="1379910"/>
                  </a:lnTo>
                  <a:lnTo>
                    <a:pt x="290476" y="1431253"/>
                  </a:lnTo>
                  <a:lnTo>
                    <a:pt x="270456" y="1481944"/>
                  </a:lnTo>
                  <a:lnTo>
                    <a:pt x="249256" y="1531881"/>
                  </a:lnTo>
                  <a:lnTo>
                    <a:pt x="226843" y="1580962"/>
                  </a:lnTo>
                  <a:lnTo>
                    <a:pt x="203185" y="1629085"/>
                  </a:lnTo>
                  <a:lnTo>
                    <a:pt x="178249" y="1676147"/>
                  </a:lnTo>
                  <a:lnTo>
                    <a:pt x="152004" y="1722046"/>
                  </a:lnTo>
                  <a:lnTo>
                    <a:pt x="124417" y="1766681"/>
                  </a:lnTo>
                  <a:lnTo>
                    <a:pt x="95456" y="1809948"/>
                  </a:lnTo>
                  <a:lnTo>
                    <a:pt x="65087" y="1851747"/>
                  </a:lnTo>
                  <a:lnTo>
                    <a:pt x="33279" y="1891973"/>
                  </a:lnTo>
                  <a:lnTo>
                    <a:pt x="0" y="1930527"/>
                  </a:lnTo>
                </a:path>
              </a:pathLst>
            </a:custGeom>
            <a:ln w="86944">
              <a:solidFill>
                <a:srgbClr val="9ABF0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3570922" y="2482179"/>
              <a:ext cx="1359535" cy="93980"/>
            </a:xfrm>
            <a:custGeom>
              <a:avLst/>
              <a:gdLst/>
              <a:ahLst/>
              <a:cxnLst/>
              <a:rect l="l" t="t" r="r" b="b"/>
              <a:pathLst>
                <a:path w="1359535" h="93980">
                  <a:moveTo>
                    <a:pt x="0" y="82807"/>
                  </a:moveTo>
                  <a:lnTo>
                    <a:pt x="48211" y="90618"/>
                  </a:lnTo>
                  <a:lnTo>
                    <a:pt x="96440" y="93856"/>
                  </a:lnTo>
                  <a:lnTo>
                    <a:pt x="144098" y="93094"/>
                  </a:lnTo>
                  <a:lnTo>
                    <a:pt x="190595" y="88903"/>
                  </a:lnTo>
                  <a:lnTo>
                    <a:pt x="235543" y="84232"/>
                  </a:lnTo>
                  <a:lnTo>
                    <a:pt x="281954" y="79409"/>
                  </a:lnTo>
                  <a:lnTo>
                    <a:pt x="329667" y="74467"/>
                  </a:lnTo>
                  <a:lnTo>
                    <a:pt x="378521" y="69435"/>
                  </a:lnTo>
                  <a:lnTo>
                    <a:pt x="428354" y="64345"/>
                  </a:lnTo>
                  <a:lnTo>
                    <a:pt x="479004" y="59228"/>
                  </a:lnTo>
                  <a:lnTo>
                    <a:pt x="530312" y="54114"/>
                  </a:lnTo>
                  <a:lnTo>
                    <a:pt x="582115" y="49034"/>
                  </a:lnTo>
                  <a:lnTo>
                    <a:pt x="634252" y="44019"/>
                  </a:lnTo>
                  <a:lnTo>
                    <a:pt x="686561" y="39100"/>
                  </a:lnTo>
                  <a:lnTo>
                    <a:pt x="738883" y="34307"/>
                  </a:lnTo>
                  <a:lnTo>
                    <a:pt x="791054" y="29671"/>
                  </a:lnTo>
                  <a:lnTo>
                    <a:pt x="842914" y="25223"/>
                  </a:lnTo>
                  <a:lnTo>
                    <a:pt x="894301" y="20994"/>
                  </a:lnTo>
                  <a:lnTo>
                    <a:pt x="945055" y="17015"/>
                  </a:lnTo>
                  <a:lnTo>
                    <a:pt x="995014" y="13316"/>
                  </a:lnTo>
                  <a:lnTo>
                    <a:pt x="1044016" y="9928"/>
                  </a:lnTo>
                  <a:lnTo>
                    <a:pt x="1091901" y="6883"/>
                  </a:lnTo>
                  <a:lnTo>
                    <a:pt x="1138506" y="4210"/>
                  </a:lnTo>
                  <a:lnTo>
                    <a:pt x="1183671" y="1940"/>
                  </a:lnTo>
                  <a:lnTo>
                    <a:pt x="1227400" y="546"/>
                  </a:lnTo>
                  <a:lnTo>
                    <a:pt x="1271397" y="0"/>
                  </a:lnTo>
                  <a:lnTo>
                    <a:pt x="1315393" y="2329"/>
                  </a:lnTo>
                  <a:lnTo>
                    <a:pt x="1359122" y="9560"/>
                  </a:lnTo>
                </a:path>
              </a:pathLst>
            </a:custGeom>
            <a:ln w="86944">
              <a:solidFill>
                <a:srgbClr val="08BF5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4176426" y="1836991"/>
              <a:ext cx="46355" cy="1579880"/>
            </a:xfrm>
            <a:custGeom>
              <a:avLst/>
              <a:gdLst/>
              <a:ahLst/>
              <a:cxnLst/>
              <a:rect l="l" t="t" r="r" b="b"/>
              <a:pathLst>
                <a:path w="46354" h="1579879">
                  <a:moveTo>
                    <a:pt x="0" y="0"/>
                  </a:moveTo>
                  <a:lnTo>
                    <a:pt x="18128" y="21273"/>
                  </a:lnTo>
                  <a:lnTo>
                    <a:pt x="32658" y="46386"/>
                  </a:lnTo>
                  <a:lnTo>
                    <a:pt x="42313" y="75786"/>
                  </a:lnTo>
                  <a:lnTo>
                    <a:pt x="45815" y="109918"/>
                  </a:lnTo>
                  <a:lnTo>
                    <a:pt x="45809" y="154644"/>
                  </a:lnTo>
                  <a:lnTo>
                    <a:pt x="45794" y="200960"/>
                  </a:lnTo>
                  <a:lnTo>
                    <a:pt x="45769" y="248737"/>
                  </a:lnTo>
                  <a:lnTo>
                    <a:pt x="45736" y="297845"/>
                  </a:lnTo>
                  <a:lnTo>
                    <a:pt x="45694" y="348156"/>
                  </a:lnTo>
                  <a:lnTo>
                    <a:pt x="45646" y="399539"/>
                  </a:lnTo>
                  <a:lnTo>
                    <a:pt x="45591" y="451865"/>
                  </a:lnTo>
                  <a:lnTo>
                    <a:pt x="45531" y="505004"/>
                  </a:lnTo>
                  <a:lnTo>
                    <a:pt x="45465" y="558828"/>
                  </a:lnTo>
                  <a:lnTo>
                    <a:pt x="45396" y="613206"/>
                  </a:lnTo>
                  <a:lnTo>
                    <a:pt x="45323" y="668009"/>
                  </a:lnTo>
                  <a:lnTo>
                    <a:pt x="45248" y="723108"/>
                  </a:lnTo>
                  <a:lnTo>
                    <a:pt x="45171" y="778372"/>
                  </a:lnTo>
                  <a:lnTo>
                    <a:pt x="45092" y="833674"/>
                  </a:lnTo>
                  <a:lnTo>
                    <a:pt x="45013" y="888882"/>
                  </a:lnTo>
                  <a:lnTo>
                    <a:pt x="44935" y="943868"/>
                  </a:lnTo>
                  <a:lnTo>
                    <a:pt x="44858" y="998502"/>
                  </a:lnTo>
                  <a:lnTo>
                    <a:pt x="44782" y="1052655"/>
                  </a:lnTo>
                  <a:lnTo>
                    <a:pt x="44709" y="1106197"/>
                  </a:lnTo>
                  <a:lnTo>
                    <a:pt x="44640" y="1158998"/>
                  </a:lnTo>
                  <a:lnTo>
                    <a:pt x="44575" y="1210930"/>
                  </a:lnTo>
                  <a:lnTo>
                    <a:pt x="44514" y="1261862"/>
                  </a:lnTo>
                  <a:lnTo>
                    <a:pt x="44459" y="1311666"/>
                  </a:lnTo>
                  <a:lnTo>
                    <a:pt x="44411" y="1360211"/>
                  </a:lnTo>
                  <a:lnTo>
                    <a:pt x="44370" y="1407368"/>
                  </a:lnTo>
                  <a:lnTo>
                    <a:pt x="44336" y="1453009"/>
                  </a:lnTo>
                  <a:lnTo>
                    <a:pt x="44311" y="1497002"/>
                  </a:lnTo>
                  <a:lnTo>
                    <a:pt x="44296" y="1539219"/>
                  </a:lnTo>
                  <a:lnTo>
                    <a:pt x="44291" y="1579530"/>
                  </a:lnTo>
                </a:path>
              </a:pathLst>
            </a:custGeom>
            <a:ln w="86944">
              <a:solidFill>
                <a:srgbClr val="0852B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3337464" y="3417607"/>
              <a:ext cx="1876425" cy="80010"/>
            </a:xfrm>
            <a:custGeom>
              <a:avLst/>
              <a:gdLst/>
              <a:ahLst/>
              <a:cxnLst/>
              <a:rect l="l" t="t" r="r" b="b"/>
              <a:pathLst>
                <a:path w="1876425" h="80010">
                  <a:moveTo>
                    <a:pt x="0" y="55398"/>
                  </a:moveTo>
                  <a:lnTo>
                    <a:pt x="44504" y="68394"/>
                  </a:lnTo>
                  <a:lnTo>
                    <a:pt x="90575" y="76056"/>
                  </a:lnTo>
                  <a:lnTo>
                    <a:pt x="137493" y="79401"/>
                  </a:lnTo>
                  <a:lnTo>
                    <a:pt x="184538" y="79443"/>
                  </a:lnTo>
                  <a:lnTo>
                    <a:pt x="230990" y="77199"/>
                  </a:lnTo>
                  <a:lnTo>
                    <a:pt x="276129" y="73686"/>
                  </a:lnTo>
                  <a:lnTo>
                    <a:pt x="314719" y="70614"/>
                  </a:lnTo>
                  <a:lnTo>
                    <a:pt x="355475" y="67499"/>
                  </a:lnTo>
                  <a:lnTo>
                    <a:pt x="398242" y="64350"/>
                  </a:lnTo>
                  <a:lnTo>
                    <a:pt x="442863" y="61176"/>
                  </a:lnTo>
                  <a:lnTo>
                    <a:pt x="489182" y="57984"/>
                  </a:lnTo>
                  <a:lnTo>
                    <a:pt x="537042" y="54784"/>
                  </a:lnTo>
                  <a:lnTo>
                    <a:pt x="586288" y="51583"/>
                  </a:lnTo>
                  <a:lnTo>
                    <a:pt x="636763" y="48390"/>
                  </a:lnTo>
                  <a:lnTo>
                    <a:pt x="688311" y="45213"/>
                  </a:lnTo>
                  <a:lnTo>
                    <a:pt x="740776" y="42061"/>
                  </a:lnTo>
                  <a:lnTo>
                    <a:pt x="794001" y="38943"/>
                  </a:lnTo>
                  <a:lnTo>
                    <a:pt x="847830" y="35866"/>
                  </a:lnTo>
                  <a:lnTo>
                    <a:pt x="902108" y="32839"/>
                  </a:lnTo>
                  <a:lnTo>
                    <a:pt x="956677" y="29871"/>
                  </a:lnTo>
                  <a:lnTo>
                    <a:pt x="1011381" y="26969"/>
                  </a:lnTo>
                  <a:lnTo>
                    <a:pt x="1066065" y="24143"/>
                  </a:lnTo>
                  <a:lnTo>
                    <a:pt x="1120572" y="21401"/>
                  </a:lnTo>
                  <a:lnTo>
                    <a:pt x="1174746" y="18751"/>
                  </a:lnTo>
                  <a:lnTo>
                    <a:pt x="1228430" y="16202"/>
                  </a:lnTo>
                  <a:lnTo>
                    <a:pt x="1281469" y="13761"/>
                  </a:lnTo>
                  <a:lnTo>
                    <a:pt x="1333705" y="11438"/>
                  </a:lnTo>
                  <a:lnTo>
                    <a:pt x="1384984" y="9241"/>
                  </a:lnTo>
                  <a:lnTo>
                    <a:pt x="1435148" y="7178"/>
                  </a:lnTo>
                  <a:lnTo>
                    <a:pt x="1484041" y="5258"/>
                  </a:lnTo>
                  <a:lnTo>
                    <a:pt x="1531508" y="3489"/>
                  </a:lnTo>
                  <a:lnTo>
                    <a:pt x="1577391" y="1880"/>
                  </a:lnTo>
                  <a:lnTo>
                    <a:pt x="1621536" y="438"/>
                  </a:lnTo>
                  <a:lnTo>
                    <a:pt x="1672640" y="0"/>
                  </a:lnTo>
                  <a:lnTo>
                    <a:pt x="1723520" y="950"/>
                  </a:lnTo>
                  <a:lnTo>
                    <a:pt x="1774318" y="3950"/>
                  </a:lnTo>
                  <a:lnTo>
                    <a:pt x="1825175" y="9656"/>
                  </a:lnTo>
                  <a:lnTo>
                    <a:pt x="1876234" y="18726"/>
                  </a:lnTo>
                </a:path>
              </a:pathLst>
            </a:custGeom>
            <a:ln w="86944">
              <a:solidFill>
                <a:srgbClr val="9A08B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8" name="object 1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088862" y="1713452"/>
              <a:ext cx="112871" cy="172402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274980" y="1371504"/>
              <a:ext cx="90011" cy="169449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547967" y="2313146"/>
              <a:ext cx="109823" cy="175545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910965" y="1685925"/>
              <a:ext cx="125158" cy="169354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320700" y="3231832"/>
              <a:ext cx="108299" cy="172497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639276" y="2421540"/>
              <a:ext cx="143446" cy="123539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3624262" y="4165765"/>
              <a:ext cx="682625" cy="120650"/>
            </a:xfrm>
            <a:custGeom>
              <a:avLst/>
              <a:gdLst/>
              <a:ahLst/>
              <a:cxnLst/>
              <a:rect l="l" t="t" r="r" b="b"/>
              <a:pathLst>
                <a:path w="682625" h="120650">
                  <a:moveTo>
                    <a:pt x="102196" y="61061"/>
                  </a:moveTo>
                  <a:lnTo>
                    <a:pt x="88480" y="18389"/>
                  </a:lnTo>
                  <a:lnTo>
                    <a:pt x="86956" y="16992"/>
                  </a:lnTo>
                  <a:lnTo>
                    <a:pt x="86956" y="61061"/>
                  </a:lnTo>
                  <a:lnTo>
                    <a:pt x="86385" y="71945"/>
                  </a:lnTo>
                  <a:lnTo>
                    <a:pt x="66382" y="105156"/>
                  </a:lnTo>
                  <a:lnTo>
                    <a:pt x="50380" y="108394"/>
                  </a:lnTo>
                  <a:lnTo>
                    <a:pt x="42633" y="107556"/>
                  </a:lnTo>
                  <a:lnTo>
                    <a:pt x="14300" y="71945"/>
                  </a:lnTo>
                  <a:lnTo>
                    <a:pt x="13716" y="61061"/>
                  </a:lnTo>
                  <a:lnTo>
                    <a:pt x="14300" y="51104"/>
                  </a:lnTo>
                  <a:lnTo>
                    <a:pt x="35623" y="18580"/>
                  </a:lnTo>
                  <a:lnTo>
                    <a:pt x="50380" y="15341"/>
                  </a:lnTo>
                  <a:lnTo>
                    <a:pt x="58953" y="16167"/>
                  </a:lnTo>
                  <a:lnTo>
                    <a:pt x="86385" y="51104"/>
                  </a:lnTo>
                  <a:lnTo>
                    <a:pt x="86956" y="61061"/>
                  </a:lnTo>
                  <a:lnTo>
                    <a:pt x="86956" y="16992"/>
                  </a:lnTo>
                  <a:lnTo>
                    <a:pt x="50380" y="3149"/>
                  </a:lnTo>
                  <a:lnTo>
                    <a:pt x="39471" y="4025"/>
                  </a:lnTo>
                  <a:lnTo>
                    <a:pt x="7708" y="26974"/>
                  </a:lnTo>
                  <a:lnTo>
                    <a:pt x="0" y="61061"/>
                  </a:lnTo>
                  <a:lnTo>
                    <a:pt x="850" y="74231"/>
                  </a:lnTo>
                  <a:lnTo>
                    <a:pt x="21145" y="111582"/>
                  </a:lnTo>
                  <a:lnTo>
                    <a:pt x="50380" y="120586"/>
                  </a:lnTo>
                  <a:lnTo>
                    <a:pt x="62115" y="119494"/>
                  </a:lnTo>
                  <a:lnTo>
                    <a:pt x="72288" y="116395"/>
                  </a:lnTo>
                  <a:lnTo>
                    <a:pt x="81026" y="111582"/>
                  </a:lnTo>
                  <a:lnTo>
                    <a:pt x="84836" y="108394"/>
                  </a:lnTo>
                  <a:lnTo>
                    <a:pt x="88480" y="105346"/>
                  </a:lnTo>
                  <a:lnTo>
                    <a:pt x="94488" y="96507"/>
                  </a:lnTo>
                  <a:lnTo>
                    <a:pt x="98767" y="86093"/>
                  </a:lnTo>
                  <a:lnTo>
                    <a:pt x="101346" y="74231"/>
                  </a:lnTo>
                  <a:lnTo>
                    <a:pt x="102196" y="61061"/>
                  </a:lnTo>
                  <a:close/>
                </a:path>
                <a:path w="682625" h="120650">
                  <a:moveTo>
                    <a:pt x="193725" y="33616"/>
                  </a:moveTo>
                  <a:lnTo>
                    <a:pt x="180009" y="33616"/>
                  </a:lnTo>
                  <a:lnTo>
                    <a:pt x="152488" y="99250"/>
                  </a:lnTo>
                  <a:lnTo>
                    <a:pt x="125056" y="33616"/>
                  </a:lnTo>
                  <a:lnTo>
                    <a:pt x="111340" y="33616"/>
                  </a:lnTo>
                  <a:lnTo>
                    <a:pt x="146392" y="117538"/>
                  </a:lnTo>
                  <a:lnTo>
                    <a:pt x="157149" y="117538"/>
                  </a:lnTo>
                  <a:lnTo>
                    <a:pt x="193725" y="33616"/>
                  </a:lnTo>
                  <a:close/>
                </a:path>
                <a:path w="682625" h="120650">
                  <a:moveTo>
                    <a:pt x="276123" y="70294"/>
                  </a:moveTo>
                  <a:lnTo>
                    <a:pt x="263931" y="38735"/>
                  </a:lnTo>
                  <a:lnTo>
                    <a:pt x="263931" y="67246"/>
                  </a:lnTo>
                  <a:lnTo>
                    <a:pt x="213550" y="67246"/>
                  </a:lnTo>
                  <a:lnTo>
                    <a:pt x="215074" y="59524"/>
                  </a:lnTo>
                  <a:lnTo>
                    <a:pt x="218109" y="53441"/>
                  </a:lnTo>
                  <a:lnTo>
                    <a:pt x="227266" y="44284"/>
                  </a:lnTo>
                  <a:lnTo>
                    <a:pt x="233362" y="41236"/>
                  </a:lnTo>
                  <a:lnTo>
                    <a:pt x="240982" y="41236"/>
                  </a:lnTo>
                  <a:lnTo>
                    <a:pt x="250990" y="42938"/>
                  </a:lnTo>
                  <a:lnTo>
                    <a:pt x="258165" y="47917"/>
                  </a:lnTo>
                  <a:lnTo>
                    <a:pt x="262483" y="56070"/>
                  </a:lnTo>
                  <a:lnTo>
                    <a:pt x="263931" y="67246"/>
                  </a:lnTo>
                  <a:lnTo>
                    <a:pt x="263931" y="38735"/>
                  </a:lnTo>
                  <a:lnTo>
                    <a:pt x="261848" y="37007"/>
                  </a:lnTo>
                  <a:lnTo>
                    <a:pt x="255689" y="33616"/>
                  </a:lnTo>
                  <a:lnTo>
                    <a:pt x="248678" y="31381"/>
                  </a:lnTo>
                  <a:lnTo>
                    <a:pt x="240982" y="30568"/>
                  </a:lnTo>
                  <a:lnTo>
                    <a:pt x="232384" y="31407"/>
                  </a:lnTo>
                  <a:lnTo>
                    <a:pt x="203835" y="57861"/>
                  </a:lnTo>
                  <a:lnTo>
                    <a:pt x="201358" y="76390"/>
                  </a:lnTo>
                  <a:lnTo>
                    <a:pt x="201942" y="86106"/>
                  </a:lnTo>
                  <a:lnTo>
                    <a:pt x="225933" y="116586"/>
                  </a:lnTo>
                  <a:lnTo>
                    <a:pt x="245554" y="119062"/>
                  </a:lnTo>
                  <a:lnTo>
                    <a:pt x="251587" y="118757"/>
                  </a:lnTo>
                  <a:lnTo>
                    <a:pt x="258356" y="117729"/>
                  </a:lnTo>
                  <a:lnTo>
                    <a:pt x="265988" y="115849"/>
                  </a:lnTo>
                  <a:lnTo>
                    <a:pt x="274599" y="112966"/>
                  </a:lnTo>
                  <a:lnTo>
                    <a:pt x="274599" y="108394"/>
                  </a:lnTo>
                  <a:lnTo>
                    <a:pt x="274599" y="97726"/>
                  </a:lnTo>
                  <a:lnTo>
                    <a:pt x="266839" y="102603"/>
                  </a:lnTo>
                  <a:lnTo>
                    <a:pt x="259499" y="105918"/>
                  </a:lnTo>
                  <a:lnTo>
                    <a:pt x="252450" y="107797"/>
                  </a:lnTo>
                  <a:lnTo>
                    <a:pt x="245554" y="108394"/>
                  </a:lnTo>
                  <a:lnTo>
                    <a:pt x="234886" y="108394"/>
                  </a:lnTo>
                  <a:lnTo>
                    <a:pt x="213550" y="76390"/>
                  </a:lnTo>
                  <a:lnTo>
                    <a:pt x="276123" y="76390"/>
                  </a:lnTo>
                  <a:lnTo>
                    <a:pt x="276123" y="70294"/>
                  </a:lnTo>
                  <a:close/>
                </a:path>
                <a:path w="682625" h="120650">
                  <a:moveTo>
                    <a:pt x="346329" y="35140"/>
                  </a:moveTo>
                  <a:lnTo>
                    <a:pt x="343281" y="33616"/>
                  </a:lnTo>
                  <a:lnTo>
                    <a:pt x="335661" y="33616"/>
                  </a:lnTo>
                  <a:lnTo>
                    <a:pt x="329412" y="34480"/>
                  </a:lnTo>
                  <a:lnTo>
                    <a:pt x="322326" y="37045"/>
                  </a:lnTo>
                  <a:lnTo>
                    <a:pt x="314655" y="41338"/>
                  </a:lnTo>
                  <a:lnTo>
                    <a:pt x="306705" y="47332"/>
                  </a:lnTo>
                  <a:lnTo>
                    <a:pt x="306705" y="33616"/>
                  </a:lnTo>
                  <a:lnTo>
                    <a:pt x="294411" y="33616"/>
                  </a:lnTo>
                  <a:lnTo>
                    <a:pt x="294411" y="117538"/>
                  </a:lnTo>
                  <a:lnTo>
                    <a:pt x="306705" y="117538"/>
                  </a:lnTo>
                  <a:lnTo>
                    <a:pt x="306705" y="58000"/>
                  </a:lnTo>
                  <a:lnTo>
                    <a:pt x="313537" y="53124"/>
                  </a:lnTo>
                  <a:lnTo>
                    <a:pt x="320230" y="49809"/>
                  </a:lnTo>
                  <a:lnTo>
                    <a:pt x="326631" y="47929"/>
                  </a:lnTo>
                  <a:lnTo>
                    <a:pt x="332613" y="47332"/>
                  </a:lnTo>
                  <a:lnTo>
                    <a:pt x="341757" y="47332"/>
                  </a:lnTo>
                  <a:lnTo>
                    <a:pt x="344805" y="48856"/>
                  </a:lnTo>
                  <a:lnTo>
                    <a:pt x="346329" y="48856"/>
                  </a:lnTo>
                  <a:lnTo>
                    <a:pt x="346329" y="35140"/>
                  </a:lnTo>
                  <a:close/>
                </a:path>
                <a:path w="682625" h="120650">
                  <a:moveTo>
                    <a:pt x="469861" y="33616"/>
                  </a:moveTo>
                  <a:lnTo>
                    <a:pt x="456044" y="33616"/>
                  </a:lnTo>
                  <a:lnTo>
                    <a:pt x="437756" y="97726"/>
                  </a:lnTo>
                  <a:lnTo>
                    <a:pt x="416420" y="33616"/>
                  </a:lnTo>
                  <a:lnTo>
                    <a:pt x="405752" y="33616"/>
                  </a:lnTo>
                  <a:lnTo>
                    <a:pt x="382892" y="97726"/>
                  </a:lnTo>
                  <a:lnTo>
                    <a:pt x="364604" y="33616"/>
                  </a:lnTo>
                  <a:lnTo>
                    <a:pt x="350799" y="33616"/>
                  </a:lnTo>
                  <a:lnTo>
                    <a:pt x="376796" y="117538"/>
                  </a:lnTo>
                  <a:lnTo>
                    <a:pt x="385940" y="117538"/>
                  </a:lnTo>
                  <a:lnTo>
                    <a:pt x="410324" y="51904"/>
                  </a:lnTo>
                  <a:lnTo>
                    <a:pt x="434708" y="117538"/>
                  </a:lnTo>
                  <a:lnTo>
                    <a:pt x="443852" y="117538"/>
                  </a:lnTo>
                  <a:lnTo>
                    <a:pt x="469861" y="33616"/>
                  </a:lnTo>
                  <a:close/>
                </a:path>
                <a:path w="682625" h="120650">
                  <a:moveTo>
                    <a:pt x="556729" y="53428"/>
                  </a:moveTo>
                  <a:lnTo>
                    <a:pt x="553681" y="44284"/>
                  </a:lnTo>
                  <a:lnTo>
                    <a:pt x="549109" y="39712"/>
                  </a:lnTo>
                  <a:lnTo>
                    <a:pt x="544449" y="33616"/>
                  </a:lnTo>
                  <a:lnTo>
                    <a:pt x="538353" y="30568"/>
                  </a:lnTo>
                  <a:lnTo>
                    <a:pt x="529209" y="30568"/>
                  </a:lnTo>
                  <a:lnTo>
                    <a:pt x="522109" y="31432"/>
                  </a:lnTo>
                  <a:lnTo>
                    <a:pt x="514731" y="33997"/>
                  </a:lnTo>
                  <a:lnTo>
                    <a:pt x="507339" y="38290"/>
                  </a:lnTo>
                  <a:lnTo>
                    <a:pt x="500253" y="44284"/>
                  </a:lnTo>
                  <a:lnTo>
                    <a:pt x="500253" y="0"/>
                  </a:lnTo>
                  <a:lnTo>
                    <a:pt x="486537" y="0"/>
                  </a:lnTo>
                  <a:lnTo>
                    <a:pt x="486537" y="117538"/>
                  </a:lnTo>
                  <a:lnTo>
                    <a:pt x="500253" y="117538"/>
                  </a:lnTo>
                  <a:lnTo>
                    <a:pt x="500253" y="54952"/>
                  </a:lnTo>
                  <a:lnTo>
                    <a:pt x="506844" y="50076"/>
                  </a:lnTo>
                  <a:lnTo>
                    <a:pt x="513016" y="46761"/>
                  </a:lnTo>
                  <a:lnTo>
                    <a:pt x="518896" y="44881"/>
                  </a:lnTo>
                  <a:lnTo>
                    <a:pt x="524637" y="44284"/>
                  </a:lnTo>
                  <a:lnTo>
                    <a:pt x="530733" y="44284"/>
                  </a:lnTo>
                  <a:lnTo>
                    <a:pt x="535305" y="45808"/>
                  </a:lnTo>
                  <a:lnTo>
                    <a:pt x="541401" y="51904"/>
                  </a:lnTo>
                  <a:lnTo>
                    <a:pt x="542925" y="59524"/>
                  </a:lnTo>
                  <a:lnTo>
                    <a:pt x="542925" y="117538"/>
                  </a:lnTo>
                  <a:lnTo>
                    <a:pt x="556729" y="117538"/>
                  </a:lnTo>
                  <a:lnTo>
                    <a:pt x="556729" y="53428"/>
                  </a:lnTo>
                  <a:close/>
                </a:path>
                <a:path w="682625" h="120650">
                  <a:moveTo>
                    <a:pt x="649884" y="70294"/>
                  </a:moveTo>
                  <a:lnTo>
                    <a:pt x="637692" y="38608"/>
                  </a:lnTo>
                  <a:lnTo>
                    <a:pt x="637692" y="67246"/>
                  </a:lnTo>
                  <a:lnTo>
                    <a:pt x="588835" y="67246"/>
                  </a:lnTo>
                  <a:lnTo>
                    <a:pt x="588835" y="59524"/>
                  </a:lnTo>
                  <a:lnTo>
                    <a:pt x="591870" y="53441"/>
                  </a:lnTo>
                  <a:lnTo>
                    <a:pt x="601027" y="44284"/>
                  </a:lnTo>
                  <a:lnTo>
                    <a:pt x="607123" y="41236"/>
                  </a:lnTo>
                  <a:lnTo>
                    <a:pt x="614743" y="41236"/>
                  </a:lnTo>
                  <a:lnTo>
                    <a:pt x="624789" y="42938"/>
                  </a:lnTo>
                  <a:lnTo>
                    <a:pt x="631964" y="47917"/>
                  </a:lnTo>
                  <a:lnTo>
                    <a:pt x="636257" y="56070"/>
                  </a:lnTo>
                  <a:lnTo>
                    <a:pt x="637692" y="67246"/>
                  </a:lnTo>
                  <a:lnTo>
                    <a:pt x="637692" y="38608"/>
                  </a:lnTo>
                  <a:lnTo>
                    <a:pt x="635838" y="37007"/>
                  </a:lnTo>
                  <a:lnTo>
                    <a:pt x="630059" y="33616"/>
                  </a:lnTo>
                  <a:lnTo>
                    <a:pt x="623125" y="31381"/>
                  </a:lnTo>
                  <a:lnTo>
                    <a:pt x="614743" y="30568"/>
                  </a:lnTo>
                  <a:lnTo>
                    <a:pt x="606145" y="31407"/>
                  </a:lnTo>
                  <a:lnTo>
                    <a:pt x="577596" y="57861"/>
                  </a:lnTo>
                  <a:lnTo>
                    <a:pt x="575119" y="76390"/>
                  </a:lnTo>
                  <a:lnTo>
                    <a:pt x="575703" y="86106"/>
                  </a:lnTo>
                  <a:lnTo>
                    <a:pt x="600265" y="116586"/>
                  </a:lnTo>
                  <a:lnTo>
                    <a:pt x="619404" y="119062"/>
                  </a:lnTo>
                  <a:lnTo>
                    <a:pt x="625424" y="118757"/>
                  </a:lnTo>
                  <a:lnTo>
                    <a:pt x="632167" y="117729"/>
                  </a:lnTo>
                  <a:lnTo>
                    <a:pt x="639762" y="115849"/>
                  </a:lnTo>
                  <a:lnTo>
                    <a:pt x="648360" y="112966"/>
                  </a:lnTo>
                  <a:lnTo>
                    <a:pt x="648360" y="108394"/>
                  </a:lnTo>
                  <a:lnTo>
                    <a:pt x="648360" y="97726"/>
                  </a:lnTo>
                  <a:lnTo>
                    <a:pt x="641261" y="102603"/>
                  </a:lnTo>
                  <a:lnTo>
                    <a:pt x="633882" y="105918"/>
                  </a:lnTo>
                  <a:lnTo>
                    <a:pt x="626503" y="107797"/>
                  </a:lnTo>
                  <a:lnTo>
                    <a:pt x="619404" y="108394"/>
                  </a:lnTo>
                  <a:lnTo>
                    <a:pt x="610171" y="108394"/>
                  </a:lnTo>
                  <a:lnTo>
                    <a:pt x="588835" y="76390"/>
                  </a:lnTo>
                  <a:lnTo>
                    <a:pt x="649884" y="76390"/>
                  </a:lnTo>
                  <a:lnTo>
                    <a:pt x="649884" y="70294"/>
                  </a:lnTo>
                  <a:close/>
                </a:path>
                <a:path w="682625" h="120650">
                  <a:moveTo>
                    <a:pt x="682561" y="850"/>
                  </a:moveTo>
                  <a:lnTo>
                    <a:pt x="668845" y="850"/>
                  </a:lnTo>
                  <a:lnTo>
                    <a:pt x="668845" y="118211"/>
                  </a:lnTo>
                  <a:lnTo>
                    <a:pt x="682561" y="118211"/>
                  </a:lnTo>
                  <a:lnTo>
                    <a:pt x="682561" y="8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5" name="object 2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332065" y="4196334"/>
              <a:ext cx="122015" cy="86963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651563" y="4170330"/>
              <a:ext cx="280606" cy="122110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577596" y="4951476"/>
              <a:ext cx="1432560" cy="10795"/>
            </a:xfrm>
            <a:custGeom>
              <a:avLst/>
              <a:gdLst/>
              <a:ahLst/>
              <a:cxnLst/>
              <a:rect l="l" t="t" r="r" b="b"/>
              <a:pathLst>
                <a:path w="1432560" h="10795">
                  <a:moveTo>
                    <a:pt x="1432559" y="10667"/>
                  </a:moveTo>
                  <a:lnTo>
                    <a:pt x="0" y="10667"/>
                  </a:lnTo>
                  <a:lnTo>
                    <a:pt x="0" y="0"/>
                  </a:lnTo>
                  <a:lnTo>
                    <a:pt x="1432559" y="0"/>
                  </a:lnTo>
                  <a:lnTo>
                    <a:pt x="1432559" y="1066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8" name="object 2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40225" y="4690776"/>
              <a:ext cx="501872" cy="120586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064609" y="5025008"/>
              <a:ext cx="292893" cy="137350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380362" y="5025008"/>
              <a:ext cx="126682" cy="134302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2008632" y="4645152"/>
              <a:ext cx="3350260" cy="1746885"/>
            </a:xfrm>
            <a:custGeom>
              <a:avLst/>
              <a:gdLst/>
              <a:ahLst/>
              <a:cxnLst/>
              <a:rect l="l" t="t" r="r" b="b"/>
              <a:pathLst>
                <a:path w="3350260" h="1746885">
                  <a:moveTo>
                    <a:pt x="1363980" y="121932"/>
                  </a:moveTo>
                  <a:lnTo>
                    <a:pt x="1357884" y="109740"/>
                  </a:lnTo>
                  <a:lnTo>
                    <a:pt x="1353210" y="105168"/>
                  </a:lnTo>
                  <a:lnTo>
                    <a:pt x="1350162" y="103644"/>
                  </a:lnTo>
                  <a:lnTo>
                    <a:pt x="1345590" y="100596"/>
                  </a:lnTo>
                  <a:lnTo>
                    <a:pt x="1341018" y="99072"/>
                  </a:lnTo>
                  <a:lnTo>
                    <a:pt x="1333398" y="97548"/>
                  </a:lnTo>
                  <a:lnTo>
                    <a:pt x="1327302" y="96024"/>
                  </a:lnTo>
                  <a:lnTo>
                    <a:pt x="1319682" y="94500"/>
                  </a:lnTo>
                  <a:lnTo>
                    <a:pt x="1315110" y="92976"/>
                  </a:lnTo>
                  <a:lnTo>
                    <a:pt x="1309014" y="92976"/>
                  </a:lnTo>
                  <a:lnTo>
                    <a:pt x="1304442" y="89928"/>
                  </a:lnTo>
                  <a:lnTo>
                    <a:pt x="1302918" y="88404"/>
                  </a:lnTo>
                  <a:lnTo>
                    <a:pt x="1299870" y="86880"/>
                  </a:lnTo>
                  <a:lnTo>
                    <a:pt x="1298346" y="83832"/>
                  </a:lnTo>
                  <a:lnTo>
                    <a:pt x="1298346" y="76212"/>
                  </a:lnTo>
                  <a:lnTo>
                    <a:pt x="1301394" y="73164"/>
                  </a:lnTo>
                  <a:lnTo>
                    <a:pt x="1305966" y="70015"/>
                  </a:lnTo>
                  <a:lnTo>
                    <a:pt x="1309014" y="68491"/>
                  </a:lnTo>
                  <a:lnTo>
                    <a:pt x="1315110" y="66967"/>
                  </a:lnTo>
                  <a:lnTo>
                    <a:pt x="1321206" y="66967"/>
                  </a:lnTo>
                  <a:lnTo>
                    <a:pt x="1331188" y="67818"/>
                  </a:lnTo>
                  <a:lnTo>
                    <a:pt x="1340459" y="70256"/>
                  </a:lnTo>
                  <a:lnTo>
                    <a:pt x="1348892" y="74117"/>
                  </a:lnTo>
                  <a:lnTo>
                    <a:pt x="1356360" y="79260"/>
                  </a:lnTo>
                  <a:lnTo>
                    <a:pt x="1359408" y="79260"/>
                  </a:lnTo>
                  <a:lnTo>
                    <a:pt x="1359408" y="56299"/>
                  </a:lnTo>
                  <a:lnTo>
                    <a:pt x="1350149" y="53174"/>
                  </a:lnTo>
                  <a:lnTo>
                    <a:pt x="1340650" y="50774"/>
                  </a:lnTo>
                  <a:lnTo>
                    <a:pt x="1330591" y="49225"/>
                  </a:lnTo>
                  <a:lnTo>
                    <a:pt x="1319682" y="48679"/>
                  </a:lnTo>
                  <a:lnTo>
                    <a:pt x="1309941" y="49250"/>
                  </a:lnTo>
                  <a:lnTo>
                    <a:pt x="1277200" y="69684"/>
                  </a:lnTo>
                  <a:lnTo>
                    <a:pt x="1273962" y="83832"/>
                  </a:lnTo>
                  <a:lnTo>
                    <a:pt x="1273962" y="91452"/>
                  </a:lnTo>
                  <a:lnTo>
                    <a:pt x="1302918" y="115836"/>
                  </a:lnTo>
                  <a:lnTo>
                    <a:pt x="1313586" y="118884"/>
                  </a:lnTo>
                  <a:lnTo>
                    <a:pt x="1319682" y="120408"/>
                  </a:lnTo>
                  <a:lnTo>
                    <a:pt x="1324254" y="120408"/>
                  </a:lnTo>
                  <a:lnTo>
                    <a:pt x="1330350" y="121932"/>
                  </a:lnTo>
                  <a:lnTo>
                    <a:pt x="1333398" y="123456"/>
                  </a:lnTo>
                  <a:lnTo>
                    <a:pt x="1337970" y="128028"/>
                  </a:lnTo>
                  <a:lnTo>
                    <a:pt x="1337970" y="138696"/>
                  </a:lnTo>
                  <a:lnTo>
                    <a:pt x="1336446" y="141833"/>
                  </a:lnTo>
                  <a:lnTo>
                    <a:pt x="1331874" y="143357"/>
                  </a:lnTo>
                  <a:lnTo>
                    <a:pt x="1327302" y="146405"/>
                  </a:lnTo>
                  <a:lnTo>
                    <a:pt x="1322730" y="147929"/>
                  </a:lnTo>
                  <a:lnTo>
                    <a:pt x="1309014" y="147929"/>
                  </a:lnTo>
                  <a:lnTo>
                    <a:pt x="1301394" y="146405"/>
                  </a:lnTo>
                  <a:lnTo>
                    <a:pt x="1295298" y="143357"/>
                  </a:lnTo>
                  <a:lnTo>
                    <a:pt x="1287678" y="141833"/>
                  </a:lnTo>
                  <a:lnTo>
                    <a:pt x="1275486" y="132600"/>
                  </a:lnTo>
                  <a:lnTo>
                    <a:pt x="1272438" y="132600"/>
                  </a:lnTo>
                  <a:lnTo>
                    <a:pt x="1272438" y="157073"/>
                  </a:lnTo>
                  <a:lnTo>
                    <a:pt x="1282966" y="160832"/>
                  </a:lnTo>
                  <a:lnTo>
                    <a:pt x="1293774" y="163169"/>
                  </a:lnTo>
                  <a:lnTo>
                    <a:pt x="1304582" y="164363"/>
                  </a:lnTo>
                  <a:lnTo>
                    <a:pt x="1315110" y="164693"/>
                  </a:lnTo>
                  <a:lnTo>
                    <a:pt x="1325727" y="164122"/>
                  </a:lnTo>
                  <a:lnTo>
                    <a:pt x="1360538" y="144259"/>
                  </a:lnTo>
                  <a:lnTo>
                    <a:pt x="1363980" y="129552"/>
                  </a:lnTo>
                  <a:lnTo>
                    <a:pt x="1363980" y="121932"/>
                  </a:lnTo>
                  <a:close/>
                </a:path>
                <a:path w="3350260" h="1746885">
                  <a:moveTo>
                    <a:pt x="1458556" y="115836"/>
                  </a:moveTo>
                  <a:lnTo>
                    <a:pt x="1435976" y="77165"/>
                  </a:lnTo>
                  <a:lnTo>
                    <a:pt x="1435608" y="77114"/>
                  </a:lnTo>
                  <a:lnTo>
                    <a:pt x="1435608" y="111163"/>
                  </a:lnTo>
                  <a:lnTo>
                    <a:pt x="1397508" y="111163"/>
                  </a:lnTo>
                  <a:lnTo>
                    <a:pt x="1398879" y="101168"/>
                  </a:lnTo>
                  <a:lnTo>
                    <a:pt x="1402842" y="94018"/>
                  </a:lnTo>
                  <a:lnTo>
                    <a:pt x="1409077" y="89738"/>
                  </a:lnTo>
                  <a:lnTo>
                    <a:pt x="1417320" y="88303"/>
                  </a:lnTo>
                  <a:lnTo>
                    <a:pt x="1425321" y="89738"/>
                  </a:lnTo>
                  <a:lnTo>
                    <a:pt x="1431036" y="94018"/>
                  </a:lnTo>
                  <a:lnTo>
                    <a:pt x="1434465" y="101168"/>
                  </a:lnTo>
                  <a:lnTo>
                    <a:pt x="1435608" y="111163"/>
                  </a:lnTo>
                  <a:lnTo>
                    <a:pt x="1435608" y="77114"/>
                  </a:lnTo>
                  <a:lnTo>
                    <a:pt x="1418844" y="74587"/>
                  </a:lnTo>
                  <a:lnTo>
                    <a:pt x="1409128" y="75425"/>
                  </a:lnTo>
                  <a:lnTo>
                    <a:pt x="1400556" y="77825"/>
                  </a:lnTo>
                  <a:lnTo>
                    <a:pt x="1375257" y="110388"/>
                  </a:lnTo>
                  <a:lnTo>
                    <a:pt x="1374648" y="120408"/>
                  </a:lnTo>
                  <a:lnTo>
                    <a:pt x="1375257" y="131000"/>
                  </a:lnTo>
                  <a:lnTo>
                    <a:pt x="1402842" y="162890"/>
                  </a:lnTo>
                  <a:lnTo>
                    <a:pt x="1423416" y="166128"/>
                  </a:lnTo>
                  <a:lnTo>
                    <a:pt x="1431429" y="165569"/>
                  </a:lnTo>
                  <a:lnTo>
                    <a:pt x="1439608" y="164033"/>
                  </a:lnTo>
                  <a:lnTo>
                    <a:pt x="1448054" y="161620"/>
                  </a:lnTo>
                  <a:lnTo>
                    <a:pt x="1456944" y="158508"/>
                  </a:lnTo>
                  <a:lnTo>
                    <a:pt x="1456944" y="149364"/>
                  </a:lnTo>
                  <a:lnTo>
                    <a:pt x="1456944" y="138696"/>
                  </a:lnTo>
                  <a:lnTo>
                    <a:pt x="1455420" y="138696"/>
                  </a:lnTo>
                  <a:lnTo>
                    <a:pt x="1448536" y="143573"/>
                  </a:lnTo>
                  <a:lnTo>
                    <a:pt x="1441513" y="146888"/>
                  </a:lnTo>
                  <a:lnTo>
                    <a:pt x="1434198" y="148767"/>
                  </a:lnTo>
                  <a:lnTo>
                    <a:pt x="1426464" y="149364"/>
                  </a:lnTo>
                  <a:lnTo>
                    <a:pt x="1414221" y="147878"/>
                  </a:lnTo>
                  <a:lnTo>
                    <a:pt x="1405128" y="143268"/>
                  </a:lnTo>
                  <a:lnTo>
                    <a:pt x="1399451" y="135216"/>
                  </a:lnTo>
                  <a:lnTo>
                    <a:pt x="1397508" y="123456"/>
                  </a:lnTo>
                  <a:lnTo>
                    <a:pt x="1458556" y="123456"/>
                  </a:lnTo>
                  <a:lnTo>
                    <a:pt x="1458556" y="115836"/>
                  </a:lnTo>
                  <a:close/>
                </a:path>
                <a:path w="3350260" h="1746885">
                  <a:moveTo>
                    <a:pt x="1556092" y="106680"/>
                  </a:moveTo>
                  <a:lnTo>
                    <a:pt x="1554378" y="92684"/>
                  </a:lnTo>
                  <a:lnTo>
                    <a:pt x="1549234" y="82677"/>
                  </a:lnTo>
                  <a:lnTo>
                    <a:pt x="1540662" y="76682"/>
                  </a:lnTo>
                  <a:lnTo>
                    <a:pt x="1528660" y="74676"/>
                  </a:lnTo>
                  <a:lnTo>
                    <a:pt x="1524088" y="74676"/>
                  </a:lnTo>
                  <a:lnTo>
                    <a:pt x="1510372" y="79248"/>
                  </a:lnTo>
                  <a:lnTo>
                    <a:pt x="1505800" y="83820"/>
                  </a:lnTo>
                  <a:lnTo>
                    <a:pt x="1498180" y="88392"/>
                  </a:lnTo>
                  <a:lnTo>
                    <a:pt x="1498180" y="77724"/>
                  </a:lnTo>
                  <a:lnTo>
                    <a:pt x="1475320" y="77724"/>
                  </a:lnTo>
                  <a:lnTo>
                    <a:pt x="1475320" y="163169"/>
                  </a:lnTo>
                  <a:lnTo>
                    <a:pt x="1498180" y="163169"/>
                  </a:lnTo>
                  <a:lnTo>
                    <a:pt x="1498180" y="100584"/>
                  </a:lnTo>
                  <a:lnTo>
                    <a:pt x="1505800" y="96012"/>
                  </a:lnTo>
                  <a:lnTo>
                    <a:pt x="1511896" y="92964"/>
                  </a:lnTo>
                  <a:lnTo>
                    <a:pt x="1522564" y="92964"/>
                  </a:lnTo>
                  <a:lnTo>
                    <a:pt x="1527136" y="94488"/>
                  </a:lnTo>
                  <a:lnTo>
                    <a:pt x="1528660" y="97536"/>
                  </a:lnTo>
                  <a:lnTo>
                    <a:pt x="1531708" y="100584"/>
                  </a:lnTo>
                  <a:lnTo>
                    <a:pt x="1533232" y="108204"/>
                  </a:lnTo>
                  <a:lnTo>
                    <a:pt x="1533232" y="163169"/>
                  </a:lnTo>
                  <a:lnTo>
                    <a:pt x="1556092" y="163169"/>
                  </a:lnTo>
                  <a:lnTo>
                    <a:pt x="1556092" y="106680"/>
                  </a:lnTo>
                  <a:close/>
                </a:path>
                <a:path w="3350260" h="1746885">
                  <a:moveTo>
                    <a:pt x="1629346" y="77724"/>
                  </a:moveTo>
                  <a:lnTo>
                    <a:pt x="1603438" y="77724"/>
                  </a:lnTo>
                  <a:lnTo>
                    <a:pt x="1603438" y="53251"/>
                  </a:lnTo>
                  <a:lnTo>
                    <a:pt x="1580578" y="53251"/>
                  </a:lnTo>
                  <a:lnTo>
                    <a:pt x="1580578" y="77724"/>
                  </a:lnTo>
                  <a:lnTo>
                    <a:pt x="1569910" y="77724"/>
                  </a:lnTo>
                  <a:lnTo>
                    <a:pt x="1569910" y="91440"/>
                  </a:lnTo>
                  <a:lnTo>
                    <a:pt x="1580578" y="91440"/>
                  </a:lnTo>
                  <a:lnTo>
                    <a:pt x="1580578" y="146405"/>
                  </a:lnTo>
                  <a:lnTo>
                    <a:pt x="1583626" y="154025"/>
                  </a:lnTo>
                  <a:lnTo>
                    <a:pt x="1592770" y="163169"/>
                  </a:lnTo>
                  <a:lnTo>
                    <a:pt x="1600390" y="164693"/>
                  </a:lnTo>
                  <a:lnTo>
                    <a:pt x="1623250" y="164693"/>
                  </a:lnTo>
                  <a:lnTo>
                    <a:pt x="1629346" y="163169"/>
                  </a:lnTo>
                  <a:lnTo>
                    <a:pt x="1629346" y="147929"/>
                  </a:lnTo>
                  <a:lnTo>
                    <a:pt x="1626298" y="149453"/>
                  </a:lnTo>
                  <a:lnTo>
                    <a:pt x="1614106" y="149453"/>
                  </a:lnTo>
                  <a:lnTo>
                    <a:pt x="1609534" y="147929"/>
                  </a:lnTo>
                  <a:lnTo>
                    <a:pt x="1606486" y="146405"/>
                  </a:lnTo>
                  <a:lnTo>
                    <a:pt x="1604962" y="143357"/>
                  </a:lnTo>
                  <a:lnTo>
                    <a:pt x="1603438" y="137160"/>
                  </a:lnTo>
                  <a:lnTo>
                    <a:pt x="1603438" y="91440"/>
                  </a:lnTo>
                  <a:lnTo>
                    <a:pt x="1629346" y="91440"/>
                  </a:lnTo>
                  <a:lnTo>
                    <a:pt x="1629346" y="77724"/>
                  </a:lnTo>
                  <a:close/>
                </a:path>
                <a:path w="3350260" h="1746885">
                  <a:moveTo>
                    <a:pt x="1720875" y="115836"/>
                  </a:moveTo>
                  <a:lnTo>
                    <a:pt x="1699653" y="77165"/>
                  </a:lnTo>
                  <a:lnTo>
                    <a:pt x="1698015" y="76923"/>
                  </a:lnTo>
                  <a:lnTo>
                    <a:pt x="1698015" y="111163"/>
                  </a:lnTo>
                  <a:lnTo>
                    <a:pt x="1659813" y="111163"/>
                  </a:lnTo>
                  <a:lnTo>
                    <a:pt x="1661858" y="101168"/>
                  </a:lnTo>
                  <a:lnTo>
                    <a:pt x="1665770" y="94018"/>
                  </a:lnTo>
                  <a:lnTo>
                    <a:pt x="1671688" y="89738"/>
                  </a:lnTo>
                  <a:lnTo>
                    <a:pt x="1679727" y="88303"/>
                  </a:lnTo>
                  <a:lnTo>
                    <a:pt x="1687728" y="89738"/>
                  </a:lnTo>
                  <a:lnTo>
                    <a:pt x="1693443" y="94018"/>
                  </a:lnTo>
                  <a:lnTo>
                    <a:pt x="1696872" y="101168"/>
                  </a:lnTo>
                  <a:lnTo>
                    <a:pt x="1698015" y="111163"/>
                  </a:lnTo>
                  <a:lnTo>
                    <a:pt x="1698015" y="76923"/>
                  </a:lnTo>
                  <a:lnTo>
                    <a:pt x="1682775" y="74587"/>
                  </a:lnTo>
                  <a:lnTo>
                    <a:pt x="1672805" y="75425"/>
                  </a:lnTo>
                  <a:lnTo>
                    <a:pt x="1663674" y="77825"/>
                  </a:lnTo>
                  <a:lnTo>
                    <a:pt x="1637792" y="110388"/>
                  </a:lnTo>
                  <a:lnTo>
                    <a:pt x="1636953" y="120408"/>
                  </a:lnTo>
                  <a:lnTo>
                    <a:pt x="1637792" y="131000"/>
                  </a:lnTo>
                  <a:lnTo>
                    <a:pt x="1665389" y="162890"/>
                  </a:lnTo>
                  <a:lnTo>
                    <a:pt x="1687347" y="166128"/>
                  </a:lnTo>
                  <a:lnTo>
                    <a:pt x="1694700" y="165569"/>
                  </a:lnTo>
                  <a:lnTo>
                    <a:pt x="1702777" y="164033"/>
                  </a:lnTo>
                  <a:lnTo>
                    <a:pt x="1711134" y="161620"/>
                  </a:lnTo>
                  <a:lnTo>
                    <a:pt x="1719351" y="158508"/>
                  </a:lnTo>
                  <a:lnTo>
                    <a:pt x="1719351" y="149364"/>
                  </a:lnTo>
                  <a:lnTo>
                    <a:pt x="1719351" y="138696"/>
                  </a:lnTo>
                  <a:lnTo>
                    <a:pt x="1711617" y="143573"/>
                  </a:lnTo>
                  <a:lnTo>
                    <a:pt x="1704301" y="146888"/>
                  </a:lnTo>
                  <a:lnTo>
                    <a:pt x="1697278" y="148767"/>
                  </a:lnTo>
                  <a:lnTo>
                    <a:pt x="1690395" y="149364"/>
                  </a:lnTo>
                  <a:lnTo>
                    <a:pt x="1677479" y="147878"/>
                  </a:lnTo>
                  <a:lnTo>
                    <a:pt x="1668246" y="143268"/>
                  </a:lnTo>
                  <a:lnTo>
                    <a:pt x="1662455" y="135216"/>
                  </a:lnTo>
                  <a:lnTo>
                    <a:pt x="1659813" y="123456"/>
                  </a:lnTo>
                  <a:lnTo>
                    <a:pt x="1720875" y="123456"/>
                  </a:lnTo>
                  <a:lnTo>
                    <a:pt x="1720875" y="115836"/>
                  </a:lnTo>
                  <a:close/>
                </a:path>
                <a:path w="3350260" h="1746885">
                  <a:moveTo>
                    <a:pt x="1818500" y="106680"/>
                  </a:moveTo>
                  <a:lnTo>
                    <a:pt x="1816785" y="92684"/>
                  </a:lnTo>
                  <a:lnTo>
                    <a:pt x="1811642" y="82677"/>
                  </a:lnTo>
                  <a:lnTo>
                    <a:pt x="1803069" y="76682"/>
                  </a:lnTo>
                  <a:lnTo>
                    <a:pt x="1791068" y="74676"/>
                  </a:lnTo>
                  <a:lnTo>
                    <a:pt x="1786496" y="74676"/>
                  </a:lnTo>
                  <a:lnTo>
                    <a:pt x="1781924" y="76200"/>
                  </a:lnTo>
                  <a:lnTo>
                    <a:pt x="1778876" y="77724"/>
                  </a:lnTo>
                  <a:lnTo>
                    <a:pt x="1774304" y="79248"/>
                  </a:lnTo>
                  <a:lnTo>
                    <a:pt x="1768119" y="83820"/>
                  </a:lnTo>
                  <a:lnTo>
                    <a:pt x="1760499" y="88392"/>
                  </a:lnTo>
                  <a:lnTo>
                    <a:pt x="1760499" y="77724"/>
                  </a:lnTo>
                  <a:lnTo>
                    <a:pt x="1737639" y="77724"/>
                  </a:lnTo>
                  <a:lnTo>
                    <a:pt x="1737639" y="163169"/>
                  </a:lnTo>
                  <a:lnTo>
                    <a:pt x="1760499" y="163169"/>
                  </a:lnTo>
                  <a:lnTo>
                    <a:pt x="1760499" y="100584"/>
                  </a:lnTo>
                  <a:lnTo>
                    <a:pt x="1768119" y="96012"/>
                  </a:lnTo>
                  <a:lnTo>
                    <a:pt x="1774304" y="92964"/>
                  </a:lnTo>
                  <a:lnTo>
                    <a:pt x="1784972" y="92964"/>
                  </a:lnTo>
                  <a:lnTo>
                    <a:pt x="1789544" y="94488"/>
                  </a:lnTo>
                  <a:lnTo>
                    <a:pt x="1792592" y="97536"/>
                  </a:lnTo>
                  <a:lnTo>
                    <a:pt x="1794116" y="100584"/>
                  </a:lnTo>
                  <a:lnTo>
                    <a:pt x="1795640" y="108204"/>
                  </a:lnTo>
                  <a:lnTo>
                    <a:pt x="1795640" y="163169"/>
                  </a:lnTo>
                  <a:lnTo>
                    <a:pt x="1818500" y="163169"/>
                  </a:lnTo>
                  <a:lnTo>
                    <a:pt x="1818500" y="106680"/>
                  </a:lnTo>
                  <a:close/>
                </a:path>
                <a:path w="3350260" h="1746885">
                  <a:moveTo>
                    <a:pt x="1910041" y="80772"/>
                  </a:moveTo>
                  <a:lnTo>
                    <a:pt x="1903183" y="77901"/>
                  </a:lnTo>
                  <a:lnTo>
                    <a:pt x="1896325" y="76009"/>
                  </a:lnTo>
                  <a:lnTo>
                    <a:pt x="1889467" y="74993"/>
                  </a:lnTo>
                  <a:lnTo>
                    <a:pt x="1882609" y="74676"/>
                  </a:lnTo>
                  <a:lnTo>
                    <a:pt x="1872602" y="75514"/>
                  </a:lnTo>
                  <a:lnTo>
                    <a:pt x="1838706" y="101346"/>
                  </a:lnTo>
                  <a:lnTo>
                    <a:pt x="1835277" y="120396"/>
                  </a:lnTo>
                  <a:lnTo>
                    <a:pt x="1836102" y="131013"/>
                  </a:lnTo>
                  <a:lnTo>
                    <a:pt x="1863471" y="162979"/>
                  </a:lnTo>
                  <a:lnTo>
                    <a:pt x="1884133" y="166217"/>
                  </a:lnTo>
                  <a:lnTo>
                    <a:pt x="1889899" y="165671"/>
                  </a:lnTo>
                  <a:lnTo>
                    <a:pt x="1895944" y="164122"/>
                  </a:lnTo>
                  <a:lnTo>
                    <a:pt x="1902561" y="161721"/>
                  </a:lnTo>
                  <a:lnTo>
                    <a:pt x="1910041" y="158597"/>
                  </a:lnTo>
                  <a:lnTo>
                    <a:pt x="1910041" y="138684"/>
                  </a:lnTo>
                  <a:lnTo>
                    <a:pt x="1908517" y="138684"/>
                  </a:lnTo>
                  <a:lnTo>
                    <a:pt x="1902561" y="142989"/>
                  </a:lnTo>
                  <a:lnTo>
                    <a:pt x="1896325" y="146392"/>
                  </a:lnTo>
                  <a:lnTo>
                    <a:pt x="1890090" y="148640"/>
                  </a:lnTo>
                  <a:lnTo>
                    <a:pt x="1884133" y="149453"/>
                  </a:lnTo>
                  <a:lnTo>
                    <a:pt x="1876513" y="149453"/>
                  </a:lnTo>
                  <a:lnTo>
                    <a:pt x="1870329" y="146405"/>
                  </a:lnTo>
                  <a:lnTo>
                    <a:pt x="1861185" y="137160"/>
                  </a:lnTo>
                  <a:lnTo>
                    <a:pt x="1859661" y="129540"/>
                  </a:lnTo>
                  <a:lnTo>
                    <a:pt x="1859661" y="111252"/>
                  </a:lnTo>
                  <a:lnTo>
                    <a:pt x="1861185" y="103632"/>
                  </a:lnTo>
                  <a:lnTo>
                    <a:pt x="1865757" y="99060"/>
                  </a:lnTo>
                  <a:lnTo>
                    <a:pt x="1870329" y="92964"/>
                  </a:lnTo>
                  <a:lnTo>
                    <a:pt x="1876513" y="91440"/>
                  </a:lnTo>
                  <a:lnTo>
                    <a:pt x="1884133" y="91440"/>
                  </a:lnTo>
                  <a:lnTo>
                    <a:pt x="1889874" y="92036"/>
                  </a:lnTo>
                  <a:lnTo>
                    <a:pt x="1895754" y="93916"/>
                  </a:lnTo>
                  <a:lnTo>
                    <a:pt x="1901926" y="97231"/>
                  </a:lnTo>
                  <a:lnTo>
                    <a:pt x="1908517" y="102108"/>
                  </a:lnTo>
                  <a:lnTo>
                    <a:pt x="1910041" y="102108"/>
                  </a:lnTo>
                  <a:lnTo>
                    <a:pt x="1910041" y="80772"/>
                  </a:lnTo>
                  <a:close/>
                </a:path>
                <a:path w="3350260" h="1746885">
                  <a:moveTo>
                    <a:pt x="2003094" y="115836"/>
                  </a:moveTo>
                  <a:lnTo>
                    <a:pt x="2002497" y="111163"/>
                  </a:lnTo>
                  <a:lnTo>
                    <a:pt x="2000796" y="97777"/>
                  </a:lnTo>
                  <a:lnTo>
                    <a:pt x="1995614" y="88303"/>
                  </a:lnTo>
                  <a:lnTo>
                    <a:pt x="1993760" y="84886"/>
                  </a:lnTo>
                  <a:lnTo>
                    <a:pt x="1981847" y="77165"/>
                  </a:lnTo>
                  <a:lnTo>
                    <a:pt x="1980234" y="76923"/>
                  </a:lnTo>
                  <a:lnTo>
                    <a:pt x="1980234" y="111163"/>
                  </a:lnTo>
                  <a:lnTo>
                    <a:pt x="1942045" y="111163"/>
                  </a:lnTo>
                  <a:lnTo>
                    <a:pt x="1943430" y="101168"/>
                  </a:lnTo>
                  <a:lnTo>
                    <a:pt x="1947379" y="94018"/>
                  </a:lnTo>
                  <a:lnTo>
                    <a:pt x="1953615" y="89738"/>
                  </a:lnTo>
                  <a:lnTo>
                    <a:pt x="1961857" y="88303"/>
                  </a:lnTo>
                  <a:lnTo>
                    <a:pt x="1969871" y="89738"/>
                  </a:lnTo>
                  <a:lnTo>
                    <a:pt x="1975624" y="94018"/>
                  </a:lnTo>
                  <a:lnTo>
                    <a:pt x="1979079" y="101168"/>
                  </a:lnTo>
                  <a:lnTo>
                    <a:pt x="1980234" y="111163"/>
                  </a:lnTo>
                  <a:lnTo>
                    <a:pt x="1980234" y="76923"/>
                  </a:lnTo>
                  <a:lnTo>
                    <a:pt x="1964905" y="74587"/>
                  </a:lnTo>
                  <a:lnTo>
                    <a:pt x="1954314" y="75425"/>
                  </a:lnTo>
                  <a:lnTo>
                    <a:pt x="1945284" y="77825"/>
                  </a:lnTo>
                  <a:lnTo>
                    <a:pt x="1919808" y="110388"/>
                  </a:lnTo>
                  <a:lnTo>
                    <a:pt x="1919185" y="120408"/>
                  </a:lnTo>
                  <a:lnTo>
                    <a:pt x="1920024" y="131000"/>
                  </a:lnTo>
                  <a:lnTo>
                    <a:pt x="1947379" y="162890"/>
                  </a:lnTo>
                  <a:lnTo>
                    <a:pt x="1967953" y="166128"/>
                  </a:lnTo>
                  <a:lnTo>
                    <a:pt x="1976031" y="165569"/>
                  </a:lnTo>
                  <a:lnTo>
                    <a:pt x="1984235" y="164033"/>
                  </a:lnTo>
                  <a:lnTo>
                    <a:pt x="1992693" y="161620"/>
                  </a:lnTo>
                  <a:lnTo>
                    <a:pt x="2001570" y="158508"/>
                  </a:lnTo>
                  <a:lnTo>
                    <a:pt x="2001570" y="149364"/>
                  </a:lnTo>
                  <a:lnTo>
                    <a:pt x="2001570" y="138696"/>
                  </a:lnTo>
                  <a:lnTo>
                    <a:pt x="2000046" y="138696"/>
                  </a:lnTo>
                  <a:lnTo>
                    <a:pt x="1993176" y="143573"/>
                  </a:lnTo>
                  <a:lnTo>
                    <a:pt x="1986140" y="146888"/>
                  </a:lnTo>
                  <a:lnTo>
                    <a:pt x="1978799" y="148767"/>
                  </a:lnTo>
                  <a:lnTo>
                    <a:pt x="1971001" y="149364"/>
                  </a:lnTo>
                  <a:lnTo>
                    <a:pt x="1958975" y="147878"/>
                  </a:lnTo>
                  <a:lnTo>
                    <a:pt x="1950237" y="143268"/>
                  </a:lnTo>
                  <a:lnTo>
                    <a:pt x="1944636" y="135216"/>
                  </a:lnTo>
                  <a:lnTo>
                    <a:pt x="1942045" y="123456"/>
                  </a:lnTo>
                  <a:lnTo>
                    <a:pt x="2003094" y="123456"/>
                  </a:lnTo>
                  <a:lnTo>
                    <a:pt x="2003094" y="115836"/>
                  </a:lnTo>
                  <a:close/>
                </a:path>
                <a:path w="3350260" h="1746885">
                  <a:moveTo>
                    <a:pt x="2088540" y="131064"/>
                  </a:moveTo>
                  <a:lnTo>
                    <a:pt x="2087016" y="124968"/>
                  </a:lnTo>
                  <a:lnTo>
                    <a:pt x="2082444" y="121920"/>
                  </a:lnTo>
                  <a:lnTo>
                    <a:pt x="2079396" y="117348"/>
                  </a:lnTo>
                  <a:lnTo>
                    <a:pt x="2074722" y="114300"/>
                  </a:lnTo>
                  <a:lnTo>
                    <a:pt x="2062530" y="111252"/>
                  </a:lnTo>
                  <a:lnTo>
                    <a:pt x="2056434" y="111252"/>
                  </a:lnTo>
                  <a:lnTo>
                    <a:pt x="2050338" y="109728"/>
                  </a:lnTo>
                  <a:lnTo>
                    <a:pt x="2045766" y="108204"/>
                  </a:lnTo>
                  <a:lnTo>
                    <a:pt x="2042718" y="106680"/>
                  </a:lnTo>
                  <a:lnTo>
                    <a:pt x="2041194" y="105156"/>
                  </a:lnTo>
                  <a:lnTo>
                    <a:pt x="2038146" y="105156"/>
                  </a:lnTo>
                  <a:lnTo>
                    <a:pt x="2038146" y="96012"/>
                  </a:lnTo>
                  <a:lnTo>
                    <a:pt x="2039670" y="94488"/>
                  </a:lnTo>
                  <a:lnTo>
                    <a:pt x="2045766" y="91440"/>
                  </a:lnTo>
                  <a:lnTo>
                    <a:pt x="2050338" y="89916"/>
                  </a:lnTo>
                  <a:lnTo>
                    <a:pt x="2054910" y="89916"/>
                  </a:lnTo>
                  <a:lnTo>
                    <a:pt x="2061794" y="90512"/>
                  </a:lnTo>
                  <a:lnTo>
                    <a:pt x="2068830" y="92392"/>
                  </a:lnTo>
                  <a:lnTo>
                    <a:pt x="2076170" y="95707"/>
                  </a:lnTo>
                  <a:lnTo>
                    <a:pt x="2083968" y="100584"/>
                  </a:lnTo>
                  <a:lnTo>
                    <a:pt x="2083968" y="89916"/>
                  </a:lnTo>
                  <a:lnTo>
                    <a:pt x="2083968" y="80772"/>
                  </a:lnTo>
                  <a:lnTo>
                    <a:pt x="2077669" y="77901"/>
                  </a:lnTo>
                  <a:lnTo>
                    <a:pt x="2070544" y="76009"/>
                  </a:lnTo>
                  <a:lnTo>
                    <a:pt x="2062873" y="74993"/>
                  </a:lnTo>
                  <a:lnTo>
                    <a:pt x="2054910" y="74676"/>
                  </a:lnTo>
                  <a:lnTo>
                    <a:pt x="2046325" y="75234"/>
                  </a:lnTo>
                  <a:lnTo>
                    <a:pt x="2015286" y="94488"/>
                  </a:lnTo>
                  <a:lnTo>
                    <a:pt x="2015286" y="111252"/>
                  </a:lnTo>
                  <a:lnTo>
                    <a:pt x="2018334" y="117348"/>
                  </a:lnTo>
                  <a:lnTo>
                    <a:pt x="2024430" y="123444"/>
                  </a:lnTo>
                  <a:lnTo>
                    <a:pt x="2027478" y="124968"/>
                  </a:lnTo>
                  <a:lnTo>
                    <a:pt x="2032050" y="128016"/>
                  </a:lnTo>
                  <a:lnTo>
                    <a:pt x="2038146" y="129540"/>
                  </a:lnTo>
                  <a:lnTo>
                    <a:pt x="2044242" y="129540"/>
                  </a:lnTo>
                  <a:lnTo>
                    <a:pt x="2048814" y="131064"/>
                  </a:lnTo>
                  <a:lnTo>
                    <a:pt x="2051862" y="131064"/>
                  </a:lnTo>
                  <a:lnTo>
                    <a:pt x="2061006" y="134112"/>
                  </a:lnTo>
                  <a:lnTo>
                    <a:pt x="2064054" y="137160"/>
                  </a:lnTo>
                  <a:lnTo>
                    <a:pt x="2064054" y="147929"/>
                  </a:lnTo>
                  <a:lnTo>
                    <a:pt x="2059482" y="150977"/>
                  </a:lnTo>
                  <a:lnTo>
                    <a:pt x="2047290" y="150977"/>
                  </a:lnTo>
                  <a:lnTo>
                    <a:pt x="2039289" y="150139"/>
                  </a:lnTo>
                  <a:lnTo>
                    <a:pt x="2031288" y="147726"/>
                  </a:lnTo>
                  <a:lnTo>
                    <a:pt x="2023287" y="143865"/>
                  </a:lnTo>
                  <a:lnTo>
                    <a:pt x="2015286" y="138684"/>
                  </a:lnTo>
                  <a:lnTo>
                    <a:pt x="2013762" y="138684"/>
                  </a:lnTo>
                  <a:lnTo>
                    <a:pt x="2013762" y="158597"/>
                  </a:lnTo>
                  <a:lnTo>
                    <a:pt x="2021154" y="161721"/>
                  </a:lnTo>
                  <a:lnTo>
                    <a:pt x="2029383" y="164122"/>
                  </a:lnTo>
                  <a:lnTo>
                    <a:pt x="2038197" y="165671"/>
                  </a:lnTo>
                  <a:lnTo>
                    <a:pt x="2047290" y="166217"/>
                  </a:lnTo>
                  <a:lnTo>
                    <a:pt x="2056130" y="165671"/>
                  </a:lnTo>
                  <a:lnTo>
                    <a:pt x="2084882" y="150977"/>
                  </a:lnTo>
                  <a:lnTo>
                    <a:pt x="2088540" y="144881"/>
                  </a:lnTo>
                  <a:lnTo>
                    <a:pt x="2088540" y="131064"/>
                  </a:lnTo>
                  <a:close/>
                </a:path>
                <a:path w="3350260" h="1746885">
                  <a:moveTo>
                    <a:pt x="3349739" y="306336"/>
                  </a:moveTo>
                  <a:lnTo>
                    <a:pt x="10668" y="306336"/>
                  </a:lnTo>
                  <a:lnTo>
                    <a:pt x="10668" y="0"/>
                  </a:lnTo>
                  <a:lnTo>
                    <a:pt x="0" y="0"/>
                  </a:lnTo>
                  <a:lnTo>
                    <a:pt x="0" y="1746504"/>
                  </a:lnTo>
                  <a:lnTo>
                    <a:pt x="10668" y="1746504"/>
                  </a:lnTo>
                  <a:lnTo>
                    <a:pt x="10668" y="317004"/>
                  </a:lnTo>
                  <a:lnTo>
                    <a:pt x="3349739" y="317004"/>
                  </a:lnTo>
                  <a:lnTo>
                    <a:pt x="3349739" y="30633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2" name="object 32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047017" y="5025008"/>
              <a:ext cx="1113567" cy="137350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274980" y="5021961"/>
              <a:ext cx="808386" cy="138874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5356860" y="4645152"/>
              <a:ext cx="4780915" cy="1746885"/>
            </a:xfrm>
            <a:custGeom>
              <a:avLst/>
              <a:gdLst/>
              <a:ahLst/>
              <a:cxnLst/>
              <a:rect l="l" t="t" r="r" b="b"/>
              <a:pathLst>
                <a:path w="4780915" h="1746885">
                  <a:moveTo>
                    <a:pt x="186397" y="503491"/>
                  </a:moveTo>
                  <a:lnTo>
                    <a:pt x="174117" y="503491"/>
                  </a:lnTo>
                  <a:lnTo>
                    <a:pt x="174117" y="417957"/>
                  </a:lnTo>
                  <a:lnTo>
                    <a:pt x="174117" y="410337"/>
                  </a:lnTo>
                  <a:lnTo>
                    <a:pt x="161925" y="410337"/>
                  </a:lnTo>
                  <a:lnTo>
                    <a:pt x="161925" y="417957"/>
                  </a:lnTo>
                  <a:lnTo>
                    <a:pt x="161925" y="503491"/>
                  </a:lnTo>
                  <a:lnTo>
                    <a:pt x="137541" y="503491"/>
                  </a:lnTo>
                  <a:lnTo>
                    <a:pt x="137541" y="417957"/>
                  </a:lnTo>
                  <a:lnTo>
                    <a:pt x="161925" y="417957"/>
                  </a:lnTo>
                  <a:lnTo>
                    <a:pt x="161925" y="410337"/>
                  </a:lnTo>
                  <a:lnTo>
                    <a:pt x="126873" y="410337"/>
                  </a:lnTo>
                  <a:lnTo>
                    <a:pt x="126873" y="417957"/>
                  </a:lnTo>
                  <a:lnTo>
                    <a:pt x="126873" y="503491"/>
                  </a:lnTo>
                  <a:lnTo>
                    <a:pt x="102489" y="503491"/>
                  </a:lnTo>
                  <a:lnTo>
                    <a:pt x="102489" y="417957"/>
                  </a:lnTo>
                  <a:lnTo>
                    <a:pt x="126873" y="417957"/>
                  </a:lnTo>
                  <a:lnTo>
                    <a:pt x="126873" y="410337"/>
                  </a:lnTo>
                  <a:lnTo>
                    <a:pt x="111633" y="410337"/>
                  </a:lnTo>
                  <a:lnTo>
                    <a:pt x="115887" y="401764"/>
                  </a:lnTo>
                  <a:lnTo>
                    <a:pt x="119443" y="394335"/>
                  </a:lnTo>
                  <a:lnTo>
                    <a:pt x="122123" y="388048"/>
                  </a:lnTo>
                  <a:lnTo>
                    <a:pt x="123825" y="382905"/>
                  </a:lnTo>
                  <a:lnTo>
                    <a:pt x="111633" y="381381"/>
                  </a:lnTo>
                  <a:lnTo>
                    <a:pt x="109956" y="388264"/>
                  </a:lnTo>
                  <a:lnTo>
                    <a:pt x="107442" y="395287"/>
                  </a:lnTo>
                  <a:lnTo>
                    <a:pt x="104343" y="402602"/>
                  </a:lnTo>
                  <a:lnTo>
                    <a:pt x="100965" y="410337"/>
                  </a:lnTo>
                  <a:lnTo>
                    <a:pt x="91821" y="410337"/>
                  </a:lnTo>
                  <a:lnTo>
                    <a:pt x="91821" y="417957"/>
                  </a:lnTo>
                  <a:lnTo>
                    <a:pt x="91821" y="503491"/>
                  </a:lnTo>
                  <a:lnTo>
                    <a:pt x="68859" y="503491"/>
                  </a:lnTo>
                  <a:lnTo>
                    <a:pt x="68859" y="417957"/>
                  </a:lnTo>
                  <a:lnTo>
                    <a:pt x="91821" y="417957"/>
                  </a:lnTo>
                  <a:lnTo>
                    <a:pt x="91821" y="410337"/>
                  </a:lnTo>
                  <a:lnTo>
                    <a:pt x="56667" y="410337"/>
                  </a:lnTo>
                  <a:lnTo>
                    <a:pt x="56667" y="503491"/>
                  </a:lnTo>
                  <a:lnTo>
                    <a:pt x="44475" y="503491"/>
                  </a:lnTo>
                  <a:lnTo>
                    <a:pt x="44475" y="512635"/>
                  </a:lnTo>
                  <a:lnTo>
                    <a:pt x="186397" y="512635"/>
                  </a:lnTo>
                  <a:lnTo>
                    <a:pt x="186397" y="503491"/>
                  </a:lnTo>
                  <a:close/>
                </a:path>
                <a:path w="4780915" h="1746885">
                  <a:moveTo>
                    <a:pt x="334314" y="501980"/>
                  </a:moveTo>
                  <a:lnTo>
                    <a:pt x="284022" y="501980"/>
                  </a:lnTo>
                  <a:lnTo>
                    <a:pt x="284022" y="450062"/>
                  </a:lnTo>
                  <a:lnTo>
                    <a:pt x="326694" y="450062"/>
                  </a:lnTo>
                  <a:lnTo>
                    <a:pt x="326694" y="440918"/>
                  </a:lnTo>
                  <a:lnTo>
                    <a:pt x="284022" y="440918"/>
                  </a:lnTo>
                  <a:lnTo>
                    <a:pt x="284022" y="408825"/>
                  </a:lnTo>
                  <a:lnTo>
                    <a:pt x="271741" y="408825"/>
                  </a:lnTo>
                  <a:lnTo>
                    <a:pt x="271741" y="440918"/>
                  </a:lnTo>
                  <a:lnTo>
                    <a:pt x="230593" y="440918"/>
                  </a:lnTo>
                  <a:lnTo>
                    <a:pt x="230593" y="450062"/>
                  </a:lnTo>
                  <a:lnTo>
                    <a:pt x="271741" y="450062"/>
                  </a:lnTo>
                  <a:lnTo>
                    <a:pt x="271741" y="501980"/>
                  </a:lnTo>
                  <a:lnTo>
                    <a:pt x="219925" y="501980"/>
                  </a:lnTo>
                  <a:lnTo>
                    <a:pt x="219925" y="511124"/>
                  </a:lnTo>
                  <a:lnTo>
                    <a:pt x="334314" y="511124"/>
                  </a:lnTo>
                  <a:lnTo>
                    <a:pt x="334314" y="501980"/>
                  </a:lnTo>
                  <a:close/>
                </a:path>
                <a:path w="4780915" h="1746885">
                  <a:moveTo>
                    <a:pt x="334314" y="390537"/>
                  </a:moveTo>
                  <a:lnTo>
                    <a:pt x="207733" y="390537"/>
                  </a:lnTo>
                  <a:lnTo>
                    <a:pt x="207733" y="440918"/>
                  </a:lnTo>
                  <a:lnTo>
                    <a:pt x="207479" y="450062"/>
                  </a:lnTo>
                  <a:lnTo>
                    <a:pt x="199161" y="495490"/>
                  </a:lnTo>
                  <a:lnTo>
                    <a:pt x="192493" y="509600"/>
                  </a:lnTo>
                  <a:lnTo>
                    <a:pt x="200113" y="514172"/>
                  </a:lnTo>
                  <a:lnTo>
                    <a:pt x="208991" y="498741"/>
                  </a:lnTo>
                  <a:lnTo>
                    <a:pt x="215163" y="480021"/>
                  </a:lnTo>
                  <a:lnTo>
                    <a:pt x="218757" y="458152"/>
                  </a:lnTo>
                  <a:lnTo>
                    <a:pt x="219925" y="433298"/>
                  </a:lnTo>
                  <a:lnTo>
                    <a:pt x="219925" y="399681"/>
                  </a:lnTo>
                  <a:lnTo>
                    <a:pt x="334314" y="399681"/>
                  </a:lnTo>
                  <a:lnTo>
                    <a:pt x="334314" y="390537"/>
                  </a:lnTo>
                  <a:close/>
                </a:path>
                <a:path w="4780915" h="1746885">
                  <a:moveTo>
                    <a:pt x="486816" y="434822"/>
                  </a:moveTo>
                  <a:lnTo>
                    <a:pt x="480720" y="424154"/>
                  </a:lnTo>
                  <a:lnTo>
                    <a:pt x="438048" y="440918"/>
                  </a:lnTo>
                  <a:lnTo>
                    <a:pt x="433476" y="434822"/>
                  </a:lnTo>
                  <a:lnTo>
                    <a:pt x="427380" y="430250"/>
                  </a:lnTo>
                  <a:lnTo>
                    <a:pt x="415188" y="430250"/>
                  </a:lnTo>
                  <a:lnTo>
                    <a:pt x="410616" y="431774"/>
                  </a:lnTo>
                  <a:lnTo>
                    <a:pt x="404520" y="433298"/>
                  </a:lnTo>
                  <a:lnTo>
                    <a:pt x="398424" y="433298"/>
                  </a:lnTo>
                  <a:lnTo>
                    <a:pt x="395376" y="434822"/>
                  </a:lnTo>
                  <a:lnTo>
                    <a:pt x="393852" y="436346"/>
                  </a:lnTo>
                  <a:lnTo>
                    <a:pt x="392328" y="436346"/>
                  </a:lnTo>
                  <a:lnTo>
                    <a:pt x="396824" y="428904"/>
                  </a:lnTo>
                  <a:lnTo>
                    <a:pt x="404114" y="417410"/>
                  </a:lnTo>
                  <a:lnTo>
                    <a:pt x="406044" y="413385"/>
                  </a:lnTo>
                  <a:lnTo>
                    <a:pt x="465480" y="413385"/>
                  </a:lnTo>
                  <a:lnTo>
                    <a:pt x="465480" y="402717"/>
                  </a:lnTo>
                  <a:lnTo>
                    <a:pt x="410616" y="402717"/>
                  </a:lnTo>
                  <a:lnTo>
                    <a:pt x="412140" y="398145"/>
                  </a:lnTo>
                  <a:lnTo>
                    <a:pt x="415188" y="385953"/>
                  </a:lnTo>
                  <a:lnTo>
                    <a:pt x="402996" y="385953"/>
                  </a:lnTo>
                  <a:lnTo>
                    <a:pt x="401472" y="392049"/>
                  </a:lnTo>
                  <a:lnTo>
                    <a:pt x="399948" y="396621"/>
                  </a:lnTo>
                  <a:lnTo>
                    <a:pt x="398424" y="402717"/>
                  </a:lnTo>
                  <a:lnTo>
                    <a:pt x="358711" y="402717"/>
                  </a:lnTo>
                  <a:lnTo>
                    <a:pt x="358711" y="413385"/>
                  </a:lnTo>
                  <a:lnTo>
                    <a:pt x="393852" y="413385"/>
                  </a:lnTo>
                  <a:lnTo>
                    <a:pt x="386080" y="426643"/>
                  </a:lnTo>
                  <a:lnTo>
                    <a:pt x="376618" y="439000"/>
                  </a:lnTo>
                  <a:lnTo>
                    <a:pt x="365467" y="450773"/>
                  </a:lnTo>
                  <a:lnTo>
                    <a:pt x="352615" y="462254"/>
                  </a:lnTo>
                  <a:lnTo>
                    <a:pt x="360235" y="469874"/>
                  </a:lnTo>
                  <a:lnTo>
                    <a:pt x="391795" y="445058"/>
                  </a:lnTo>
                  <a:lnTo>
                    <a:pt x="404520" y="440918"/>
                  </a:lnTo>
                  <a:lnTo>
                    <a:pt x="410616" y="439394"/>
                  </a:lnTo>
                  <a:lnTo>
                    <a:pt x="422808" y="439394"/>
                  </a:lnTo>
                  <a:lnTo>
                    <a:pt x="425856" y="442442"/>
                  </a:lnTo>
                  <a:lnTo>
                    <a:pt x="427380" y="445490"/>
                  </a:lnTo>
                  <a:lnTo>
                    <a:pt x="407187" y="457492"/>
                  </a:lnTo>
                  <a:lnTo>
                    <a:pt x="399516" y="462851"/>
                  </a:lnTo>
                  <a:lnTo>
                    <a:pt x="387756" y="474446"/>
                  </a:lnTo>
                  <a:lnTo>
                    <a:pt x="384619" y="482066"/>
                  </a:lnTo>
                  <a:lnTo>
                    <a:pt x="384619" y="495871"/>
                  </a:lnTo>
                  <a:lnTo>
                    <a:pt x="426021" y="512330"/>
                  </a:lnTo>
                  <a:lnTo>
                    <a:pt x="442620" y="512635"/>
                  </a:lnTo>
                  <a:lnTo>
                    <a:pt x="464337" y="512445"/>
                  </a:lnTo>
                  <a:lnTo>
                    <a:pt x="474345" y="512000"/>
                  </a:lnTo>
                  <a:lnTo>
                    <a:pt x="483768" y="511111"/>
                  </a:lnTo>
                  <a:lnTo>
                    <a:pt x="482244" y="500443"/>
                  </a:lnTo>
                  <a:lnTo>
                    <a:pt x="473151" y="501332"/>
                  </a:lnTo>
                  <a:lnTo>
                    <a:pt x="462051" y="501777"/>
                  </a:lnTo>
                  <a:lnTo>
                    <a:pt x="449237" y="501954"/>
                  </a:lnTo>
                  <a:lnTo>
                    <a:pt x="424434" y="501929"/>
                  </a:lnTo>
                  <a:lnTo>
                    <a:pt x="415569" y="501586"/>
                  </a:lnTo>
                  <a:lnTo>
                    <a:pt x="408432" y="500684"/>
                  </a:lnTo>
                  <a:lnTo>
                    <a:pt x="402996" y="498919"/>
                  </a:lnTo>
                  <a:lnTo>
                    <a:pt x="398424" y="495871"/>
                  </a:lnTo>
                  <a:lnTo>
                    <a:pt x="395376" y="491299"/>
                  </a:lnTo>
                  <a:lnTo>
                    <a:pt x="395376" y="486638"/>
                  </a:lnTo>
                  <a:lnTo>
                    <a:pt x="397637" y="479513"/>
                  </a:lnTo>
                  <a:lnTo>
                    <a:pt x="404329" y="471970"/>
                  </a:lnTo>
                  <a:lnTo>
                    <a:pt x="415302" y="464134"/>
                  </a:lnTo>
                  <a:lnTo>
                    <a:pt x="430428" y="456158"/>
                  </a:lnTo>
                  <a:lnTo>
                    <a:pt x="430428" y="488162"/>
                  </a:lnTo>
                  <a:lnTo>
                    <a:pt x="441096" y="488162"/>
                  </a:lnTo>
                  <a:lnTo>
                    <a:pt x="441096" y="451586"/>
                  </a:lnTo>
                  <a:lnTo>
                    <a:pt x="467385" y="441490"/>
                  </a:lnTo>
                  <a:lnTo>
                    <a:pt x="477964" y="437654"/>
                  </a:lnTo>
                  <a:lnTo>
                    <a:pt x="486816" y="434822"/>
                  </a:lnTo>
                  <a:close/>
                </a:path>
                <a:path w="4780915" h="1746885">
                  <a:moveTo>
                    <a:pt x="528066" y="439394"/>
                  </a:moveTo>
                  <a:lnTo>
                    <a:pt x="522579" y="434606"/>
                  </a:lnTo>
                  <a:lnTo>
                    <a:pt x="517398" y="429679"/>
                  </a:lnTo>
                  <a:lnTo>
                    <a:pt x="512203" y="425030"/>
                  </a:lnTo>
                  <a:lnTo>
                    <a:pt x="506730" y="421106"/>
                  </a:lnTo>
                  <a:lnTo>
                    <a:pt x="499110" y="428726"/>
                  </a:lnTo>
                  <a:lnTo>
                    <a:pt x="505434" y="433514"/>
                  </a:lnTo>
                  <a:lnTo>
                    <a:pt x="510921" y="438442"/>
                  </a:lnTo>
                  <a:lnTo>
                    <a:pt x="515823" y="443090"/>
                  </a:lnTo>
                  <a:lnTo>
                    <a:pt x="520446" y="447014"/>
                  </a:lnTo>
                  <a:lnTo>
                    <a:pt x="528066" y="439394"/>
                  </a:lnTo>
                  <a:close/>
                </a:path>
                <a:path w="4780915" h="1746885">
                  <a:moveTo>
                    <a:pt x="532638" y="460730"/>
                  </a:moveTo>
                  <a:lnTo>
                    <a:pt x="523494" y="457682"/>
                  </a:lnTo>
                  <a:lnTo>
                    <a:pt x="522058" y="463664"/>
                  </a:lnTo>
                  <a:lnTo>
                    <a:pt x="520065" y="470065"/>
                  </a:lnTo>
                  <a:lnTo>
                    <a:pt x="517486" y="476758"/>
                  </a:lnTo>
                  <a:lnTo>
                    <a:pt x="514350" y="483590"/>
                  </a:lnTo>
                  <a:lnTo>
                    <a:pt x="510933" y="491070"/>
                  </a:lnTo>
                  <a:lnTo>
                    <a:pt x="507682" y="497395"/>
                  </a:lnTo>
                  <a:lnTo>
                    <a:pt x="504698" y="502539"/>
                  </a:lnTo>
                  <a:lnTo>
                    <a:pt x="502158" y="506539"/>
                  </a:lnTo>
                  <a:lnTo>
                    <a:pt x="511302" y="512635"/>
                  </a:lnTo>
                  <a:lnTo>
                    <a:pt x="529209" y="473303"/>
                  </a:lnTo>
                  <a:lnTo>
                    <a:pt x="531202" y="466725"/>
                  </a:lnTo>
                  <a:lnTo>
                    <a:pt x="532638" y="460730"/>
                  </a:lnTo>
                  <a:close/>
                </a:path>
                <a:path w="4780915" h="1746885">
                  <a:moveTo>
                    <a:pt x="534162" y="404241"/>
                  </a:moveTo>
                  <a:lnTo>
                    <a:pt x="530199" y="399656"/>
                  </a:lnTo>
                  <a:lnTo>
                    <a:pt x="525399" y="394906"/>
                  </a:lnTo>
                  <a:lnTo>
                    <a:pt x="520014" y="389890"/>
                  </a:lnTo>
                  <a:lnTo>
                    <a:pt x="514350" y="384429"/>
                  </a:lnTo>
                  <a:lnTo>
                    <a:pt x="506730" y="392049"/>
                  </a:lnTo>
                  <a:lnTo>
                    <a:pt x="517779" y="402717"/>
                  </a:lnTo>
                  <a:lnTo>
                    <a:pt x="522579" y="407911"/>
                  </a:lnTo>
                  <a:lnTo>
                    <a:pt x="526542" y="413385"/>
                  </a:lnTo>
                  <a:lnTo>
                    <a:pt x="534162" y="404241"/>
                  </a:lnTo>
                  <a:close/>
                </a:path>
                <a:path w="4780915" h="1746885">
                  <a:moveTo>
                    <a:pt x="557022" y="489686"/>
                  </a:moveTo>
                  <a:lnTo>
                    <a:pt x="547878" y="485114"/>
                  </a:lnTo>
                  <a:lnTo>
                    <a:pt x="546354" y="488162"/>
                  </a:lnTo>
                  <a:lnTo>
                    <a:pt x="543306" y="492823"/>
                  </a:lnTo>
                  <a:lnTo>
                    <a:pt x="534162" y="501967"/>
                  </a:lnTo>
                  <a:lnTo>
                    <a:pt x="531114" y="506539"/>
                  </a:lnTo>
                  <a:lnTo>
                    <a:pt x="528066" y="509587"/>
                  </a:lnTo>
                  <a:lnTo>
                    <a:pt x="537210" y="515683"/>
                  </a:lnTo>
                  <a:lnTo>
                    <a:pt x="538734" y="512635"/>
                  </a:lnTo>
                  <a:lnTo>
                    <a:pt x="547878" y="503491"/>
                  </a:lnTo>
                  <a:lnTo>
                    <a:pt x="552450" y="497395"/>
                  </a:lnTo>
                  <a:lnTo>
                    <a:pt x="555498" y="492823"/>
                  </a:lnTo>
                  <a:lnTo>
                    <a:pt x="557022" y="489686"/>
                  </a:lnTo>
                  <a:close/>
                </a:path>
                <a:path w="4780915" h="1746885">
                  <a:moveTo>
                    <a:pt x="587502" y="384429"/>
                  </a:moveTo>
                  <a:lnTo>
                    <a:pt x="576834" y="384429"/>
                  </a:lnTo>
                  <a:lnTo>
                    <a:pt x="576834" y="393573"/>
                  </a:lnTo>
                  <a:lnTo>
                    <a:pt x="576834" y="414909"/>
                  </a:lnTo>
                  <a:lnTo>
                    <a:pt x="576834" y="422630"/>
                  </a:lnTo>
                  <a:lnTo>
                    <a:pt x="576834" y="442442"/>
                  </a:lnTo>
                  <a:lnTo>
                    <a:pt x="576834" y="450062"/>
                  </a:lnTo>
                  <a:lnTo>
                    <a:pt x="576834" y="471398"/>
                  </a:lnTo>
                  <a:lnTo>
                    <a:pt x="552450" y="471398"/>
                  </a:lnTo>
                  <a:lnTo>
                    <a:pt x="552450" y="450062"/>
                  </a:lnTo>
                  <a:lnTo>
                    <a:pt x="576834" y="450062"/>
                  </a:lnTo>
                  <a:lnTo>
                    <a:pt x="576834" y="442442"/>
                  </a:lnTo>
                  <a:lnTo>
                    <a:pt x="552450" y="442442"/>
                  </a:lnTo>
                  <a:lnTo>
                    <a:pt x="552450" y="422630"/>
                  </a:lnTo>
                  <a:lnTo>
                    <a:pt x="576834" y="422630"/>
                  </a:lnTo>
                  <a:lnTo>
                    <a:pt x="576834" y="414909"/>
                  </a:lnTo>
                  <a:lnTo>
                    <a:pt x="552450" y="414909"/>
                  </a:lnTo>
                  <a:lnTo>
                    <a:pt x="552450" y="393573"/>
                  </a:lnTo>
                  <a:lnTo>
                    <a:pt x="576834" y="393573"/>
                  </a:lnTo>
                  <a:lnTo>
                    <a:pt x="576834" y="384429"/>
                  </a:lnTo>
                  <a:lnTo>
                    <a:pt x="541782" y="384429"/>
                  </a:lnTo>
                  <a:lnTo>
                    <a:pt x="541782" y="480542"/>
                  </a:lnTo>
                  <a:lnTo>
                    <a:pt x="587502" y="480542"/>
                  </a:lnTo>
                  <a:lnTo>
                    <a:pt x="587502" y="471398"/>
                  </a:lnTo>
                  <a:lnTo>
                    <a:pt x="587502" y="450062"/>
                  </a:lnTo>
                  <a:lnTo>
                    <a:pt x="587502" y="442442"/>
                  </a:lnTo>
                  <a:lnTo>
                    <a:pt x="587502" y="422630"/>
                  </a:lnTo>
                  <a:lnTo>
                    <a:pt x="587502" y="414909"/>
                  </a:lnTo>
                  <a:lnTo>
                    <a:pt x="587502" y="393573"/>
                  </a:lnTo>
                  <a:lnTo>
                    <a:pt x="587502" y="384429"/>
                  </a:lnTo>
                  <a:close/>
                </a:path>
                <a:path w="4780915" h="1746885">
                  <a:moveTo>
                    <a:pt x="596734" y="508063"/>
                  </a:moveTo>
                  <a:lnTo>
                    <a:pt x="591489" y="502348"/>
                  </a:lnTo>
                  <a:lnTo>
                    <a:pt x="587121" y="496633"/>
                  </a:lnTo>
                  <a:lnTo>
                    <a:pt x="583349" y="490880"/>
                  </a:lnTo>
                  <a:lnTo>
                    <a:pt x="579882" y="485114"/>
                  </a:lnTo>
                  <a:lnTo>
                    <a:pt x="570738" y="489686"/>
                  </a:lnTo>
                  <a:lnTo>
                    <a:pt x="573570" y="494842"/>
                  </a:lnTo>
                  <a:lnTo>
                    <a:pt x="577405" y="500824"/>
                  </a:lnTo>
                  <a:lnTo>
                    <a:pt x="582091" y="507352"/>
                  </a:lnTo>
                  <a:lnTo>
                    <a:pt x="587502" y="514159"/>
                  </a:lnTo>
                  <a:lnTo>
                    <a:pt x="596734" y="508063"/>
                  </a:lnTo>
                  <a:close/>
                </a:path>
                <a:path w="4780915" h="1746885">
                  <a:moveTo>
                    <a:pt x="613498" y="393573"/>
                  </a:moveTo>
                  <a:lnTo>
                    <a:pt x="601306" y="393573"/>
                  </a:lnTo>
                  <a:lnTo>
                    <a:pt x="601306" y="479018"/>
                  </a:lnTo>
                  <a:lnTo>
                    <a:pt x="613498" y="479018"/>
                  </a:lnTo>
                  <a:lnTo>
                    <a:pt x="613498" y="393573"/>
                  </a:lnTo>
                  <a:close/>
                </a:path>
                <a:path w="4780915" h="1746885">
                  <a:moveTo>
                    <a:pt x="639406" y="381381"/>
                  </a:moveTo>
                  <a:lnTo>
                    <a:pt x="627214" y="381381"/>
                  </a:lnTo>
                  <a:lnTo>
                    <a:pt x="627214" y="501967"/>
                  </a:lnTo>
                  <a:lnTo>
                    <a:pt x="625690" y="501967"/>
                  </a:lnTo>
                  <a:lnTo>
                    <a:pt x="624166" y="503491"/>
                  </a:lnTo>
                  <a:lnTo>
                    <a:pt x="607402" y="503491"/>
                  </a:lnTo>
                  <a:lnTo>
                    <a:pt x="608926" y="514159"/>
                  </a:lnTo>
                  <a:lnTo>
                    <a:pt x="630262" y="514159"/>
                  </a:lnTo>
                  <a:lnTo>
                    <a:pt x="631786" y="512635"/>
                  </a:lnTo>
                  <a:lnTo>
                    <a:pt x="634834" y="511111"/>
                  </a:lnTo>
                  <a:lnTo>
                    <a:pt x="639406" y="506539"/>
                  </a:lnTo>
                  <a:lnTo>
                    <a:pt x="639406" y="381381"/>
                  </a:lnTo>
                  <a:close/>
                </a:path>
                <a:path w="4780915" h="1746885">
                  <a:moveTo>
                    <a:pt x="2175497" y="85344"/>
                  </a:moveTo>
                  <a:lnTo>
                    <a:pt x="2174671" y="77647"/>
                  </a:lnTo>
                  <a:lnTo>
                    <a:pt x="2172258" y="70637"/>
                  </a:lnTo>
                  <a:lnTo>
                    <a:pt x="2170925" y="68491"/>
                  </a:lnTo>
                  <a:lnTo>
                    <a:pt x="2168436" y="64477"/>
                  </a:lnTo>
                  <a:lnTo>
                    <a:pt x="2163305" y="59347"/>
                  </a:lnTo>
                  <a:lnTo>
                    <a:pt x="2157006" y="55587"/>
                  </a:lnTo>
                  <a:lnTo>
                    <a:pt x="2149589" y="53263"/>
                  </a:lnTo>
                  <a:lnTo>
                    <a:pt x="2149589" y="80772"/>
                  </a:lnTo>
                  <a:lnTo>
                    <a:pt x="2149589" y="92964"/>
                  </a:lnTo>
                  <a:lnTo>
                    <a:pt x="2148065" y="99060"/>
                  </a:lnTo>
                  <a:lnTo>
                    <a:pt x="2143404" y="102108"/>
                  </a:lnTo>
                  <a:lnTo>
                    <a:pt x="2140356" y="105156"/>
                  </a:lnTo>
                  <a:lnTo>
                    <a:pt x="2131212" y="106680"/>
                  </a:lnTo>
                  <a:lnTo>
                    <a:pt x="2112924" y="106680"/>
                  </a:lnTo>
                  <a:lnTo>
                    <a:pt x="2112924" y="68491"/>
                  </a:lnTo>
                  <a:lnTo>
                    <a:pt x="2132736" y="68491"/>
                  </a:lnTo>
                  <a:lnTo>
                    <a:pt x="2140356" y="70015"/>
                  </a:lnTo>
                  <a:lnTo>
                    <a:pt x="2143404" y="73152"/>
                  </a:lnTo>
                  <a:lnTo>
                    <a:pt x="2148065" y="76200"/>
                  </a:lnTo>
                  <a:lnTo>
                    <a:pt x="2149589" y="80772"/>
                  </a:lnTo>
                  <a:lnTo>
                    <a:pt x="2149589" y="53263"/>
                  </a:lnTo>
                  <a:lnTo>
                    <a:pt x="2140940" y="52057"/>
                  </a:lnTo>
                  <a:lnTo>
                    <a:pt x="2131212" y="51727"/>
                  </a:lnTo>
                  <a:lnTo>
                    <a:pt x="2088540" y="51727"/>
                  </a:lnTo>
                  <a:lnTo>
                    <a:pt x="2088540" y="163169"/>
                  </a:lnTo>
                  <a:lnTo>
                    <a:pt x="2112924" y="163169"/>
                  </a:lnTo>
                  <a:lnTo>
                    <a:pt x="2112924" y="124968"/>
                  </a:lnTo>
                  <a:lnTo>
                    <a:pt x="2129688" y="124968"/>
                  </a:lnTo>
                  <a:lnTo>
                    <a:pt x="2168436" y="108280"/>
                  </a:lnTo>
                  <a:lnTo>
                    <a:pt x="2169337" y="106680"/>
                  </a:lnTo>
                  <a:lnTo>
                    <a:pt x="2172258" y="101536"/>
                  </a:lnTo>
                  <a:lnTo>
                    <a:pt x="2174671" y="93941"/>
                  </a:lnTo>
                  <a:lnTo>
                    <a:pt x="2175497" y="85344"/>
                  </a:lnTo>
                  <a:close/>
                </a:path>
                <a:path w="4780915" h="1746885">
                  <a:moveTo>
                    <a:pt x="2248649" y="76200"/>
                  </a:moveTo>
                  <a:lnTo>
                    <a:pt x="2239505" y="76200"/>
                  </a:lnTo>
                  <a:lnTo>
                    <a:pt x="2230361" y="79248"/>
                  </a:lnTo>
                  <a:lnTo>
                    <a:pt x="2225789" y="82296"/>
                  </a:lnTo>
                  <a:lnTo>
                    <a:pt x="2221217" y="86868"/>
                  </a:lnTo>
                  <a:lnTo>
                    <a:pt x="2213597" y="92964"/>
                  </a:lnTo>
                  <a:lnTo>
                    <a:pt x="2213597" y="77724"/>
                  </a:lnTo>
                  <a:lnTo>
                    <a:pt x="2190737" y="77724"/>
                  </a:lnTo>
                  <a:lnTo>
                    <a:pt x="2190737" y="163169"/>
                  </a:lnTo>
                  <a:lnTo>
                    <a:pt x="2213597" y="163169"/>
                  </a:lnTo>
                  <a:lnTo>
                    <a:pt x="2213597" y="103632"/>
                  </a:lnTo>
                  <a:lnTo>
                    <a:pt x="2221217" y="100584"/>
                  </a:lnTo>
                  <a:lnTo>
                    <a:pt x="2227313" y="99060"/>
                  </a:lnTo>
                  <a:lnTo>
                    <a:pt x="2245601" y="99060"/>
                  </a:lnTo>
                  <a:lnTo>
                    <a:pt x="2248649" y="100584"/>
                  </a:lnTo>
                  <a:lnTo>
                    <a:pt x="2248649" y="76200"/>
                  </a:lnTo>
                  <a:close/>
                </a:path>
                <a:path w="4780915" h="1746885">
                  <a:moveTo>
                    <a:pt x="2334095" y="120396"/>
                  </a:moveTo>
                  <a:lnTo>
                    <a:pt x="2334069" y="94424"/>
                  </a:lnTo>
                  <a:lnTo>
                    <a:pt x="2332266" y="89916"/>
                  </a:lnTo>
                  <a:lnTo>
                    <a:pt x="2331047" y="86868"/>
                  </a:lnTo>
                  <a:lnTo>
                    <a:pt x="2323427" y="82296"/>
                  </a:lnTo>
                  <a:lnTo>
                    <a:pt x="2318016" y="78536"/>
                  </a:lnTo>
                  <a:lnTo>
                    <a:pt x="2311044" y="76200"/>
                  </a:lnTo>
                  <a:lnTo>
                    <a:pt x="2302637" y="75018"/>
                  </a:lnTo>
                  <a:lnTo>
                    <a:pt x="2292947" y="74676"/>
                  </a:lnTo>
                  <a:lnTo>
                    <a:pt x="2285161" y="74968"/>
                  </a:lnTo>
                  <a:lnTo>
                    <a:pt x="2277516" y="75819"/>
                  </a:lnTo>
                  <a:lnTo>
                    <a:pt x="2269591" y="77254"/>
                  </a:lnTo>
                  <a:lnTo>
                    <a:pt x="2260943" y="79248"/>
                  </a:lnTo>
                  <a:lnTo>
                    <a:pt x="2260943" y="97536"/>
                  </a:lnTo>
                  <a:lnTo>
                    <a:pt x="2262467" y="97536"/>
                  </a:lnTo>
                  <a:lnTo>
                    <a:pt x="2269921" y="94424"/>
                  </a:lnTo>
                  <a:lnTo>
                    <a:pt x="2276373" y="92011"/>
                  </a:lnTo>
                  <a:lnTo>
                    <a:pt x="2281974" y="90474"/>
                  </a:lnTo>
                  <a:lnTo>
                    <a:pt x="2286851" y="89916"/>
                  </a:lnTo>
                  <a:lnTo>
                    <a:pt x="2295995" y="89916"/>
                  </a:lnTo>
                  <a:lnTo>
                    <a:pt x="2302091" y="91440"/>
                  </a:lnTo>
                  <a:lnTo>
                    <a:pt x="2305139" y="94488"/>
                  </a:lnTo>
                  <a:lnTo>
                    <a:pt x="2309711" y="96012"/>
                  </a:lnTo>
                  <a:lnTo>
                    <a:pt x="2311235" y="100584"/>
                  </a:lnTo>
                  <a:lnTo>
                    <a:pt x="2311235" y="108204"/>
                  </a:lnTo>
                  <a:lnTo>
                    <a:pt x="2311235" y="120396"/>
                  </a:lnTo>
                  <a:lnTo>
                    <a:pt x="2311235" y="141833"/>
                  </a:lnTo>
                  <a:lnTo>
                    <a:pt x="2305139" y="147929"/>
                  </a:lnTo>
                  <a:lnTo>
                    <a:pt x="2299043" y="150977"/>
                  </a:lnTo>
                  <a:lnTo>
                    <a:pt x="2288375" y="150977"/>
                  </a:lnTo>
                  <a:lnTo>
                    <a:pt x="2283803" y="149453"/>
                  </a:lnTo>
                  <a:lnTo>
                    <a:pt x="2280755" y="147929"/>
                  </a:lnTo>
                  <a:lnTo>
                    <a:pt x="2277707" y="144881"/>
                  </a:lnTo>
                  <a:lnTo>
                    <a:pt x="2277707" y="132588"/>
                  </a:lnTo>
                  <a:lnTo>
                    <a:pt x="2311235" y="120396"/>
                  </a:lnTo>
                  <a:lnTo>
                    <a:pt x="2311235" y="108204"/>
                  </a:lnTo>
                  <a:lnTo>
                    <a:pt x="2271801" y="114211"/>
                  </a:lnTo>
                  <a:lnTo>
                    <a:pt x="2253323" y="129540"/>
                  </a:lnTo>
                  <a:lnTo>
                    <a:pt x="2253323" y="147929"/>
                  </a:lnTo>
                  <a:lnTo>
                    <a:pt x="2256371" y="154025"/>
                  </a:lnTo>
                  <a:lnTo>
                    <a:pt x="2265515" y="163169"/>
                  </a:lnTo>
                  <a:lnTo>
                    <a:pt x="2273135" y="166217"/>
                  </a:lnTo>
                  <a:lnTo>
                    <a:pt x="2285327" y="166217"/>
                  </a:lnTo>
                  <a:lnTo>
                    <a:pt x="2294471" y="163169"/>
                  </a:lnTo>
                  <a:lnTo>
                    <a:pt x="2303615" y="158597"/>
                  </a:lnTo>
                  <a:lnTo>
                    <a:pt x="2311235" y="152501"/>
                  </a:lnTo>
                  <a:lnTo>
                    <a:pt x="2311235" y="163169"/>
                  </a:lnTo>
                  <a:lnTo>
                    <a:pt x="2334095" y="163169"/>
                  </a:lnTo>
                  <a:lnTo>
                    <a:pt x="2334095" y="152501"/>
                  </a:lnTo>
                  <a:lnTo>
                    <a:pt x="2334095" y="150977"/>
                  </a:lnTo>
                  <a:lnTo>
                    <a:pt x="2334095" y="120396"/>
                  </a:lnTo>
                  <a:close/>
                </a:path>
                <a:path w="4780915" h="1746885">
                  <a:moveTo>
                    <a:pt x="2424112" y="80772"/>
                  </a:moveTo>
                  <a:lnTo>
                    <a:pt x="2417254" y="77901"/>
                  </a:lnTo>
                  <a:lnTo>
                    <a:pt x="2410396" y="76009"/>
                  </a:lnTo>
                  <a:lnTo>
                    <a:pt x="2403538" y="74993"/>
                  </a:lnTo>
                  <a:lnTo>
                    <a:pt x="2396680" y="74676"/>
                  </a:lnTo>
                  <a:lnTo>
                    <a:pt x="2386723" y="75514"/>
                  </a:lnTo>
                  <a:lnTo>
                    <a:pt x="2352814" y="101346"/>
                  </a:lnTo>
                  <a:lnTo>
                    <a:pt x="2349335" y="120396"/>
                  </a:lnTo>
                  <a:lnTo>
                    <a:pt x="2350211" y="131013"/>
                  </a:lnTo>
                  <a:lnTo>
                    <a:pt x="2377821" y="162979"/>
                  </a:lnTo>
                  <a:lnTo>
                    <a:pt x="2398204" y="166217"/>
                  </a:lnTo>
                  <a:lnTo>
                    <a:pt x="2404173" y="165671"/>
                  </a:lnTo>
                  <a:lnTo>
                    <a:pt x="2410587" y="164122"/>
                  </a:lnTo>
                  <a:lnTo>
                    <a:pt x="2417267" y="161721"/>
                  </a:lnTo>
                  <a:lnTo>
                    <a:pt x="2424112" y="158597"/>
                  </a:lnTo>
                  <a:lnTo>
                    <a:pt x="2424112" y="138684"/>
                  </a:lnTo>
                  <a:lnTo>
                    <a:pt x="2422588" y="138684"/>
                  </a:lnTo>
                  <a:lnTo>
                    <a:pt x="2416632" y="142989"/>
                  </a:lnTo>
                  <a:lnTo>
                    <a:pt x="2410396" y="146392"/>
                  </a:lnTo>
                  <a:lnTo>
                    <a:pt x="2404148" y="148640"/>
                  </a:lnTo>
                  <a:lnTo>
                    <a:pt x="2398204" y="149453"/>
                  </a:lnTo>
                  <a:lnTo>
                    <a:pt x="2390584" y="149453"/>
                  </a:lnTo>
                  <a:lnTo>
                    <a:pt x="2384488" y="146405"/>
                  </a:lnTo>
                  <a:lnTo>
                    <a:pt x="2375344" y="137160"/>
                  </a:lnTo>
                  <a:lnTo>
                    <a:pt x="2373820" y="129540"/>
                  </a:lnTo>
                  <a:lnTo>
                    <a:pt x="2373820" y="111252"/>
                  </a:lnTo>
                  <a:lnTo>
                    <a:pt x="2375344" y="103632"/>
                  </a:lnTo>
                  <a:lnTo>
                    <a:pt x="2379916" y="99060"/>
                  </a:lnTo>
                  <a:lnTo>
                    <a:pt x="2384488" y="92964"/>
                  </a:lnTo>
                  <a:lnTo>
                    <a:pt x="2390584" y="91440"/>
                  </a:lnTo>
                  <a:lnTo>
                    <a:pt x="2398204" y="91440"/>
                  </a:lnTo>
                  <a:lnTo>
                    <a:pt x="2404148" y="92036"/>
                  </a:lnTo>
                  <a:lnTo>
                    <a:pt x="2410396" y="93916"/>
                  </a:lnTo>
                  <a:lnTo>
                    <a:pt x="2416632" y="97231"/>
                  </a:lnTo>
                  <a:lnTo>
                    <a:pt x="2422588" y="102108"/>
                  </a:lnTo>
                  <a:lnTo>
                    <a:pt x="2424112" y="102108"/>
                  </a:lnTo>
                  <a:lnTo>
                    <a:pt x="2424112" y="80772"/>
                  </a:lnTo>
                  <a:close/>
                </a:path>
                <a:path w="4780915" h="1746885">
                  <a:moveTo>
                    <a:pt x="2491257" y="77724"/>
                  </a:moveTo>
                  <a:lnTo>
                    <a:pt x="2463825" y="77724"/>
                  </a:lnTo>
                  <a:lnTo>
                    <a:pt x="2463825" y="53251"/>
                  </a:lnTo>
                  <a:lnTo>
                    <a:pt x="2440876" y="53251"/>
                  </a:lnTo>
                  <a:lnTo>
                    <a:pt x="2440876" y="77724"/>
                  </a:lnTo>
                  <a:lnTo>
                    <a:pt x="2430208" y="77724"/>
                  </a:lnTo>
                  <a:lnTo>
                    <a:pt x="2430208" y="91440"/>
                  </a:lnTo>
                  <a:lnTo>
                    <a:pt x="2440876" y="91440"/>
                  </a:lnTo>
                  <a:lnTo>
                    <a:pt x="2440876" y="146405"/>
                  </a:lnTo>
                  <a:lnTo>
                    <a:pt x="2443924" y="154025"/>
                  </a:lnTo>
                  <a:lnTo>
                    <a:pt x="2453068" y="163169"/>
                  </a:lnTo>
                  <a:lnTo>
                    <a:pt x="2460777" y="164693"/>
                  </a:lnTo>
                  <a:lnTo>
                    <a:pt x="2485161" y="164693"/>
                  </a:lnTo>
                  <a:lnTo>
                    <a:pt x="2491257" y="163169"/>
                  </a:lnTo>
                  <a:lnTo>
                    <a:pt x="2491257" y="147929"/>
                  </a:lnTo>
                  <a:lnTo>
                    <a:pt x="2489733" y="147929"/>
                  </a:lnTo>
                  <a:lnTo>
                    <a:pt x="2486685" y="149453"/>
                  </a:lnTo>
                  <a:lnTo>
                    <a:pt x="2474493" y="149453"/>
                  </a:lnTo>
                  <a:lnTo>
                    <a:pt x="2469921" y="147929"/>
                  </a:lnTo>
                  <a:lnTo>
                    <a:pt x="2465349" y="143357"/>
                  </a:lnTo>
                  <a:lnTo>
                    <a:pt x="2463825" y="137160"/>
                  </a:lnTo>
                  <a:lnTo>
                    <a:pt x="2463825" y="91440"/>
                  </a:lnTo>
                  <a:lnTo>
                    <a:pt x="2491257" y="91440"/>
                  </a:lnTo>
                  <a:lnTo>
                    <a:pt x="2491257" y="77724"/>
                  </a:lnTo>
                  <a:close/>
                </a:path>
                <a:path w="4780915" h="1746885">
                  <a:moveTo>
                    <a:pt x="2527833" y="77724"/>
                  </a:moveTo>
                  <a:lnTo>
                    <a:pt x="2504973" y="77724"/>
                  </a:lnTo>
                  <a:lnTo>
                    <a:pt x="2504973" y="163169"/>
                  </a:lnTo>
                  <a:lnTo>
                    <a:pt x="2527833" y="163169"/>
                  </a:lnTo>
                  <a:lnTo>
                    <a:pt x="2527833" y="77724"/>
                  </a:lnTo>
                  <a:close/>
                </a:path>
                <a:path w="4780915" h="1746885">
                  <a:moveTo>
                    <a:pt x="2527833" y="45631"/>
                  </a:moveTo>
                  <a:lnTo>
                    <a:pt x="2503449" y="45631"/>
                  </a:lnTo>
                  <a:lnTo>
                    <a:pt x="2503449" y="65443"/>
                  </a:lnTo>
                  <a:lnTo>
                    <a:pt x="2527833" y="65443"/>
                  </a:lnTo>
                  <a:lnTo>
                    <a:pt x="2527833" y="45631"/>
                  </a:lnTo>
                  <a:close/>
                </a:path>
                <a:path w="4780915" h="1746885">
                  <a:moveTo>
                    <a:pt x="2619375" y="80772"/>
                  </a:moveTo>
                  <a:lnTo>
                    <a:pt x="2612517" y="77901"/>
                  </a:lnTo>
                  <a:lnTo>
                    <a:pt x="2605659" y="76009"/>
                  </a:lnTo>
                  <a:lnTo>
                    <a:pt x="2598801" y="74993"/>
                  </a:lnTo>
                  <a:lnTo>
                    <a:pt x="2591943" y="74676"/>
                  </a:lnTo>
                  <a:lnTo>
                    <a:pt x="2581960" y="75514"/>
                  </a:lnTo>
                  <a:lnTo>
                    <a:pt x="2547836" y="101346"/>
                  </a:lnTo>
                  <a:lnTo>
                    <a:pt x="2544597" y="120396"/>
                  </a:lnTo>
                  <a:lnTo>
                    <a:pt x="2545435" y="131013"/>
                  </a:lnTo>
                  <a:lnTo>
                    <a:pt x="2572880" y="162979"/>
                  </a:lnTo>
                  <a:lnTo>
                    <a:pt x="2593467" y="166217"/>
                  </a:lnTo>
                  <a:lnTo>
                    <a:pt x="2599220" y="165671"/>
                  </a:lnTo>
                  <a:lnTo>
                    <a:pt x="2605278" y="164122"/>
                  </a:lnTo>
                  <a:lnTo>
                    <a:pt x="2611894" y="161721"/>
                  </a:lnTo>
                  <a:lnTo>
                    <a:pt x="2619375" y="158597"/>
                  </a:lnTo>
                  <a:lnTo>
                    <a:pt x="2619375" y="138684"/>
                  </a:lnTo>
                  <a:lnTo>
                    <a:pt x="2617851" y="138684"/>
                  </a:lnTo>
                  <a:lnTo>
                    <a:pt x="2611894" y="142989"/>
                  </a:lnTo>
                  <a:lnTo>
                    <a:pt x="2605659" y="146392"/>
                  </a:lnTo>
                  <a:lnTo>
                    <a:pt x="2599410" y="148640"/>
                  </a:lnTo>
                  <a:lnTo>
                    <a:pt x="2593467" y="149453"/>
                  </a:lnTo>
                  <a:lnTo>
                    <a:pt x="2585847" y="149453"/>
                  </a:lnTo>
                  <a:lnTo>
                    <a:pt x="2579751" y="146405"/>
                  </a:lnTo>
                  <a:lnTo>
                    <a:pt x="2570607" y="137160"/>
                  </a:lnTo>
                  <a:lnTo>
                    <a:pt x="2569083" y="129540"/>
                  </a:lnTo>
                  <a:lnTo>
                    <a:pt x="2569083" y="111252"/>
                  </a:lnTo>
                  <a:lnTo>
                    <a:pt x="2570607" y="103632"/>
                  </a:lnTo>
                  <a:lnTo>
                    <a:pt x="2575179" y="99060"/>
                  </a:lnTo>
                  <a:lnTo>
                    <a:pt x="2579751" y="92964"/>
                  </a:lnTo>
                  <a:lnTo>
                    <a:pt x="2585847" y="91440"/>
                  </a:lnTo>
                  <a:lnTo>
                    <a:pt x="2593467" y="91440"/>
                  </a:lnTo>
                  <a:lnTo>
                    <a:pt x="2599194" y="92036"/>
                  </a:lnTo>
                  <a:lnTo>
                    <a:pt x="2605087" y="93916"/>
                  </a:lnTo>
                  <a:lnTo>
                    <a:pt x="2611247" y="97231"/>
                  </a:lnTo>
                  <a:lnTo>
                    <a:pt x="2617851" y="102108"/>
                  </a:lnTo>
                  <a:lnTo>
                    <a:pt x="2619375" y="102108"/>
                  </a:lnTo>
                  <a:lnTo>
                    <a:pt x="2619375" y="80772"/>
                  </a:lnTo>
                  <a:close/>
                </a:path>
                <a:path w="4780915" h="1746885">
                  <a:moveTo>
                    <a:pt x="2712428" y="115836"/>
                  </a:moveTo>
                  <a:lnTo>
                    <a:pt x="2689847" y="77165"/>
                  </a:lnTo>
                  <a:lnTo>
                    <a:pt x="2689466" y="77114"/>
                  </a:lnTo>
                  <a:lnTo>
                    <a:pt x="2689466" y="111163"/>
                  </a:lnTo>
                  <a:lnTo>
                    <a:pt x="2651366" y="111163"/>
                  </a:lnTo>
                  <a:lnTo>
                    <a:pt x="2652750" y="101168"/>
                  </a:lnTo>
                  <a:lnTo>
                    <a:pt x="2656700" y="94018"/>
                  </a:lnTo>
                  <a:lnTo>
                    <a:pt x="2662948" y="89738"/>
                  </a:lnTo>
                  <a:lnTo>
                    <a:pt x="2671178" y="88303"/>
                  </a:lnTo>
                  <a:lnTo>
                    <a:pt x="2679179" y="89738"/>
                  </a:lnTo>
                  <a:lnTo>
                    <a:pt x="2684894" y="94018"/>
                  </a:lnTo>
                  <a:lnTo>
                    <a:pt x="2688323" y="101168"/>
                  </a:lnTo>
                  <a:lnTo>
                    <a:pt x="2689466" y="111163"/>
                  </a:lnTo>
                  <a:lnTo>
                    <a:pt x="2689466" y="77114"/>
                  </a:lnTo>
                  <a:lnTo>
                    <a:pt x="2672702" y="74587"/>
                  </a:lnTo>
                  <a:lnTo>
                    <a:pt x="2662986" y="75425"/>
                  </a:lnTo>
                  <a:lnTo>
                    <a:pt x="2654414" y="77825"/>
                  </a:lnTo>
                  <a:lnTo>
                    <a:pt x="2629128" y="110388"/>
                  </a:lnTo>
                  <a:lnTo>
                    <a:pt x="2628506" y="120408"/>
                  </a:lnTo>
                  <a:lnTo>
                    <a:pt x="2629128" y="131000"/>
                  </a:lnTo>
                  <a:lnTo>
                    <a:pt x="2656700" y="162890"/>
                  </a:lnTo>
                  <a:lnTo>
                    <a:pt x="2677274" y="166128"/>
                  </a:lnTo>
                  <a:lnTo>
                    <a:pt x="2685300" y="165569"/>
                  </a:lnTo>
                  <a:lnTo>
                    <a:pt x="2693466" y="164033"/>
                  </a:lnTo>
                  <a:lnTo>
                    <a:pt x="2701925" y="161620"/>
                  </a:lnTo>
                  <a:lnTo>
                    <a:pt x="2710802" y="158508"/>
                  </a:lnTo>
                  <a:lnTo>
                    <a:pt x="2710802" y="149364"/>
                  </a:lnTo>
                  <a:lnTo>
                    <a:pt x="2710802" y="138696"/>
                  </a:lnTo>
                  <a:lnTo>
                    <a:pt x="2709278" y="138696"/>
                  </a:lnTo>
                  <a:lnTo>
                    <a:pt x="2702407" y="143573"/>
                  </a:lnTo>
                  <a:lnTo>
                    <a:pt x="2695371" y="146888"/>
                  </a:lnTo>
                  <a:lnTo>
                    <a:pt x="2688069" y="148767"/>
                  </a:lnTo>
                  <a:lnTo>
                    <a:pt x="2680322" y="149364"/>
                  </a:lnTo>
                  <a:lnTo>
                    <a:pt x="2668092" y="147878"/>
                  </a:lnTo>
                  <a:lnTo>
                    <a:pt x="2658986" y="143268"/>
                  </a:lnTo>
                  <a:lnTo>
                    <a:pt x="2653322" y="135216"/>
                  </a:lnTo>
                  <a:lnTo>
                    <a:pt x="2651366" y="123456"/>
                  </a:lnTo>
                  <a:lnTo>
                    <a:pt x="2712428" y="123456"/>
                  </a:lnTo>
                  <a:lnTo>
                    <a:pt x="2712428" y="115836"/>
                  </a:lnTo>
                  <a:close/>
                </a:path>
                <a:path w="4780915" h="1746885">
                  <a:moveTo>
                    <a:pt x="4780775" y="306336"/>
                  </a:moveTo>
                  <a:lnTo>
                    <a:pt x="10668" y="306336"/>
                  </a:lnTo>
                  <a:lnTo>
                    <a:pt x="10668" y="0"/>
                  </a:lnTo>
                  <a:lnTo>
                    <a:pt x="0" y="0"/>
                  </a:lnTo>
                  <a:lnTo>
                    <a:pt x="0" y="1746504"/>
                  </a:lnTo>
                  <a:lnTo>
                    <a:pt x="10668" y="1746504"/>
                  </a:lnTo>
                  <a:lnTo>
                    <a:pt x="10668" y="317004"/>
                  </a:lnTo>
                  <a:lnTo>
                    <a:pt x="4780775" y="317004"/>
                  </a:lnTo>
                  <a:lnTo>
                    <a:pt x="4780775" y="30633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5" name="object 35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019133" y="5037201"/>
              <a:ext cx="125063" cy="122110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5396769" y="5253894"/>
              <a:ext cx="446913" cy="137350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5402865" y="5481256"/>
              <a:ext cx="440817" cy="137350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5398287" y="5711774"/>
              <a:ext cx="742950" cy="137795"/>
            </a:xfrm>
            <a:custGeom>
              <a:avLst/>
              <a:gdLst/>
              <a:ahLst/>
              <a:cxnLst/>
              <a:rect l="l" t="t" r="r" b="b"/>
              <a:pathLst>
                <a:path w="742950" h="137795">
                  <a:moveTo>
                    <a:pt x="32004" y="105244"/>
                  </a:moveTo>
                  <a:lnTo>
                    <a:pt x="21336" y="103720"/>
                  </a:lnTo>
                  <a:lnTo>
                    <a:pt x="18288" y="106768"/>
                  </a:lnTo>
                  <a:lnTo>
                    <a:pt x="16764" y="112864"/>
                  </a:lnTo>
                  <a:lnTo>
                    <a:pt x="12192" y="118960"/>
                  </a:lnTo>
                  <a:lnTo>
                    <a:pt x="9144" y="125158"/>
                  </a:lnTo>
                  <a:lnTo>
                    <a:pt x="6096" y="129730"/>
                  </a:lnTo>
                  <a:lnTo>
                    <a:pt x="3048" y="132778"/>
                  </a:lnTo>
                  <a:lnTo>
                    <a:pt x="13716" y="137350"/>
                  </a:lnTo>
                  <a:lnTo>
                    <a:pt x="15240" y="134302"/>
                  </a:lnTo>
                  <a:lnTo>
                    <a:pt x="19812" y="129730"/>
                  </a:lnTo>
                  <a:lnTo>
                    <a:pt x="22860" y="123634"/>
                  </a:lnTo>
                  <a:lnTo>
                    <a:pt x="27432" y="115912"/>
                  </a:lnTo>
                  <a:lnTo>
                    <a:pt x="30480" y="109816"/>
                  </a:lnTo>
                  <a:lnTo>
                    <a:pt x="32004" y="105244"/>
                  </a:lnTo>
                  <a:close/>
                </a:path>
                <a:path w="742950" h="137795">
                  <a:moveTo>
                    <a:pt x="64109" y="132778"/>
                  </a:moveTo>
                  <a:lnTo>
                    <a:pt x="61836" y="124764"/>
                  </a:lnTo>
                  <a:lnTo>
                    <a:pt x="59728" y="117068"/>
                  </a:lnTo>
                  <a:lnTo>
                    <a:pt x="57886" y="109956"/>
                  </a:lnTo>
                  <a:lnTo>
                    <a:pt x="56489" y="103720"/>
                  </a:lnTo>
                  <a:lnTo>
                    <a:pt x="44297" y="105244"/>
                  </a:lnTo>
                  <a:lnTo>
                    <a:pt x="51917" y="134302"/>
                  </a:lnTo>
                  <a:lnTo>
                    <a:pt x="64109" y="132778"/>
                  </a:lnTo>
                  <a:close/>
                </a:path>
                <a:path w="742950" h="137795">
                  <a:moveTo>
                    <a:pt x="102209" y="131254"/>
                  </a:moveTo>
                  <a:lnTo>
                    <a:pt x="99872" y="125857"/>
                  </a:lnTo>
                  <a:lnTo>
                    <a:pt x="97256" y="119011"/>
                  </a:lnTo>
                  <a:lnTo>
                    <a:pt x="94056" y="111023"/>
                  </a:lnTo>
                  <a:lnTo>
                    <a:pt x="90017" y="102196"/>
                  </a:lnTo>
                  <a:lnTo>
                    <a:pt x="79349" y="105244"/>
                  </a:lnTo>
                  <a:lnTo>
                    <a:pt x="82727" y="114719"/>
                  </a:lnTo>
                  <a:lnTo>
                    <a:pt x="88341" y="129108"/>
                  </a:lnTo>
                  <a:lnTo>
                    <a:pt x="90017" y="134302"/>
                  </a:lnTo>
                  <a:lnTo>
                    <a:pt x="102209" y="131254"/>
                  </a:lnTo>
                  <a:close/>
                </a:path>
                <a:path w="742950" h="137795">
                  <a:moveTo>
                    <a:pt x="144970" y="131254"/>
                  </a:moveTo>
                  <a:lnTo>
                    <a:pt x="139268" y="121500"/>
                  </a:lnTo>
                  <a:lnTo>
                    <a:pt x="129667" y="106083"/>
                  </a:lnTo>
                  <a:lnTo>
                    <a:pt x="126593" y="100672"/>
                  </a:lnTo>
                  <a:lnTo>
                    <a:pt x="114401" y="105244"/>
                  </a:lnTo>
                  <a:lnTo>
                    <a:pt x="119824" y="112141"/>
                  </a:lnTo>
                  <a:lnTo>
                    <a:pt x="124688" y="119202"/>
                  </a:lnTo>
                  <a:lnTo>
                    <a:pt x="128968" y="126542"/>
                  </a:lnTo>
                  <a:lnTo>
                    <a:pt x="132689" y="134302"/>
                  </a:lnTo>
                  <a:lnTo>
                    <a:pt x="144970" y="131254"/>
                  </a:lnTo>
                  <a:close/>
                </a:path>
                <a:path w="742950" h="137795">
                  <a:moveTo>
                    <a:pt x="144970" y="51816"/>
                  </a:moveTo>
                  <a:lnTo>
                    <a:pt x="125069" y="51816"/>
                  </a:lnTo>
                  <a:lnTo>
                    <a:pt x="125069" y="25908"/>
                  </a:lnTo>
                  <a:lnTo>
                    <a:pt x="140398" y="25908"/>
                  </a:lnTo>
                  <a:lnTo>
                    <a:pt x="140398" y="16764"/>
                  </a:lnTo>
                  <a:lnTo>
                    <a:pt x="114401" y="16764"/>
                  </a:lnTo>
                  <a:lnTo>
                    <a:pt x="114401" y="25908"/>
                  </a:lnTo>
                  <a:lnTo>
                    <a:pt x="114401" y="51816"/>
                  </a:lnTo>
                  <a:lnTo>
                    <a:pt x="114401" y="61048"/>
                  </a:lnTo>
                  <a:lnTo>
                    <a:pt x="114401" y="88480"/>
                  </a:lnTo>
                  <a:lnTo>
                    <a:pt x="94589" y="88480"/>
                  </a:lnTo>
                  <a:lnTo>
                    <a:pt x="94589" y="61048"/>
                  </a:lnTo>
                  <a:lnTo>
                    <a:pt x="114401" y="61048"/>
                  </a:lnTo>
                  <a:lnTo>
                    <a:pt x="114401" y="51816"/>
                  </a:lnTo>
                  <a:lnTo>
                    <a:pt x="94589" y="51816"/>
                  </a:lnTo>
                  <a:lnTo>
                    <a:pt x="94589" y="25908"/>
                  </a:lnTo>
                  <a:lnTo>
                    <a:pt x="114401" y="25908"/>
                  </a:lnTo>
                  <a:lnTo>
                    <a:pt x="114401" y="16764"/>
                  </a:lnTo>
                  <a:lnTo>
                    <a:pt x="83921" y="16764"/>
                  </a:lnTo>
                  <a:lnTo>
                    <a:pt x="83921" y="25908"/>
                  </a:lnTo>
                  <a:lnTo>
                    <a:pt x="83921" y="51816"/>
                  </a:lnTo>
                  <a:lnTo>
                    <a:pt x="83921" y="61048"/>
                  </a:lnTo>
                  <a:lnTo>
                    <a:pt x="83921" y="88480"/>
                  </a:lnTo>
                  <a:lnTo>
                    <a:pt x="64109" y="88480"/>
                  </a:lnTo>
                  <a:lnTo>
                    <a:pt x="64109" y="61048"/>
                  </a:lnTo>
                  <a:lnTo>
                    <a:pt x="83921" y="61048"/>
                  </a:lnTo>
                  <a:lnTo>
                    <a:pt x="83921" y="51816"/>
                  </a:lnTo>
                  <a:lnTo>
                    <a:pt x="64109" y="51816"/>
                  </a:lnTo>
                  <a:lnTo>
                    <a:pt x="64109" y="25908"/>
                  </a:lnTo>
                  <a:lnTo>
                    <a:pt x="83921" y="25908"/>
                  </a:lnTo>
                  <a:lnTo>
                    <a:pt x="83921" y="16764"/>
                  </a:lnTo>
                  <a:lnTo>
                    <a:pt x="53441" y="16764"/>
                  </a:lnTo>
                  <a:lnTo>
                    <a:pt x="53441" y="25908"/>
                  </a:lnTo>
                  <a:lnTo>
                    <a:pt x="53441" y="51816"/>
                  </a:lnTo>
                  <a:lnTo>
                    <a:pt x="53441" y="61048"/>
                  </a:lnTo>
                  <a:lnTo>
                    <a:pt x="53441" y="88480"/>
                  </a:lnTo>
                  <a:lnTo>
                    <a:pt x="33528" y="88480"/>
                  </a:lnTo>
                  <a:lnTo>
                    <a:pt x="33528" y="61048"/>
                  </a:lnTo>
                  <a:lnTo>
                    <a:pt x="53441" y="61048"/>
                  </a:lnTo>
                  <a:lnTo>
                    <a:pt x="53441" y="51816"/>
                  </a:lnTo>
                  <a:lnTo>
                    <a:pt x="33528" y="51816"/>
                  </a:lnTo>
                  <a:lnTo>
                    <a:pt x="33528" y="30480"/>
                  </a:lnTo>
                  <a:lnTo>
                    <a:pt x="33528" y="25908"/>
                  </a:lnTo>
                  <a:lnTo>
                    <a:pt x="53441" y="25908"/>
                  </a:lnTo>
                  <a:lnTo>
                    <a:pt x="53441" y="16764"/>
                  </a:lnTo>
                  <a:lnTo>
                    <a:pt x="33528" y="16764"/>
                  </a:lnTo>
                  <a:lnTo>
                    <a:pt x="38201" y="10668"/>
                  </a:lnTo>
                  <a:lnTo>
                    <a:pt x="42773" y="6096"/>
                  </a:lnTo>
                  <a:lnTo>
                    <a:pt x="44297" y="1524"/>
                  </a:lnTo>
                  <a:lnTo>
                    <a:pt x="32004" y="0"/>
                  </a:lnTo>
                  <a:lnTo>
                    <a:pt x="28956" y="4572"/>
                  </a:lnTo>
                  <a:lnTo>
                    <a:pt x="25908" y="12192"/>
                  </a:lnTo>
                  <a:lnTo>
                    <a:pt x="18288" y="19812"/>
                  </a:lnTo>
                  <a:lnTo>
                    <a:pt x="12192" y="27432"/>
                  </a:lnTo>
                  <a:lnTo>
                    <a:pt x="6096" y="33528"/>
                  </a:lnTo>
                  <a:lnTo>
                    <a:pt x="0" y="36576"/>
                  </a:lnTo>
                  <a:lnTo>
                    <a:pt x="6096" y="44196"/>
                  </a:lnTo>
                  <a:lnTo>
                    <a:pt x="12192" y="41148"/>
                  </a:lnTo>
                  <a:lnTo>
                    <a:pt x="22860" y="30480"/>
                  </a:lnTo>
                  <a:lnTo>
                    <a:pt x="22860" y="51816"/>
                  </a:lnTo>
                  <a:lnTo>
                    <a:pt x="4572" y="51816"/>
                  </a:lnTo>
                  <a:lnTo>
                    <a:pt x="4572" y="61048"/>
                  </a:lnTo>
                  <a:lnTo>
                    <a:pt x="22860" y="61048"/>
                  </a:lnTo>
                  <a:lnTo>
                    <a:pt x="22860" y="88480"/>
                  </a:lnTo>
                  <a:lnTo>
                    <a:pt x="7620" y="88480"/>
                  </a:lnTo>
                  <a:lnTo>
                    <a:pt x="7620" y="97624"/>
                  </a:lnTo>
                  <a:lnTo>
                    <a:pt x="140398" y="97624"/>
                  </a:lnTo>
                  <a:lnTo>
                    <a:pt x="140398" y="88480"/>
                  </a:lnTo>
                  <a:lnTo>
                    <a:pt x="125069" y="88480"/>
                  </a:lnTo>
                  <a:lnTo>
                    <a:pt x="125069" y="61048"/>
                  </a:lnTo>
                  <a:lnTo>
                    <a:pt x="144970" y="61048"/>
                  </a:lnTo>
                  <a:lnTo>
                    <a:pt x="144970" y="51816"/>
                  </a:lnTo>
                  <a:close/>
                </a:path>
                <a:path w="742950" h="137795">
                  <a:moveTo>
                    <a:pt x="279184" y="73240"/>
                  </a:moveTo>
                  <a:lnTo>
                    <a:pt x="173926" y="73240"/>
                  </a:lnTo>
                  <a:lnTo>
                    <a:pt x="173926" y="80860"/>
                  </a:lnTo>
                  <a:lnTo>
                    <a:pt x="279184" y="80860"/>
                  </a:lnTo>
                  <a:lnTo>
                    <a:pt x="279184" y="73240"/>
                  </a:lnTo>
                  <a:close/>
                </a:path>
                <a:path w="742950" h="137795">
                  <a:moveTo>
                    <a:pt x="279184" y="51816"/>
                  </a:moveTo>
                  <a:lnTo>
                    <a:pt x="173926" y="51816"/>
                  </a:lnTo>
                  <a:lnTo>
                    <a:pt x="173926" y="61048"/>
                  </a:lnTo>
                  <a:lnTo>
                    <a:pt x="279184" y="61048"/>
                  </a:lnTo>
                  <a:lnTo>
                    <a:pt x="279184" y="51816"/>
                  </a:lnTo>
                  <a:close/>
                </a:path>
                <a:path w="742950" h="137795">
                  <a:moveTo>
                    <a:pt x="279184" y="9144"/>
                  </a:moveTo>
                  <a:lnTo>
                    <a:pt x="173926" y="9144"/>
                  </a:lnTo>
                  <a:lnTo>
                    <a:pt x="173926" y="18288"/>
                  </a:lnTo>
                  <a:lnTo>
                    <a:pt x="279184" y="18288"/>
                  </a:lnTo>
                  <a:lnTo>
                    <a:pt x="279184" y="9144"/>
                  </a:lnTo>
                  <a:close/>
                </a:path>
                <a:path w="742950" h="137795">
                  <a:moveTo>
                    <a:pt x="283756" y="103720"/>
                  </a:moveTo>
                  <a:lnTo>
                    <a:pt x="271564" y="103720"/>
                  </a:lnTo>
                  <a:lnTo>
                    <a:pt x="271564" y="122008"/>
                  </a:lnTo>
                  <a:lnTo>
                    <a:pt x="283756" y="122008"/>
                  </a:lnTo>
                  <a:lnTo>
                    <a:pt x="283756" y="103720"/>
                  </a:lnTo>
                  <a:close/>
                </a:path>
                <a:path w="742950" h="137795">
                  <a:moveTo>
                    <a:pt x="283756" y="94488"/>
                  </a:moveTo>
                  <a:lnTo>
                    <a:pt x="169354" y="94488"/>
                  </a:lnTo>
                  <a:lnTo>
                    <a:pt x="169354" y="103378"/>
                  </a:lnTo>
                  <a:lnTo>
                    <a:pt x="169354" y="122428"/>
                  </a:lnTo>
                  <a:lnTo>
                    <a:pt x="169354" y="130048"/>
                  </a:lnTo>
                  <a:lnTo>
                    <a:pt x="169354" y="136398"/>
                  </a:lnTo>
                  <a:lnTo>
                    <a:pt x="181546" y="136398"/>
                  </a:lnTo>
                  <a:lnTo>
                    <a:pt x="181546" y="130048"/>
                  </a:lnTo>
                  <a:lnTo>
                    <a:pt x="271564" y="130048"/>
                  </a:lnTo>
                  <a:lnTo>
                    <a:pt x="271564" y="135826"/>
                  </a:lnTo>
                  <a:lnTo>
                    <a:pt x="283756" y="135826"/>
                  </a:lnTo>
                  <a:lnTo>
                    <a:pt x="283756" y="130048"/>
                  </a:lnTo>
                  <a:lnTo>
                    <a:pt x="283756" y="129730"/>
                  </a:lnTo>
                  <a:lnTo>
                    <a:pt x="283756" y="122428"/>
                  </a:lnTo>
                  <a:lnTo>
                    <a:pt x="181546" y="122428"/>
                  </a:lnTo>
                  <a:lnTo>
                    <a:pt x="181546" y="103378"/>
                  </a:lnTo>
                  <a:lnTo>
                    <a:pt x="283756" y="103378"/>
                  </a:lnTo>
                  <a:lnTo>
                    <a:pt x="283756" y="94488"/>
                  </a:lnTo>
                  <a:close/>
                </a:path>
                <a:path w="742950" h="137795">
                  <a:moveTo>
                    <a:pt x="294424" y="30480"/>
                  </a:moveTo>
                  <a:lnTo>
                    <a:pt x="158686" y="30480"/>
                  </a:lnTo>
                  <a:lnTo>
                    <a:pt x="158686" y="39624"/>
                  </a:lnTo>
                  <a:lnTo>
                    <a:pt x="294424" y="39624"/>
                  </a:lnTo>
                  <a:lnTo>
                    <a:pt x="294424" y="30480"/>
                  </a:lnTo>
                  <a:close/>
                </a:path>
                <a:path w="742950" h="137795">
                  <a:moveTo>
                    <a:pt x="450062" y="70192"/>
                  </a:moveTo>
                  <a:lnTo>
                    <a:pt x="431774" y="32004"/>
                  </a:lnTo>
                  <a:lnTo>
                    <a:pt x="425157" y="27432"/>
                  </a:lnTo>
                  <a:lnTo>
                    <a:pt x="421817" y="25120"/>
                  </a:lnTo>
                  <a:lnTo>
                    <a:pt x="410438" y="20383"/>
                  </a:lnTo>
                  <a:lnTo>
                    <a:pt x="397903" y="17640"/>
                  </a:lnTo>
                  <a:lnTo>
                    <a:pt x="384530" y="16764"/>
                  </a:lnTo>
                  <a:lnTo>
                    <a:pt x="373761" y="17805"/>
                  </a:lnTo>
                  <a:lnTo>
                    <a:pt x="373761" y="27432"/>
                  </a:lnTo>
                  <a:lnTo>
                    <a:pt x="372948" y="42252"/>
                  </a:lnTo>
                  <a:lnTo>
                    <a:pt x="363093" y="83908"/>
                  </a:lnTo>
                  <a:lnTo>
                    <a:pt x="338709" y="109816"/>
                  </a:lnTo>
                  <a:lnTo>
                    <a:pt x="332613" y="109816"/>
                  </a:lnTo>
                  <a:lnTo>
                    <a:pt x="329565" y="108292"/>
                  </a:lnTo>
                  <a:lnTo>
                    <a:pt x="326517" y="102196"/>
                  </a:lnTo>
                  <a:lnTo>
                    <a:pt x="323469" y="97624"/>
                  </a:lnTo>
                  <a:lnTo>
                    <a:pt x="321945" y="91528"/>
                  </a:lnTo>
                  <a:lnTo>
                    <a:pt x="322059" y="82550"/>
                  </a:lnTo>
                  <a:lnTo>
                    <a:pt x="322821" y="73901"/>
                  </a:lnTo>
                  <a:lnTo>
                    <a:pt x="345478" y="40068"/>
                  </a:lnTo>
                  <a:lnTo>
                    <a:pt x="373761" y="27432"/>
                  </a:lnTo>
                  <a:lnTo>
                    <a:pt x="373761" y="17805"/>
                  </a:lnTo>
                  <a:lnTo>
                    <a:pt x="332613" y="38100"/>
                  </a:lnTo>
                  <a:lnTo>
                    <a:pt x="311188" y="71615"/>
                  </a:lnTo>
                  <a:lnTo>
                    <a:pt x="309753" y="83908"/>
                  </a:lnTo>
                  <a:lnTo>
                    <a:pt x="310299" y="91389"/>
                  </a:lnTo>
                  <a:lnTo>
                    <a:pt x="329565" y="120586"/>
                  </a:lnTo>
                  <a:lnTo>
                    <a:pt x="337185" y="120586"/>
                  </a:lnTo>
                  <a:lnTo>
                    <a:pt x="346925" y="118846"/>
                  </a:lnTo>
                  <a:lnTo>
                    <a:pt x="355663" y="113677"/>
                  </a:lnTo>
                  <a:lnTo>
                    <a:pt x="359194" y="109816"/>
                  </a:lnTo>
                  <a:lnTo>
                    <a:pt x="363550" y="105067"/>
                  </a:lnTo>
                  <a:lnTo>
                    <a:pt x="381241" y="63703"/>
                  </a:lnTo>
                  <a:lnTo>
                    <a:pt x="386054" y="27432"/>
                  </a:lnTo>
                  <a:lnTo>
                    <a:pt x="397789" y="28016"/>
                  </a:lnTo>
                  <a:lnTo>
                    <a:pt x="434441" y="52616"/>
                  </a:lnTo>
                  <a:lnTo>
                    <a:pt x="437870" y="71716"/>
                  </a:lnTo>
                  <a:lnTo>
                    <a:pt x="436740" y="82550"/>
                  </a:lnTo>
                  <a:lnTo>
                    <a:pt x="411670" y="111925"/>
                  </a:lnTo>
                  <a:lnTo>
                    <a:pt x="379857" y="120586"/>
                  </a:lnTo>
                  <a:lnTo>
                    <a:pt x="382905" y="129730"/>
                  </a:lnTo>
                  <a:lnTo>
                    <a:pt x="421144" y="119824"/>
                  </a:lnTo>
                  <a:lnTo>
                    <a:pt x="448919" y="83286"/>
                  </a:lnTo>
                  <a:lnTo>
                    <a:pt x="450062" y="70192"/>
                  </a:lnTo>
                  <a:close/>
                </a:path>
                <a:path w="742950" h="137795">
                  <a:moveTo>
                    <a:pt x="597979" y="122008"/>
                  </a:moveTo>
                  <a:lnTo>
                    <a:pt x="547598" y="122008"/>
                  </a:lnTo>
                  <a:lnTo>
                    <a:pt x="547598" y="71716"/>
                  </a:lnTo>
                  <a:lnTo>
                    <a:pt x="590359" y="71716"/>
                  </a:lnTo>
                  <a:lnTo>
                    <a:pt x="590359" y="61048"/>
                  </a:lnTo>
                  <a:lnTo>
                    <a:pt x="547598" y="61048"/>
                  </a:lnTo>
                  <a:lnTo>
                    <a:pt x="547598" y="28943"/>
                  </a:lnTo>
                  <a:lnTo>
                    <a:pt x="535406" y="28943"/>
                  </a:lnTo>
                  <a:lnTo>
                    <a:pt x="535406" y="61048"/>
                  </a:lnTo>
                  <a:lnTo>
                    <a:pt x="495782" y="61048"/>
                  </a:lnTo>
                  <a:lnTo>
                    <a:pt x="495782" y="71716"/>
                  </a:lnTo>
                  <a:lnTo>
                    <a:pt x="535406" y="71716"/>
                  </a:lnTo>
                  <a:lnTo>
                    <a:pt x="535406" y="122008"/>
                  </a:lnTo>
                  <a:lnTo>
                    <a:pt x="483590" y="122008"/>
                  </a:lnTo>
                  <a:lnTo>
                    <a:pt x="483590" y="131241"/>
                  </a:lnTo>
                  <a:lnTo>
                    <a:pt x="597979" y="131241"/>
                  </a:lnTo>
                  <a:lnTo>
                    <a:pt x="597979" y="122008"/>
                  </a:lnTo>
                  <a:close/>
                </a:path>
                <a:path w="742950" h="137795">
                  <a:moveTo>
                    <a:pt x="597979" y="10655"/>
                  </a:moveTo>
                  <a:lnTo>
                    <a:pt x="471398" y="10655"/>
                  </a:lnTo>
                  <a:lnTo>
                    <a:pt x="471398" y="61048"/>
                  </a:lnTo>
                  <a:lnTo>
                    <a:pt x="471131" y="71069"/>
                  </a:lnTo>
                  <a:lnTo>
                    <a:pt x="462826" y="115544"/>
                  </a:lnTo>
                  <a:lnTo>
                    <a:pt x="456158" y="129717"/>
                  </a:lnTo>
                  <a:lnTo>
                    <a:pt x="465302" y="134289"/>
                  </a:lnTo>
                  <a:lnTo>
                    <a:pt x="473303" y="118859"/>
                  </a:lnTo>
                  <a:lnTo>
                    <a:pt x="479018" y="100304"/>
                  </a:lnTo>
                  <a:lnTo>
                    <a:pt x="482447" y="78905"/>
                  </a:lnTo>
                  <a:lnTo>
                    <a:pt x="483590" y="54952"/>
                  </a:lnTo>
                  <a:lnTo>
                    <a:pt x="483590" y="19799"/>
                  </a:lnTo>
                  <a:lnTo>
                    <a:pt x="597979" y="19799"/>
                  </a:lnTo>
                  <a:lnTo>
                    <a:pt x="597979" y="10655"/>
                  </a:lnTo>
                  <a:close/>
                </a:path>
                <a:path w="742950" h="137795">
                  <a:moveTo>
                    <a:pt x="742861" y="33528"/>
                  </a:moveTo>
                  <a:lnTo>
                    <a:pt x="678853" y="33528"/>
                  </a:lnTo>
                  <a:lnTo>
                    <a:pt x="678853" y="3048"/>
                  </a:lnTo>
                  <a:lnTo>
                    <a:pt x="666661" y="3048"/>
                  </a:lnTo>
                  <a:lnTo>
                    <a:pt x="666661" y="33528"/>
                  </a:lnTo>
                  <a:lnTo>
                    <a:pt x="620839" y="33528"/>
                  </a:lnTo>
                  <a:lnTo>
                    <a:pt x="620839" y="42672"/>
                  </a:lnTo>
                  <a:lnTo>
                    <a:pt x="666661" y="42672"/>
                  </a:lnTo>
                  <a:lnTo>
                    <a:pt x="665797" y="56769"/>
                  </a:lnTo>
                  <a:lnTo>
                    <a:pt x="645388" y="102120"/>
                  </a:lnTo>
                  <a:lnTo>
                    <a:pt x="614743" y="125158"/>
                  </a:lnTo>
                  <a:lnTo>
                    <a:pt x="620839" y="134302"/>
                  </a:lnTo>
                  <a:lnTo>
                    <a:pt x="655599" y="108496"/>
                  </a:lnTo>
                  <a:lnTo>
                    <a:pt x="674662" y="71323"/>
                  </a:lnTo>
                  <a:lnTo>
                    <a:pt x="678853" y="42672"/>
                  </a:lnTo>
                  <a:lnTo>
                    <a:pt x="730669" y="42672"/>
                  </a:lnTo>
                  <a:lnTo>
                    <a:pt x="730669" y="58000"/>
                  </a:lnTo>
                  <a:lnTo>
                    <a:pt x="730377" y="73761"/>
                  </a:lnTo>
                  <a:lnTo>
                    <a:pt x="729526" y="86956"/>
                  </a:lnTo>
                  <a:lnTo>
                    <a:pt x="728091" y="97866"/>
                  </a:lnTo>
                  <a:lnTo>
                    <a:pt x="726097" y="106768"/>
                  </a:lnTo>
                  <a:lnTo>
                    <a:pt x="724573" y="117436"/>
                  </a:lnTo>
                  <a:lnTo>
                    <a:pt x="718477" y="122008"/>
                  </a:lnTo>
                  <a:lnTo>
                    <a:pt x="687997" y="122008"/>
                  </a:lnTo>
                  <a:lnTo>
                    <a:pt x="689521" y="132778"/>
                  </a:lnTo>
                  <a:lnTo>
                    <a:pt x="718477" y="132778"/>
                  </a:lnTo>
                  <a:lnTo>
                    <a:pt x="723049" y="131254"/>
                  </a:lnTo>
                  <a:lnTo>
                    <a:pt x="741337" y="94576"/>
                  </a:lnTo>
                  <a:lnTo>
                    <a:pt x="742835" y="69507"/>
                  </a:lnTo>
                  <a:lnTo>
                    <a:pt x="742861" y="3352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9" name="object 39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6168675" y="5717857"/>
              <a:ext cx="292798" cy="126682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6481381" y="5720905"/>
              <a:ext cx="272986" cy="125158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5396769" y="5940647"/>
              <a:ext cx="907637" cy="137350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5396769" y="6166484"/>
              <a:ext cx="1800034" cy="14039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43484" y="371856"/>
            <a:ext cx="9827260" cy="6832600"/>
            <a:chOff x="443484" y="371856"/>
            <a:chExt cx="9827260" cy="6832600"/>
          </a:xfrm>
        </p:grpSpPr>
        <p:sp>
          <p:nvSpPr>
            <p:cNvPr id="3" name="object 3"/>
            <p:cNvSpPr/>
            <p:nvPr/>
          </p:nvSpPr>
          <p:spPr>
            <a:xfrm>
              <a:off x="443484" y="371856"/>
              <a:ext cx="9827260" cy="6832600"/>
            </a:xfrm>
            <a:custGeom>
              <a:avLst/>
              <a:gdLst/>
              <a:ahLst/>
              <a:cxnLst/>
              <a:rect l="l" t="t" r="r" b="b"/>
              <a:pathLst>
                <a:path w="9827260" h="6832600">
                  <a:moveTo>
                    <a:pt x="9826751" y="6832092"/>
                  </a:moveTo>
                  <a:lnTo>
                    <a:pt x="0" y="6832092"/>
                  </a:lnTo>
                  <a:lnTo>
                    <a:pt x="0" y="0"/>
                  </a:lnTo>
                  <a:lnTo>
                    <a:pt x="9826751" y="0"/>
                  </a:lnTo>
                  <a:lnTo>
                    <a:pt x="9826751" y="6832092"/>
                  </a:lnTo>
                  <a:close/>
                </a:path>
              </a:pathLst>
            </a:custGeom>
            <a:solidFill>
              <a:srgbClr val="F4F4D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573500" y="5099779"/>
              <a:ext cx="9568815" cy="1984375"/>
            </a:xfrm>
            <a:custGeom>
              <a:avLst/>
              <a:gdLst/>
              <a:ahLst/>
              <a:cxnLst/>
              <a:rect l="l" t="t" r="r" b="b"/>
              <a:pathLst>
                <a:path w="9568815" h="1984375">
                  <a:moveTo>
                    <a:pt x="0" y="0"/>
                  </a:moveTo>
                  <a:lnTo>
                    <a:pt x="9568815" y="0"/>
                  </a:lnTo>
                  <a:lnTo>
                    <a:pt x="9568815" y="1983867"/>
                  </a:lnTo>
                  <a:lnTo>
                    <a:pt x="0" y="1983867"/>
                  </a:lnTo>
                  <a:lnTo>
                    <a:pt x="0" y="0"/>
                  </a:lnTo>
                  <a:close/>
                </a:path>
              </a:pathLst>
            </a:custGeom>
            <a:ln w="10677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04825" y="469677"/>
              <a:ext cx="85439" cy="111347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0076" y="494061"/>
              <a:ext cx="77819" cy="90011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710171" y="468159"/>
              <a:ext cx="211454" cy="114300"/>
            </a:xfrm>
            <a:custGeom>
              <a:avLst/>
              <a:gdLst/>
              <a:ahLst/>
              <a:cxnLst/>
              <a:rect l="l" t="t" r="r" b="b"/>
              <a:pathLst>
                <a:path w="211455" h="114300">
                  <a:moveTo>
                    <a:pt x="18300" y="92671"/>
                  </a:moveTo>
                  <a:lnTo>
                    <a:pt x="0" y="92671"/>
                  </a:lnTo>
                  <a:lnTo>
                    <a:pt x="0" y="114007"/>
                  </a:lnTo>
                  <a:lnTo>
                    <a:pt x="18300" y="114007"/>
                  </a:lnTo>
                  <a:lnTo>
                    <a:pt x="18300" y="92671"/>
                  </a:lnTo>
                  <a:close/>
                </a:path>
                <a:path w="211455" h="114300">
                  <a:moveTo>
                    <a:pt x="116497" y="102196"/>
                  </a:moveTo>
                  <a:lnTo>
                    <a:pt x="92113" y="102196"/>
                  </a:lnTo>
                  <a:lnTo>
                    <a:pt x="92113" y="0"/>
                  </a:lnTo>
                  <a:lnTo>
                    <a:pt x="82969" y="0"/>
                  </a:lnTo>
                  <a:lnTo>
                    <a:pt x="81445" y="6096"/>
                  </a:lnTo>
                  <a:lnTo>
                    <a:pt x="79921" y="10668"/>
                  </a:lnTo>
                  <a:lnTo>
                    <a:pt x="75349" y="12192"/>
                  </a:lnTo>
                  <a:lnTo>
                    <a:pt x="72301" y="15240"/>
                  </a:lnTo>
                  <a:lnTo>
                    <a:pt x="64592" y="16764"/>
                  </a:lnTo>
                  <a:lnTo>
                    <a:pt x="55448" y="16764"/>
                  </a:lnTo>
                  <a:lnTo>
                    <a:pt x="55448" y="25908"/>
                  </a:lnTo>
                  <a:lnTo>
                    <a:pt x="79921" y="25908"/>
                  </a:lnTo>
                  <a:lnTo>
                    <a:pt x="79921" y="102196"/>
                  </a:lnTo>
                  <a:lnTo>
                    <a:pt x="55448" y="102196"/>
                  </a:lnTo>
                  <a:lnTo>
                    <a:pt x="55448" y="112864"/>
                  </a:lnTo>
                  <a:lnTo>
                    <a:pt x="116497" y="112864"/>
                  </a:lnTo>
                  <a:lnTo>
                    <a:pt x="116497" y="102196"/>
                  </a:lnTo>
                  <a:close/>
                </a:path>
                <a:path w="211455" h="114300">
                  <a:moveTo>
                    <a:pt x="211086" y="102196"/>
                  </a:moveTo>
                  <a:lnTo>
                    <a:pt x="188226" y="102196"/>
                  </a:lnTo>
                  <a:lnTo>
                    <a:pt x="188226" y="0"/>
                  </a:lnTo>
                  <a:lnTo>
                    <a:pt x="177558" y="0"/>
                  </a:lnTo>
                  <a:lnTo>
                    <a:pt x="176034" y="6096"/>
                  </a:lnTo>
                  <a:lnTo>
                    <a:pt x="174510" y="10668"/>
                  </a:lnTo>
                  <a:lnTo>
                    <a:pt x="169938" y="12192"/>
                  </a:lnTo>
                  <a:lnTo>
                    <a:pt x="166789" y="15240"/>
                  </a:lnTo>
                  <a:lnTo>
                    <a:pt x="159169" y="16764"/>
                  </a:lnTo>
                  <a:lnTo>
                    <a:pt x="150025" y="16764"/>
                  </a:lnTo>
                  <a:lnTo>
                    <a:pt x="150025" y="25908"/>
                  </a:lnTo>
                  <a:lnTo>
                    <a:pt x="174510" y="25908"/>
                  </a:lnTo>
                  <a:lnTo>
                    <a:pt x="174510" y="102196"/>
                  </a:lnTo>
                  <a:lnTo>
                    <a:pt x="150025" y="102196"/>
                  </a:lnTo>
                  <a:lnTo>
                    <a:pt x="150025" y="112864"/>
                  </a:lnTo>
                  <a:lnTo>
                    <a:pt x="211086" y="112864"/>
                  </a:lnTo>
                  <a:lnTo>
                    <a:pt x="211086" y="1021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8690" y="469677"/>
              <a:ext cx="71723" cy="11439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080659" y="463581"/>
              <a:ext cx="265366" cy="120491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372028" y="472725"/>
              <a:ext cx="289750" cy="140398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716737" y="454437"/>
              <a:ext cx="459105" cy="135731"/>
            </a:xfrm>
            <a:prstGeom prst="rect">
              <a:avLst/>
            </a:prstGeom>
          </p:spPr>
        </p:pic>
      </p:grpSp>
      <p:graphicFrame>
        <p:nvGraphicFramePr>
          <p:cNvPr id="12" name="object 12"/>
          <p:cNvGraphicFramePr>
            <a:graphicFrameLocks noGrp="1"/>
          </p:cNvGraphicFramePr>
          <p:nvPr/>
        </p:nvGraphicFramePr>
        <p:xfrm>
          <a:off x="2467255" y="876390"/>
          <a:ext cx="5797550" cy="39909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152140"/>
                <a:gridCol w="2628900"/>
              </a:tblGrid>
              <a:tr h="322078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4F4D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4F4DB"/>
                    </a:solidFill>
                  </a:tcPr>
                </a:tc>
              </a:tr>
              <a:tr h="7401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000000"/>
                      </a:solidFill>
                      <a:prstDash val="solid"/>
                    </a:lnB>
                    <a:solidFill>
                      <a:srgbClr val="F4F4D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000000"/>
                      </a:solidFill>
                      <a:prstDash val="solid"/>
                    </a:lnB>
                    <a:solidFill>
                      <a:srgbClr val="F4F4DB"/>
                    </a:solidFill>
                  </a:tcPr>
                </a:tc>
              </a:tr>
            </a:tbl>
          </a:graphicData>
        </a:graphic>
      </p:graphicFrame>
      <p:pic>
        <p:nvPicPr>
          <p:cNvPr id="13" name="object 13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793644" y="996124"/>
            <a:ext cx="2452859" cy="2717234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5640895" y="2065972"/>
            <a:ext cx="143351" cy="137350"/>
          </a:xfrm>
          <a:prstGeom prst="rect">
            <a:avLst/>
          </a:prstGeom>
        </p:spPr>
      </p:pic>
      <p:sp>
        <p:nvSpPr>
          <p:cNvPr id="15" name="object 15"/>
          <p:cNvSpPr/>
          <p:nvPr/>
        </p:nvSpPr>
        <p:spPr>
          <a:xfrm>
            <a:off x="5854446" y="2125503"/>
            <a:ext cx="27940" cy="27940"/>
          </a:xfrm>
          <a:custGeom>
            <a:avLst/>
            <a:gdLst/>
            <a:ahLst/>
            <a:cxnLst/>
            <a:rect l="l" t="t" r="r" b="b"/>
            <a:pathLst>
              <a:path w="27939" h="27939">
                <a:moveTo>
                  <a:pt x="18288" y="27431"/>
                </a:moveTo>
                <a:lnTo>
                  <a:pt x="10668" y="27431"/>
                </a:lnTo>
                <a:lnTo>
                  <a:pt x="4572" y="24383"/>
                </a:lnTo>
                <a:lnTo>
                  <a:pt x="1524" y="21335"/>
                </a:lnTo>
                <a:lnTo>
                  <a:pt x="0" y="18287"/>
                </a:lnTo>
                <a:lnTo>
                  <a:pt x="0" y="13715"/>
                </a:lnTo>
                <a:lnTo>
                  <a:pt x="0" y="10667"/>
                </a:lnTo>
                <a:lnTo>
                  <a:pt x="1524" y="7619"/>
                </a:lnTo>
                <a:lnTo>
                  <a:pt x="7620" y="1523"/>
                </a:lnTo>
                <a:lnTo>
                  <a:pt x="10668" y="0"/>
                </a:lnTo>
                <a:lnTo>
                  <a:pt x="18288" y="0"/>
                </a:lnTo>
                <a:lnTo>
                  <a:pt x="21336" y="1523"/>
                </a:lnTo>
                <a:lnTo>
                  <a:pt x="24384" y="4571"/>
                </a:lnTo>
                <a:lnTo>
                  <a:pt x="27432" y="10667"/>
                </a:lnTo>
                <a:lnTo>
                  <a:pt x="27432" y="18287"/>
                </a:lnTo>
                <a:lnTo>
                  <a:pt x="24384" y="24383"/>
                </a:lnTo>
                <a:lnTo>
                  <a:pt x="18288" y="2743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6" name="object 16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5945885" y="2067496"/>
            <a:ext cx="146494" cy="134302"/>
          </a:xfrm>
          <a:prstGeom prst="rect">
            <a:avLst/>
          </a:prstGeom>
        </p:spPr>
      </p:pic>
      <p:sp>
        <p:nvSpPr>
          <p:cNvPr id="17" name="object 17"/>
          <p:cNvSpPr/>
          <p:nvPr/>
        </p:nvSpPr>
        <p:spPr>
          <a:xfrm>
            <a:off x="6159531" y="2125503"/>
            <a:ext cx="27940" cy="27940"/>
          </a:xfrm>
          <a:custGeom>
            <a:avLst/>
            <a:gdLst/>
            <a:ahLst/>
            <a:cxnLst/>
            <a:rect l="l" t="t" r="r" b="b"/>
            <a:pathLst>
              <a:path w="27939" h="27939">
                <a:moveTo>
                  <a:pt x="18288" y="27431"/>
                </a:moveTo>
                <a:lnTo>
                  <a:pt x="10668" y="27431"/>
                </a:lnTo>
                <a:lnTo>
                  <a:pt x="4572" y="24383"/>
                </a:lnTo>
                <a:lnTo>
                  <a:pt x="1524" y="21335"/>
                </a:lnTo>
                <a:lnTo>
                  <a:pt x="0" y="18287"/>
                </a:lnTo>
                <a:lnTo>
                  <a:pt x="0" y="13715"/>
                </a:lnTo>
                <a:lnTo>
                  <a:pt x="0" y="10667"/>
                </a:lnTo>
                <a:lnTo>
                  <a:pt x="1524" y="7619"/>
                </a:lnTo>
                <a:lnTo>
                  <a:pt x="7620" y="1523"/>
                </a:lnTo>
                <a:lnTo>
                  <a:pt x="10668" y="0"/>
                </a:lnTo>
                <a:lnTo>
                  <a:pt x="18288" y="0"/>
                </a:lnTo>
                <a:lnTo>
                  <a:pt x="21336" y="1523"/>
                </a:lnTo>
                <a:lnTo>
                  <a:pt x="24384" y="4571"/>
                </a:lnTo>
                <a:lnTo>
                  <a:pt x="27432" y="10667"/>
                </a:lnTo>
                <a:lnTo>
                  <a:pt x="27432" y="18287"/>
                </a:lnTo>
                <a:lnTo>
                  <a:pt x="24384" y="24383"/>
                </a:lnTo>
                <a:lnTo>
                  <a:pt x="18288" y="2743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8" name="object 18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6257067" y="2069020"/>
            <a:ext cx="138874" cy="129635"/>
          </a:xfrm>
          <a:prstGeom prst="rect">
            <a:avLst/>
          </a:prstGeom>
        </p:spPr>
      </p:pic>
      <p:sp>
        <p:nvSpPr>
          <p:cNvPr id="19" name="object 19"/>
          <p:cNvSpPr/>
          <p:nvPr/>
        </p:nvSpPr>
        <p:spPr>
          <a:xfrm>
            <a:off x="6464522" y="2125503"/>
            <a:ext cx="27940" cy="27940"/>
          </a:xfrm>
          <a:custGeom>
            <a:avLst/>
            <a:gdLst/>
            <a:ahLst/>
            <a:cxnLst/>
            <a:rect l="l" t="t" r="r" b="b"/>
            <a:pathLst>
              <a:path w="27939" h="27939">
                <a:moveTo>
                  <a:pt x="18383" y="27431"/>
                </a:moveTo>
                <a:lnTo>
                  <a:pt x="10763" y="27431"/>
                </a:lnTo>
                <a:lnTo>
                  <a:pt x="4667" y="24383"/>
                </a:lnTo>
                <a:lnTo>
                  <a:pt x="1524" y="21335"/>
                </a:lnTo>
                <a:lnTo>
                  <a:pt x="0" y="18287"/>
                </a:lnTo>
                <a:lnTo>
                  <a:pt x="0" y="13715"/>
                </a:lnTo>
                <a:lnTo>
                  <a:pt x="0" y="10667"/>
                </a:lnTo>
                <a:lnTo>
                  <a:pt x="1524" y="7619"/>
                </a:lnTo>
                <a:lnTo>
                  <a:pt x="4667" y="4571"/>
                </a:lnTo>
                <a:lnTo>
                  <a:pt x="7715" y="1523"/>
                </a:lnTo>
                <a:lnTo>
                  <a:pt x="10763" y="0"/>
                </a:lnTo>
                <a:lnTo>
                  <a:pt x="18383" y="0"/>
                </a:lnTo>
                <a:lnTo>
                  <a:pt x="21431" y="1523"/>
                </a:lnTo>
                <a:lnTo>
                  <a:pt x="27527" y="7619"/>
                </a:lnTo>
                <a:lnTo>
                  <a:pt x="27527" y="21335"/>
                </a:lnTo>
                <a:lnTo>
                  <a:pt x="24479" y="24383"/>
                </a:lnTo>
                <a:lnTo>
                  <a:pt x="18383" y="2743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0" name="object 20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6556057" y="2069020"/>
            <a:ext cx="146494" cy="132778"/>
          </a:xfrm>
          <a:prstGeom prst="rect">
            <a:avLst/>
          </a:prstGeom>
        </p:spPr>
      </p:pic>
      <p:sp>
        <p:nvSpPr>
          <p:cNvPr id="21" name="object 21"/>
          <p:cNvSpPr/>
          <p:nvPr/>
        </p:nvSpPr>
        <p:spPr>
          <a:xfrm>
            <a:off x="6771132" y="2125408"/>
            <a:ext cx="27940" cy="27940"/>
          </a:xfrm>
          <a:custGeom>
            <a:avLst/>
            <a:gdLst/>
            <a:ahLst/>
            <a:cxnLst/>
            <a:rect l="l" t="t" r="r" b="b"/>
            <a:pathLst>
              <a:path w="27940" h="27939">
                <a:moveTo>
                  <a:pt x="16859" y="27527"/>
                </a:moveTo>
                <a:lnTo>
                  <a:pt x="9239" y="27527"/>
                </a:lnTo>
                <a:lnTo>
                  <a:pt x="3048" y="24479"/>
                </a:lnTo>
                <a:lnTo>
                  <a:pt x="0" y="21431"/>
                </a:lnTo>
                <a:lnTo>
                  <a:pt x="0" y="13811"/>
                </a:lnTo>
                <a:lnTo>
                  <a:pt x="0" y="7715"/>
                </a:lnTo>
                <a:lnTo>
                  <a:pt x="3048" y="4571"/>
                </a:lnTo>
                <a:lnTo>
                  <a:pt x="6096" y="1523"/>
                </a:lnTo>
                <a:lnTo>
                  <a:pt x="9239" y="0"/>
                </a:lnTo>
                <a:lnTo>
                  <a:pt x="16859" y="0"/>
                </a:lnTo>
                <a:lnTo>
                  <a:pt x="19907" y="1523"/>
                </a:lnTo>
                <a:lnTo>
                  <a:pt x="22955" y="4571"/>
                </a:lnTo>
                <a:lnTo>
                  <a:pt x="26003" y="7715"/>
                </a:lnTo>
                <a:lnTo>
                  <a:pt x="27527" y="10763"/>
                </a:lnTo>
                <a:lnTo>
                  <a:pt x="27527" y="18383"/>
                </a:lnTo>
                <a:lnTo>
                  <a:pt x="26003" y="21431"/>
                </a:lnTo>
                <a:lnTo>
                  <a:pt x="22955" y="24479"/>
                </a:lnTo>
                <a:lnTo>
                  <a:pt x="16859" y="2752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2" name="object 22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6865715" y="2065972"/>
            <a:ext cx="140398" cy="137350"/>
          </a:xfrm>
          <a:prstGeom prst="rect">
            <a:avLst/>
          </a:prstGeom>
        </p:spPr>
      </p:pic>
      <p:sp>
        <p:nvSpPr>
          <p:cNvPr id="23" name="object 23"/>
          <p:cNvSpPr/>
          <p:nvPr/>
        </p:nvSpPr>
        <p:spPr>
          <a:xfrm>
            <a:off x="7076217" y="2125408"/>
            <a:ext cx="27940" cy="27940"/>
          </a:xfrm>
          <a:custGeom>
            <a:avLst/>
            <a:gdLst/>
            <a:ahLst/>
            <a:cxnLst/>
            <a:rect l="l" t="t" r="r" b="b"/>
            <a:pathLst>
              <a:path w="27940" h="27939">
                <a:moveTo>
                  <a:pt x="16859" y="27527"/>
                </a:moveTo>
                <a:lnTo>
                  <a:pt x="9144" y="27527"/>
                </a:lnTo>
                <a:lnTo>
                  <a:pt x="3048" y="24479"/>
                </a:lnTo>
                <a:lnTo>
                  <a:pt x="0" y="18383"/>
                </a:lnTo>
                <a:lnTo>
                  <a:pt x="0" y="13811"/>
                </a:lnTo>
                <a:lnTo>
                  <a:pt x="0" y="10667"/>
                </a:lnTo>
                <a:lnTo>
                  <a:pt x="3048" y="4571"/>
                </a:lnTo>
                <a:lnTo>
                  <a:pt x="6096" y="1523"/>
                </a:lnTo>
                <a:lnTo>
                  <a:pt x="9144" y="0"/>
                </a:lnTo>
                <a:lnTo>
                  <a:pt x="16859" y="0"/>
                </a:lnTo>
                <a:lnTo>
                  <a:pt x="19907" y="1523"/>
                </a:lnTo>
                <a:lnTo>
                  <a:pt x="26003" y="7619"/>
                </a:lnTo>
                <a:lnTo>
                  <a:pt x="27527" y="10667"/>
                </a:lnTo>
                <a:lnTo>
                  <a:pt x="27527" y="18383"/>
                </a:lnTo>
                <a:lnTo>
                  <a:pt x="26003" y="21431"/>
                </a:lnTo>
                <a:lnTo>
                  <a:pt x="22955" y="24479"/>
                </a:lnTo>
                <a:lnTo>
                  <a:pt x="16859" y="2752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4" name="object 24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7170801" y="2065972"/>
            <a:ext cx="140398" cy="137350"/>
          </a:xfrm>
          <a:prstGeom prst="rect">
            <a:avLst/>
          </a:prstGeom>
        </p:spPr>
      </p:pic>
      <p:sp>
        <p:nvSpPr>
          <p:cNvPr id="25" name="object 25"/>
          <p:cNvSpPr/>
          <p:nvPr/>
        </p:nvSpPr>
        <p:spPr>
          <a:xfrm>
            <a:off x="7381303" y="2125408"/>
            <a:ext cx="27940" cy="27940"/>
          </a:xfrm>
          <a:custGeom>
            <a:avLst/>
            <a:gdLst/>
            <a:ahLst/>
            <a:cxnLst/>
            <a:rect l="l" t="t" r="r" b="b"/>
            <a:pathLst>
              <a:path w="27940" h="27939">
                <a:moveTo>
                  <a:pt x="16859" y="27527"/>
                </a:moveTo>
                <a:lnTo>
                  <a:pt x="9144" y="27527"/>
                </a:lnTo>
                <a:lnTo>
                  <a:pt x="3048" y="24479"/>
                </a:lnTo>
                <a:lnTo>
                  <a:pt x="0" y="18383"/>
                </a:lnTo>
                <a:lnTo>
                  <a:pt x="0" y="13811"/>
                </a:lnTo>
                <a:lnTo>
                  <a:pt x="0" y="10667"/>
                </a:lnTo>
                <a:lnTo>
                  <a:pt x="3048" y="4571"/>
                </a:lnTo>
                <a:lnTo>
                  <a:pt x="6096" y="1523"/>
                </a:lnTo>
                <a:lnTo>
                  <a:pt x="9144" y="0"/>
                </a:lnTo>
                <a:lnTo>
                  <a:pt x="16859" y="0"/>
                </a:lnTo>
                <a:lnTo>
                  <a:pt x="19907" y="1523"/>
                </a:lnTo>
                <a:lnTo>
                  <a:pt x="26003" y="7619"/>
                </a:lnTo>
                <a:lnTo>
                  <a:pt x="27527" y="10667"/>
                </a:lnTo>
                <a:lnTo>
                  <a:pt x="27527" y="18383"/>
                </a:lnTo>
                <a:lnTo>
                  <a:pt x="26003" y="21431"/>
                </a:lnTo>
                <a:lnTo>
                  <a:pt x="22955" y="24479"/>
                </a:lnTo>
                <a:lnTo>
                  <a:pt x="16859" y="2752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6" name="object 26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7472838" y="2067496"/>
            <a:ext cx="146494" cy="135826"/>
          </a:xfrm>
          <a:prstGeom prst="rect">
            <a:avLst/>
          </a:prstGeom>
        </p:spPr>
      </p:pic>
      <p:sp>
        <p:nvSpPr>
          <p:cNvPr id="27" name="object 27"/>
          <p:cNvSpPr/>
          <p:nvPr/>
        </p:nvSpPr>
        <p:spPr>
          <a:xfrm>
            <a:off x="7686388" y="2125408"/>
            <a:ext cx="27940" cy="27940"/>
          </a:xfrm>
          <a:custGeom>
            <a:avLst/>
            <a:gdLst/>
            <a:ahLst/>
            <a:cxnLst/>
            <a:rect l="l" t="t" r="r" b="b"/>
            <a:pathLst>
              <a:path w="27940" h="27939">
                <a:moveTo>
                  <a:pt x="16764" y="27527"/>
                </a:moveTo>
                <a:lnTo>
                  <a:pt x="9144" y="27527"/>
                </a:lnTo>
                <a:lnTo>
                  <a:pt x="6096" y="26003"/>
                </a:lnTo>
                <a:lnTo>
                  <a:pt x="1524" y="21431"/>
                </a:lnTo>
                <a:lnTo>
                  <a:pt x="0" y="18383"/>
                </a:lnTo>
                <a:lnTo>
                  <a:pt x="0" y="13811"/>
                </a:lnTo>
                <a:lnTo>
                  <a:pt x="0" y="10667"/>
                </a:lnTo>
                <a:lnTo>
                  <a:pt x="1524" y="7619"/>
                </a:lnTo>
                <a:lnTo>
                  <a:pt x="4572" y="4571"/>
                </a:lnTo>
                <a:lnTo>
                  <a:pt x="6096" y="1523"/>
                </a:lnTo>
                <a:lnTo>
                  <a:pt x="9144" y="0"/>
                </a:lnTo>
                <a:lnTo>
                  <a:pt x="16764" y="0"/>
                </a:lnTo>
                <a:lnTo>
                  <a:pt x="21336" y="1523"/>
                </a:lnTo>
                <a:lnTo>
                  <a:pt x="22859" y="4571"/>
                </a:lnTo>
                <a:lnTo>
                  <a:pt x="26003" y="7619"/>
                </a:lnTo>
                <a:lnTo>
                  <a:pt x="27527" y="10667"/>
                </a:lnTo>
                <a:lnTo>
                  <a:pt x="27527" y="18383"/>
                </a:lnTo>
                <a:lnTo>
                  <a:pt x="26003" y="21431"/>
                </a:lnTo>
                <a:lnTo>
                  <a:pt x="21336" y="26003"/>
                </a:lnTo>
                <a:lnTo>
                  <a:pt x="16764" y="2752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8" name="object 28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7780973" y="2065972"/>
            <a:ext cx="143446" cy="137350"/>
          </a:xfrm>
          <a:prstGeom prst="rect">
            <a:avLst/>
          </a:prstGeom>
        </p:spPr>
      </p:pic>
      <p:sp>
        <p:nvSpPr>
          <p:cNvPr id="29" name="object 29"/>
          <p:cNvSpPr/>
          <p:nvPr/>
        </p:nvSpPr>
        <p:spPr>
          <a:xfrm>
            <a:off x="7991475" y="2125503"/>
            <a:ext cx="27940" cy="27940"/>
          </a:xfrm>
          <a:custGeom>
            <a:avLst/>
            <a:gdLst/>
            <a:ahLst/>
            <a:cxnLst/>
            <a:rect l="l" t="t" r="r" b="b"/>
            <a:pathLst>
              <a:path w="27940" h="27939">
                <a:moveTo>
                  <a:pt x="18288" y="27431"/>
                </a:moveTo>
                <a:lnTo>
                  <a:pt x="10668" y="27431"/>
                </a:lnTo>
                <a:lnTo>
                  <a:pt x="6096" y="25907"/>
                </a:lnTo>
                <a:lnTo>
                  <a:pt x="1524" y="21335"/>
                </a:lnTo>
                <a:lnTo>
                  <a:pt x="0" y="18287"/>
                </a:lnTo>
                <a:lnTo>
                  <a:pt x="0" y="13715"/>
                </a:lnTo>
                <a:lnTo>
                  <a:pt x="0" y="10667"/>
                </a:lnTo>
                <a:lnTo>
                  <a:pt x="1524" y="7619"/>
                </a:lnTo>
                <a:lnTo>
                  <a:pt x="4572" y="4571"/>
                </a:lnTo>
                <a:lnTo>
                  <a:pt x="6096" y="1523"/>
                </a:lnTo>
                <a:lnTo>
                  <a:pt x="10668" y="0"/>
                </a:lnTo>
                <a:lnTo>
                  <a:pt x="18288" y="0"/>
                </a:lnTo>
                <a:lnTo>
                  <a:pt x="21336" y="1523"/>
                </a:lnTo>
                <a:lnTo>
                  <a:pt x="22859" y="4571"/>
                </a:lnTo>
                <a:lnTo>
                  <a:pt x="25908" y="7619"/>
                </a:lnTo>
                <a:lnTo>
                  <a:pt x="27432" y="10667"/>
                </a:lnTo>
                <a:lnTo>
                  <a:pt x="27432" y="18287"/>
                </a:lnTo>
                <a:lnTo>
                  <a:pt x="25908" y="21335"/>
                </a:lnTo>
                <a:lnTo>
                  <a:pt x="21336" y="25907"/>
                </a:lnTo>
                <a:lnTo>
                  <a:pt x="18288" y="2743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0" name="object 30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5645467" y="2296382"/>
            <a:ext cx="138779" cy="135826"/>
          </a:xfrm>
          <a:prstGeom prst="rect">
            <a:avLst/>
          </a:prstGeom>
        </p:spPr>
      </p:pic>
      <p:sp>
        <p:nvSpPr>
          <p:cNvPr id="31" name="object 31"/>
          <p:cNvSpPr/>
          <p:nvPr/>
        </p:nvSpPr>
        <p:spPr>
          <a:xfrm>
            <a:off x="5854446" y="2354389"/>
            <a:ext cx="27940" cy="27940"/>
          </a:xfrm>
          <a:custGeom>
            <a:avLst/>
            <a:gdLst/>
            <a:ahLst/>
            <a:cxnLst/>
            <a:rect l="l" t="t" r="r" b="b"/>
            <a:pathLst>
              <a:path w="27939" h="27939">
                <a:moveTo>
                  <a:pt x="18288" y="27431"/>
                </a:moveTo>
                <a:lnTo>
                  <a:pt x="10668" y="27431"/>
                </a:lnTo>
                <a:lnTo>
                  <a:pt x="4572" y="24383"/>
                </a:lnTo>
                <a:lnTo>
                  <a:pt x="1524" y="21335"/>
                </a:lnTo>
                <a:lnTo>
                  <a:pt x="0" y="18287"/>
                </a:lnTo>
                <a:lnTo>
                  <a:pt x="0" y="13715"/>
                </a:lnTo>
                <a:lnTo>
                  <a:pt x="0" y="10667"/>
                </a:lnTo>
                <a:lnTo>
                  <a:pt x="1524" y="7619"/>
                </a:lnTo>
                <a:lnTo>
                  <a:pt x="7620" y="1523"/>
                </a:lnTo>
                <a:lnTo>
                  <a:pt x="10668" y="0"/>
                </a:lnTo>
                <a:lnTo>
                  <a:pt x="18288" y="0"/>
                </a:lnTo>
                <a:lnTo>
                  <a:pt x="21336" y="1523"/>
                </a:lnTo>
                <a:lnTo>
                  <a:pt x="24384" y="4571"/>
                </a:lnTo>
                <a:lnTo>
                  <a:pt x="27432" y="10667"/>
                </a:lnTo>
                <a:lnTo>
                  <a:pt x="27432" y="18287"/>
                </a:lnTo>
                <a:lnTo>
                  <a:pt x="24384" y="24383"/>
                </a:lnTo>
                <a:lnTo>
                  <a:pt x="18288" y="2743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5950458" y="2305532"/>
            <a:ext cx="140970" cy="125095"/>
          </a:xfrm>
          <a:custGeom>
            <a:avLst/>
            <a:gdLst/>
            <a:ahLst/>
            <a:cxnLst/>
            <a:rect l="l" t="t" r="r" b="b"/>
            <a:pathLst>
              <a:path w="140970" h="125094">
                <a:moveTo>
                  <a:pt x="45808" y="79184"/>
                </a:moveTo>
                <a:lnTo>
                  <a:pt x="3136" y="79184"/>
                </a:lnTo>
                <a:lnTo>
                  <a:pt x="3136" y="86804"/>
                </a:lnTo>
                <a:lnTo>
                  <a:pt x="3136" y="110934"/>
                </a:lnTo>
                <a:lnTo>
                  <a:pt x="3136" y="118554"/>
                </a:lnTo>
                <a:lnTo>
                  <a:pt x="3136" y="124904"/>
                </a:lnTo>
                <a:lnTo>
                  <a:pt x="13804" y="124904"/>
                </a:lnTo>
                <a:lnTo>
                  <a:pt x="13804" y="118554"/>
                </a:lnTo>
                <a:lnTo>
                  <a:pt x="45808" y="118554"/>
                </a:lnTo>
                <a:lnTo>
                  <a:pt x="45808" y="111442"/>
                </a:lnTo>
                <a:lnTo>
                  <a:pt x="45808" y="110934"/>
                </a:lnTo>
                <a:lnTo>
                  <a:pt x="45808" y="86956"/>
                </a:lnTo>
                <a:lnTo>
                  <a:pt x="35140" y="86956"/>
                </a:lnTo>
                <a:lnTo>
                  <a:pt x="35140" y="110934"/>
                </a:lnTo>
                <a:lnTo>
                  <a:pt x="13804" y="110934"/>
                </a:lnTo>
                <a:lnTo>
                  <a:pt x="13804" y="86804"/>
                </a:lnTo>
                <a:lnTo>
                  <a:pt x="45808" y="86804"/>
                </a:lnTo>
                <a:lnTo>
                  <a:pt x="45808" y="79184"/>
                </a:lnTo>
                <a:close/>
              </a:path>
              <a:path w="140970" h="125094">
                <a:moveTo>
                  <a:pt x="45808" y="59524"/>
                </a:moveTo>
                <a:lnTo>
                  <a:pt x="4660" y="59524"/>
                </a:lnTo>
                <a:lnTo>
                  <a:pt x="4660" y="67144"/>
                </a:lnTo>
                <a:lnTo>
                  <a:pt x="45808" y="67144"/>
                </a:lnTo>
                <a:lnTo>
                  <a:pt x="45808" y="59524"/>
                </a:lnTo>
                <a:close/>
              </a:path>
              <a:path w="140970" h="125094">
                <a:moveTo>
                  <a:pt x="45808" y="39712"/>
                </a:moveTo>
                <a:lnTo>
                  <a:pt x="4660" y="39712"/>
                </a:lnTo>
                <a:lnTo>
                  <a:pt x="4660" y="48856"/>
                </a:lnTo>
                <a:lnTo>
                  <a:pt x="45808" y="48856"/>
                </a:lnTo>
                <a:lnTo>
                  <a:pt x="45808" y="39712"/>
                </a:lnTo>
                <a:close/>
              </a:path>
              <a:path w="140970" h="125094">
                <a:moveTo>
                  <a:pt x="45808" y="0"/>
                </a:moveTo>
                <a:lnTo>
                  <a:pt x="4660" y="0"/>
                </a:lnTo>
                <a:lnTo>
                  <a:pt x="4660" y="7620"/>
                </a:lnTo>
                <a:lnTo>
                  <a:pt x="45808" y="7620"/>
                </a:lnTo>
                <a:lnTo>
                  <a:pt x="45808" y="0"/>
                </a:lnTo>
                <a:close/>
              </a:path>
              <a:path w="140970" h="125094">
                <a:moveTo>
                  <a:pt x="50380" y="19812"/>
                </a:moveTo>
                <a:lnTo>
                  <a:pt x="0" y="19812"/>
                </a:lnTo>
                <a:lnTo>
                  <a:pt x="0" y="28956"/>
                </a:lnTo>
                <a:lnTo>
                  <a:pt x="50380" y="28956"/>
                </a:lnTo>
                <a:lnTo>
                  <a:pt x="50380" y="19812"/>
                </a:lnTo>
                <a:close/>
              </a:path>
              <a:path w="140970" h="125094">
                <a:moveTo>
                  <a:pt x="138874" y="0"/>
                </a:moveTo>
                <a:lnTo>
                  <a:pt x="61048" y="0"/>
                </a:lnTo>
                <a:lnTo>
                  <a:pt x="61048" y="9144"/>
                </a:lnTo>
                <a:lnTo>
                  <a:pt x="138874" y="9144"/>
                </a:lnTo>
                <a:lnTo>
                  <a:pt x="138874" y="0"/>
                </a:lnTo>
                <a:close/>
              </a:path>
              <a:path w="140970" h="125094">
                <a:moveTo>
                  <a:pt x="140398" y="114490"/>
                </a:moveTo>
                <a:lnTo>
                  <a:pt x="108394" y="114490"/>
                </a:lnTo>
                <a:lnTo>
                  <a:pt x="108394" y="60134"/>
                </a:lnTo>
                <a:lnTo>
                  <a:pt x="134302" y="60134"/>
                </a:lnTo>
                <a:lnTo>
                  <a:pt x="134302" y="49974"/>
                </a:lnTo>
                <a:lnTo>
                  <a:pt x="108394" y="49974"/>
                </a:lnTo>
                <a:lnTo>
                  <a:pt x="108394" y="9334"/>
                </a:lnTo>
                <a:lnTo>
                  <a:pt x="96100" y="9334"/>
                </a:lnTo>
                <a:lnTo>
                  <a:pt x="96100" y="49974"/>
                </a:lnTo>
                <a:lnTo>
                  <a:pt x="96100" y="60134"/>
                </a:lnTo>
                <a:lnTo>
                  <a:pt x="96100" y="114490"/>
                </a:lnTo>
                <a:lnTo>
                  <a:pt x="79336" y="114490"/>
                </a:lnTo>
                <a:lnTo>
                  <a:pt x="79336" y="36664"/>
                </a:lnTo>
                <a:lnTo>
                  <a:pt x="67144" y="36664"/>
                </a:lnTo>
                <a:lnTo>
                  <a:pt x="67144" y="114490"/>
                </a:lnTo>
                <a:lnTo>
                  <a:pt x="53428" y="114490"/>
                </a:lnTo>
                <a:lnTo>
                  <a:pt x="53428" y="123634"/>
                </a:lnTo>
                <a:lnTo>
                  <a:pt x="140398" y="123634"/>
                </a:lnTo>
                <a:lnTo>
                  <a:pt x="140398" y="11449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6159531" y="2354389"/>
            <a:ext cx="27940" cy="27940"/>
          </a:xfrm>
          <a:custGeom>
            <a:avLst/>
            <a:gdLst/>
            <a:ahLst/>
            <a:cxnLst/>
            <a:rect l="l" t="t" r="r" b="b"/>
            <a:pathLst>
              <a:path w="27939" h="27939">
                <a:moveTo>
                  <a:pt x="18288" y="27431"/>
                </a:moveTo>
                <a:lnTo>
                  <a:pt x="10668" y="27431"/>
                </a:lnTo>
                <a:lnTo>
                  <a:pt x="4572" y="24383"/>
                </a:lnTo>
                <a:lnTo>
                  <a:pt x="1524" y="21335"/>
                </a:lnTo>
                <a:lnTo>
                  <a:pt x="0" y="18287"/>
                </a:lnTo>
                <a:lnTo>
                  <a:pt x="0" y="13715"/>
                </a:lnTo>
                <a:lnTo>
                  <a:pt x="0" y="10667"/>
                </a:lnTo>
                <a:lnTo>
                  <a:pt x="1524" y="7619"/>
                </a:lnTo>
                <a:lnTo>
                  <a:pt x="7620" y="1523"/>
                </a:lnTo>
                <a:lnTo>
                  <a:pt x="10668" y="0"/>
                </a:lnTo>
                <a:lnTo>
                  <a:pt x="18288" y="0"/>
                </a:lnTo>
                <a:lnTo>
                  <a:pt x="21336" y="1523"/>
                </a:lnTo>
                <a:lnTo>
                  <a:pt x="24384" y="4571"/>
                </a:lnTo>
                <a:lnTo>
                  <a:pt x="27432" y="10667"/>
                </a:lnTo>
                <a:lnTo>
                  <a:pt x="27432" y="18287"/>
                </a:lnTo>
                <a:lnTo>
                  <a:pt x="24384" y="24383"/>
                </a:lnTo>
                <a:lnTo>
                  <a:pt x="18288" y="2743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4" name="object 34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6252495" y="2297906"/>
            <a:ext cx="144970" cy="134302"/>
          </a:xfrm>
          <a:prstGeom prst="rect">
            <a:avLst/>
          </a:prstGeom>
        </p:spPr>
      </p:pic>
      <p:sp>
        <p:nvSpPr>
          <p:cNvPr id="35" name="object 35"/>
          <p:cNvSpPr/>
          <p:nvPr/>
        </p:nvSpPr>
        <p:spPr>
          <a:xfrm>
            <a:off x="6464522" y="2354389"/>
            <a:ext cx="27940" cy="27940"/>
          </a:xfrm>
          <a:custGeom>
            <a:avLst/>
            <a:gdLst/>
            <a:ahLst/>
            <a:cxnLst/>
            <a:rect l="l" t="t" r="r" b="b"/>
            <a:pathLst>
              <a:path w="27939" h="27939">
                <a:moveTo>
                  <a:pt x="18383" y="27431"/>
                </a:moveTo>
                <a:lnTo>
                  <a:pt x="10763" y="27431"/>
                </a:lnTo>
                <a:lnTo>
                  <a:pt x="4667" y="24383"/>
                </a:lnTo>
                <a:lnTo>
                  <a:pt x="1524" y="21335"/>
                </a:lnTo>
                <a:lnTo>
                  <a:pt x="0" y="18287"/>
                </a:lnTo>
                <a:lnTo>
                  <a:pt x="0" y="13715"/>
                </a:lnTo>
                <a:lnTo>
                  <a:pt x="0" y="10667"/>
                </a:lnTo>
                <a:lnTo>
                  <a:pt x="1524" y="7619"/>
                </a:lnTo>
                <a:lnTo>
                  <a:pt x="4667" y="4571"/>
                </a:lnTo>
                <a:lnTo>
                  <a:pt x="7715" y="1523"/>
                </a:lnTo>
                <a:lnTo>
                  <a:pt x="10763" y="0"/>
                </a:lnTo>
                <a:lnTo>
                  <a:pt x="18383" y="0"/>
                </a:lnTo>
                <a:lnTo>
                  <a:pt x="21431" y="1523"/>
                </a:lnTo>
                <a:lnTo>
                  <a:pt x="27527" y="7619"/>
                </a:lnTo>
                <a:lnTo>
                  <a:pt x="27527" y="21335"/>
                </a:lnTo>
                <a:lnTo>
                  <a:pt x="24479" y="24383"/>
                </a:lnTo>
                <a:lnTo>
                  <a:pt x="18383" y="2743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6" name="object 36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6560629" y="2296382"/>
            <a:ext cx="135826" cy="135826"/>
          </a:xfrm>
          <a:prstGeom prst="rect">
            <a:avLst/>
          </a:prstGeom>
        </p:spPr>
      </p:pic>
      <p:sp>
        <p:nvSpPr>
          <p:cNvPr id="37" name="object 37"/>
          <p:cNvSpPr/>
          <p:nvPr/>
        </p:nvSpPr>
        <p:spPr>
          <a:xfrm>
            <a:off x="6771132" y="2354294"/>
            <a:ext cx="27940" cy="27940"/>
          </a:xfrm>
          <a:custGeom>
            <a:avLst/>
            <a:gdLst/>
            <a:ahLst/>
            <a:cxnLst/>
            <a:rect l="l" t="t" r="r" b="b"/>
            <a:pathLst>
              <a:path w="27940" h="27939">
                <a:moveTo>
                  <a:pt x="16859" y="27527"/>
                </a:moveTo>
                <a:lnTo>
                  <a:pt x="9239" y="27527"/>
                </a:lnTo>
                <a:lnTo>
                  <a:pt x="3048" y="24479"/>
                </a:lnTo>
                <a:lnTo>
                  <a:pt x="0" y="21431"/>
                </a:lnTo>
                <a:lnTo>
                  <a:pt x="0" y="13811"/>
                </a:lnTo>
                <a:lnTo>
                  <a:pt x="0" y="7715"/>
                </a:lnTo>
                <a:lnTo>
                  <a:pt x="3048" y="4571"/>
                </a:lnTo>
                <a:lnTo>
                  <a:pt x="6096" y="1523"/>
                </a:lnTo>
                <a:lnTo>
                  <a:pt x="9239" y="0"/>
                </a:lnTo>
                <a:lnTo>
                  <a:pt x="16859" y="0"/>
                </a:lnTo>
                <a:lnTo>
                  <a:pt x="19907" y="1523"/>
                </a:lnTo>
                <a:lnTo>
                  <a:pt x="22955" y="4571"/>
                </a:lnTo>
                <a:lnTo>
                  <a:pt x="26003" y="7715"/>
                </a:lnTo>
                <a:lnTo>
                  <a:pt x="27527" y="10763"/>
                </a:lnTo>
                <a:lnTo>
                  <a:pt x="27527" y="18383"/>
                </a:lnTo>
                <a:lnTo>
                  <a:pt x="26003" y="21431"/>
                </a:lnTo>
                <a:lnTo>
                  <a:pt x="22955" y="24479"/>
                </a:lnTo>
                <a:lnTo>
                  <a:pt x="16859" y="2752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8" name="object 38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6862667" y="2297906"/>
            <a:ext cx="143446" cy="134302"/>
          </a:xfrm>
          <a:prstGeom prst="rect">
            <a:avLst/>
          </a:prstGeom>
        </p:spPr>
      </p:pic>
      <p:sp>
        <p:nvSpPr>
          <p:cNvPr id="39" name="object 39"/>
          <p:cNvSpPr/>
          <p:nvPr/>
        </p:nvSpPr>
        <p:spPr>
          <a:xfrm>
            <a:off x="7076217" y="2354294"/>
            <a:ext cx="27940" cy="27940"/>
          </a:xfrm>
          <a:custGeom>
            <a:avLst/>
            <a:gdLst/>
            <a:ahLst/>
            <a:cxnLst/>
            <a:rect l="l" t="t" r="r" b="b"/>
            <a:pathLst>
              <a:path w="27940" h="27939">
                <a:moveTo>
                  <a:pt x="16859" y="27527"/>
                </a:moveTo>
                <a:lnTo>
                  <a:pt x="9144" y="27527"/>
                </a:lnTo>
                <a:lnTo>
                  <a:pt x="3048" y="24479"/>
                </a:lnTo>
                <a:lnTo>
                  <a:pt x="0" y="18383"/>
                </a:lnTo>
                <a:lnTo>
                  <a:pt x="0" y="13811"/>
                </a:lnTo>
                <a:lnTo>
                  <a:pt x="0" y="10667"/>
                </a:lnTo>
                <a:lnTo>
                  <a:pt x="3048" y="4571"/>
                </a:lnTo>
                <a:lnTo>
                  <a:pt x="6096" y="1523"/>
                </a:lnTo>
                <a:lnTo>
                  <a:pt x="9144" y="0"/>
                </a:lnTo>
                <a:lnTo>
                  <a:pt x="16859" y="0"/>
                </a:lnTo>
                <a:lnTo>
                  <a:pt x="19907" y="1523"/>
                </a:lnTo>
                <a:lnTo>
                  <a:pt x="26003" y="7619"/>
                </a:lnTo>
                <a:lnTo>
                  <a:pt x="27527" y="10667"/>
                </a:lnTo>
                <a:lnTo>
                  <a:pt x="27527" y="18383"/>
                </a:lnTo>
                <a:lnTo>
                  <a:pt x="26003" y="21431"/>
                </a:lnTo>
                <a:lnTo>
                  <a:pt x="22955" y="24479"/>
                </a:lnTo>
                <a:lnTo>
                  <a:pt x="16859" y="2752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40" name="object 40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7169277" y="2293334"/>
            <a:ext cx="143446" cy="138874"/>
          </a:xfrm>
          <a:prstGeom prst="rect">
            <a:avLst/>
          </a:prstGeom>
        </p:spPr>
      </p:pic>
      <p:sp>
        <p:nvSpPr>
          <p:cNvPr id="41" name="object 41"/>
          <p:cNvSpPr/>
          <p:nvPr/>
        </p:nvSpPr>
        <p:spPr>
          <a:xfrm>
            <a:off x="7381303" y="2354294"/>
            <a:ext cx="27940" cy="27940"/>
          </a:xfrm>
          <a:custGeom>
            <a:avLst/>
            <a:gdLst/>
            <a:ahLst/>
            <a:cxnLst/>
            <a:rect l="l" t="t" r="r" b="b"/>
            <a:pathLst>
              <a:path w="27940" h="27939">
                <a:moveTo>
                  <a:pt x="16859" y="27527"/>
                </a:moveTo>
                <a:lnTo>
                  <a:pt x="9144" y="27527"/>
                </a:lnTo>
                <a:lnTo>
                  <a:pt x="3048" y="24479"/>
                </a:lnTo>
                <a:lnTo>
                  <a:pt x="0" y="18383"/>
                </a:lnTo>
                <a:lnTo>
                  <a:pt x="0" y="13811"/>
                </a:lnTo>
                <a:lnTo>
                  <a:pt x="0" y="10667"/>
                </a:lnTo>
                <a:lnTo>
                  <a:pt x="3048" y="4571"/>
                </a:lnTo>
                <a:lnTo>
                  <a:pt x="6096" y="1523"/>
                </a:lnTo>
                <a:lnTo>
                  <a:pt x="9144" y="0"/>
                </a:lnTo>
                <a:lnTo>
                  <a:pt x="16859" y="0"/>
                </a:lnTo>
                <a:lnTo>
                  <a:pt x="19907" y="1523"/>
                </a:lnTo>
                <a:lnTo>
                  <a:pt x="26003" y="7619"/>
                </a:lnTo>
                <a:lnTo>
                  <a:pt x="27527" y="10667"/>
                </a:lnTo>
                <a:lnTo>
                  <a:pt x="27527" y="18383"/>
                </a:lnTo>
                <a:lnTo>
                  <a:pt x="26003" y="21431"/>
                </a:lnTo>
                <a:lnTo>
                  <a:pt x="22955" y="24479"/>
                </a:lnTo>
                <a:lnTo>
                  <a:pt x="16859" y="2752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42" name="object 42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7475887" y="2294858"/>
            <a:ext cx="146494" cy="137350"/>
          </a:xfrm>
          <a:prstGeom prst="rect">
            <a:avLst/>
          </a:prstGeom>
        </p:spPr>
      </p:pic>
      <p:sp>
        <p:nvSpPr>
          <p:cNvPr id="43" name="object 43"/>
          <p:cNvSpPr/>
          <p:nvPr/>
        </p:nvSpPr>
        <p:spPr>
          <a:xfrm>
            <a:off x="7686388" y="2354294"/>
            <a:ext cx="27940" cy="27940"/>
          </a:xfrm>
          <a:custGeom>
            <a:avLst/>
            <a:gdLst/>
            <a:ahLst/>
            <a:cxnLst/>
            <a:rect l="l" t="t" r="r" b="b"/>
            <a:pathLst>
              <a:path w="27940" h="27939">
                <a:moveTo>
                  <a:pt x="16764" y="27527"/>
                </a:moveTo>
                <a:lnTo>
                  <a:pt x="9144" y="27527"/>
                </a:lnTo>
                <a:lnTo>
                  <a:pt x="6096" y="26003"/>
                </a:lnTo>
                <a:lnTo>
                  <a:pt x="1524" y="21431"/>
                </a:lnTo>
                <a:lnTo>
                  <a:pt x="0" y="18383"/>
                </a:lnTo>
                <a:lnTo>
                  <a:pt x="0" y="13811"/>
                </a:lnTo>
                <a:lnTo>
                  <a:pt x="0" y="10667"/>
                </a:lnTo>
                <a:lnTo>
                  <a:pt x="1524" y="7619"/>
                </a:lnTo>
                <a:lnTo>
                  <a:pt x="4572" y="4571"/>
                </a:lnTo>
                <a:lnTo>
                  <a:pt x="6096" y="1523"/>
                </a:lnTo>
                <a:lnTo>
                  <a:pt x="9144" y="0"/>
                </a:lnTo>
                <a:lnTo>
                  <a:pt x="16764" y="0"/>
                </a:lnTo>
                <a:lnTo>
                  <a:pt x="21336" y="1523"/>
                </a:lnTo>
                <a:lnTo>
                  <a:pt x="22859" y="4571"/>
                </a:lnTo>
                <a:lnTo>
                  <a:pt x="26003" y="7619"/>
                </a:lnTo>
                <a:lnTo>
                  <a:pt x="27527" y="10667"/>
                </a:lnTo>
                <a:lnTo>
                  <a:pt x="27527" y="18383"/>
                </a:lnTo>
                <a:lnTo>
                  <a:pt x="26003" y="21431"/>
                </a:lnTo>
                <a:lnTo>
                  <a:pt x="21336" y="26003"/>
                </a:lnTo>
                <a:lnTo>
                  <a:pt x="16764" y="2752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44" name="object 44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7782496" y="2300954"/>
            <a:ext cx="138874" cy="131254"/>
          </a:xfrm>
          <a:prstGeom prst="rect">
            <a:avLst/>
          </a:prstGeom>
        </p:spPr>
      </p:pic>
      <p:sp>
        <p:nvSpPr>
          <p:cNvPr id="45" name="object 45"/>
          <p:cNvSpPr/>
          <p:nvPr/>
        </p:nvSpPr>
        <p:spPr>
          <a:xfrm>
            <a:off x="7991475" y="2354389"/>
            <a:ext cx="27940" cy="27940"/>
          </a:xfrm>
          <a:custGeom>
            <a:avLst/>
            <a:gdLst/>
            <a:ahLst/>
            <a:cxnLst/>
            <a:rect l="l" t="t" r="r" b="b"/>
            <a:pathLst>
              <a:path w="27940" h="27939">
                <a:moveTo>
                  <a:pt x="18288" y="27431"/>
                </a:moveTo>
                <a:lnTo>
                  <a:pt x="10668" y="27431"/>
                </a:lnTo>
                <a:lnTo>
                  <a:pt x="6096" y="25907"/>
                </a:lnTo>
                <a:lnTo>
                  <a:pt x="1524" y="21335"/>
                </a:lnTo>
                <a:lnTo>
                  <a:pt x="0" y="18287"/>
                </a:lnTo>
                <a:lnTo>
                  <a:pt x="0" y="13715"/>
                </a:lnTo>
                <a:lnTo>
                  <a:pt x="0" y="10667"/>
                </a:lnTo>
                <a:lnTo>
                  <a:pt x="1524" y="7619"/>
                </a:lnTo>
                <a:lnTo>
                  <a:pt x="4572" y="4571"/>
                </a:lnTo>
                <a:lnTo>
                  <a:pt x="6096" y="1523"/>
                </a:lnTo>
                <a:lnTo>
                  <a:pt x="10668" y="0"/>
                </a:lnTo>
                <a:lnTo>
                  <a:pt x="18288" y="0"/>
                </a:lnTo>
                <a:lnTo>
                  <a:pt x="21336" y="1523"/>
                </a:lnTo>
                <a:lnTo>
                  <a:pt x="22859" y="4571"/>
                </a:lnTo>
                <a:lnTo>
                  <a:pt x="25908" y="7619"/>
                </a:lnTo>
                <a:lnTo>
                  <a:pt x="27432" y="10667"/>
                </a:lnTo>
                <a:lnTo>
                  <a:pt x="27432" y="18287"/>
                </a:lnTo>
                <a:lnTo>
                  <a:pt x="25908" y="21335"/>
                </a:lnTo>
                <a:lnTo>
                  <a:pt x="21336" y="25907"/>
                </a:lnTo>
                <a:lnTo>
                  <a:pt x="18288" y="2743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46" name="object 46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5642419" y="2523744"/>
            <a:ext cx="135731" cy="137350"/>
          </a:xfrm>
          <a:prstGeom prst="rect">
            <a:avLst/>
          </a:prstGeom>
        </p:spPr>
      </p:pic>
      <p:sp>
        <p:nvSpPr>
          <p:cNvPr id="47" name="object 47"/>
          <p:cNvSpPr/>
          <p:nvPr/>
        </p:nvSpPr>
        <p:spPr>
          <a:xfrm>
            <a:off x="5854446" y="2583275"/>
            <a:ext cx="27940" cy="27940"/>
          </a:xfrm>
          <a:custGeom>
            <a:avLst/>
            <a:gdLst/>
            <a:ahLst/>
            <a:cxnLst/>
            <a:rect l="l" t="t" r="r" b="b"/>
            <a:pathLst>
              <a:path w="27939" h="27939">
                <a:moveTo>
                  <a:pt x="18288" y="27431"/>
                </a:moveTo>
                <a:lnTo>
                  <a:pt x="10668" y="27431"/>
                </a:lnTo>
                <a:lnTo>
                  <a:pt x="4572" y="24383"/>
                </a:lnTo>
                <a:lnTo>
                  <a:pt x="1524" y="21335"/>
                </a:lnTo>
                <a:lnTo>
                  <a:pt x="0" y="18287"/>
                </a:lnTo>
                <a:lnTo>
                  <a:pt x="0" y="13715"/>
                </a:lnTo>
                <a:lnTo>
                  <a:pt x="0" y="10667"/>
                </a:lnTo>
                <a:lnTo>
                  <a:pt x="1524" y="7619"/>
                </a:lnTo>
                <a:lnTo>
                  <a:pt x="7620" y="1523"/>
                </a:lnTo>
                <a:lnTo>
                  <a:pt x="10668" y="0"/>
                </a:lnTo>
                <a:lnTo>
                  <a:pt x="18288" y="0"/>
                </a:lnTo>
                <a:lnTo>
                  <a:pt x="21336" y="1523"/>
                </a:lnTo>
                <a:lnTo>
                  <a:pt x="24384" y="4571"/>
                </a:lnTo>
                <a:lnTo>
                  <a:pt x="27432" y="10667"/>
                </a:lnTo>
                <a:lnTo>
                  <a:pt x="27432" y="18287"/>
                </a:lnTo>
                <a:lnTo>
                  <a:pt x="24384" y="24383"/>
                </a:lnTo>
                <a:lnTo>
                  <a:pt x="18288" y="2743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5952071" y="2534856"/>
            <a:ext cx="137795" cy="123189"/>
          </a:xfrm>
          <a:custGeom>
            <a:avLst/>
            <a:gdLst/>
            <a:ahLst/>
            <a:cxnLst/>
            <a:rect l="l" t="t" r="r" b="b"/>
            <a:pathLst>
              <a:path w="137795" h="123189">
                <a:moveTo>
                  <a:pt x="137261" y="113030"/>
                </a:moveTo>
                <a:lnTo>
                  <a:pt x="79248" y="113030"/>
                </a:lnTo>
                <a:lnTo>
                  <a:pt x="79248" y="60960"/>
                </a:lnTo>
                <a:lnTo>
                  <a:pt x="126593" y="60960"/>
                </a:lnTo>
                <a:lnTo>
                  <a:pt x="126593" y="52070"/>
                </a:lnTo>
                <a:lnTo>
                  <a:pt x="79248" y="52070"/>
                </a:lnTo>
                <a:lnTo>
                  <a:pt x="79248" y="34290"/>
                </a:lnTo>
                <a:lnTo>
                  <a:pt x="79248" y="8890"/>
                </a:lnTo>
                <a:lnTo>
                  <a:pt x="134213" y="8890"/>
                </a:lnTo>
                <a:lnTo>
                  <a:pt x="134213" y="0"/>
                </a:lnTo>
                <a:lnTo>
                  <a:pt x="3048" y="0"/>
                </a:lnTo>
                <a:lnTo>
                  <a:pt x="3048" y="8890"/>
                </a:lnTo>
                <a:lnTo>
                  <a:pt x="67056" y="8890"/>
                </a:lnTo>
                <a:lnTo>
                  <a:pt x="67056" y="34290"/>
                </a:lnTo>
                <a:lnTo>
                  <a:pt x="67056" y="52070"/>
                </a:lnTo>
                <a:lnTo>
                  <a:pt x="67056" y="60960"/>
                </a:lnTo>
                <a:lnTo>
                  <a:pt x="67056" y="113030"/>
                </a:lnTo>
                <a:lnTo>
                  <a:pt x="33528" y="113030"/>
                </a:lnTo>
                <a:lnTo>
                  <a:pt x="33528" y="60960"/>
                </a:lnTo>
                <a:lnTo>
                  <a:pt x="33528" y="52070"/>
                </a:lnTo>
                <a:lnTo>
                  <a:pt x="33528" y="34290"/>
                </a:lnTo>
                <a:lnTo>
                  <a:pt x="21336" y="34290"/>
                </a:lnTo>
                <a:lnTo>
                  <a:pt x="21336" y="52070"/>
                </a:lnTo>
                <a:lnTo>
                  <a:pt x="21336" y="60960"/>
                </a:lnTo>
                <a:lnTo>
                  <a:pt x="21336" y="113030"/>
                </a:lnTo>
                <a:lnTo>
                  <a:pt x="0" y="113030"/>
                </a:lnTo>
                <a:lnTo>
                  <a:pt x="0" y="123190"/>
                </a:lnTo>
                <a:lnTo>
                  <a:pt x="137261" y="123190"/>
                </a:lnTo>
                <a:lnTo>
                  <a:pt x="137261" y="11303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6159531" y="2583275"/>
            <a:ext cx="27940" cy="27940"/>
          </a:xfrm>
          <a:custGeom>
            <a:avLst/>
            <a:gdLst/>
            <a:ahLst/>
            <a:cxnLst/>
            <a:rect l="l" t="t" r="r" b="b"/>
            <a:pathLst>
              <a:path w="27939" h="27939">
                <a:moveTo>
                  <a:pt x="18288" y="27431"/>
                </a:moveTo>
                <a:lnTo>
                  <a:pt x="10668" y="27431"/>
                </a:lnTo>
                <a:lnTo>
                  <a:pt x="4572" y="24383"/>
                </a:lnTo>
                <a:lnTo>
                  <a:pt x="1524" y="21335"/>
                </a:lnTo>
                <a:lnTo>
                  <a:pt x="0" y="18287"/>
                </a:lnTo>
                <a:lnTo>
                  <a:pt x="0" y="13715"/>
                </a:lnTo>
                <a:lnTo>
                  <a:pt x="0" y="10667"/>
                </a:lnTo>
                <a:lnTo>
                  <a:pt x="1524" y="7619"/>
                </a:lnTo>
                <a:lnTo>
                  <a:pt x="7620" y="1523"/>
                </a:lnTo>
                <a:lnTo>
                  <a:pt x="10668" y="0"/>
                </a:lnTo>
                <a:lnTo>
                  <a:pt x="18288" y="0"/>
                </a:lnTo>
                <a:lnTo>
                  <a:pt x="21336" y="1523"/>
                </a:lnTo>
                <a:lnTo>
                  <a:pt x="24384" y="4571"/>
                </a:lnTo>
                <a:lnTo>
                  <a:pt x="27432" y="10667"/>
                </a:lnTo>
                <a:lnTo>
                  <a:pt x="27432" y="18287"/>
                </a:lnTo>
                <a:lnTo>
                  <a:pt x="24384" y="24383"/>
                </a:lnTo>
                <a:lnTo>
                  <a:pt x="18288" y="2743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50" name="object 50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6250971" y="2525267"/>
            <a:ext cx="140398" cy="135826"/>
          </a:xfrm>
          <a:prstGeom prst="rect">
            <a:avLst/>
          </a:prstGeom>
        </p:spPr>
      </p:pic>
      <p:sp>
        <p:nvSpPr>
          <p:cNvPr id="51" name="object 51"/>
          <p:cNvSpPr/>
          <p:nvPr/>
        </p:nvSpPr>
        <p:spPr>
          <a:xfrm>
            <a:off x="6464522" y="2583275"/>
            <a:ext cx="27940" cy="27940"/>
          </a:xfrm>
          <a:custGeom>
            <a:avLst/>
            <a:gdLst/>
            <a:ahLst/>
            <a:cxnLst/>
            <a:rect l="l" t="t" r="r" b="b"/>
            <a:pathLst>
              <a:path w="27939" h="27939">
                <a:moveTo>
                  <a:pt x="18383" y="27431"/>
                </a:moveTo>
                <a:lnTo>
                  <a:pt x="10763" y="27431"/>
                </a:lnTo>
                <a:lnTo>
                  <a:pt x="4667" y="24383"/>
                </a:lnTo>
                <a:lnTo>
                  <a:pt x="1524" y="21335"/>
                </a:lnTo>
                <a:lnTo>
                  <a:pt x="0" y="18287"/>
                </a:lnTo>
                <a:lnTo>
                  <a:pt x="0" y="13715"/>
                </a:lnTo>
                <a:lnTo>
                  <a:pt x="0" y="10667"/>
                </a:lnTo>
                <a:lnTo>
                  <a:pt x="1524" y="7619"/>
                </a:lnTo>
                <a:lnTo>
                  <a:pt x="4667" y="4571"/>
                </a:lnTo>
                <a:lnTo>
                  <a:pt x="7715" y="1523"/>
                </a:lnTo>
                <a:lnTo>
                  <a:pt x="10763" y="0"/>
                </a:lnTo>
                <a:lnTo>
                  <a:pt x="18383" y="0"/>
                </a:lnTo>
                <a:lnTo>
                  <a:pt x="21431" y="1523"/>
                </a:lnTo>
                <a:lnTo>
                  <a:pt x="27527" y="7619"/>
                </a:lnTo>
                <a:lnTo>
                  <a:pt x="27527" y="21335"/>
                </a:lnTo>
                <a:lnTo>
                  <a:pt x="24479" y="24383"/>
                </a:lnTo>
                <a:lnTo>
                  <a:pt x="18383" y="2743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52" name="object 52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6556057" y="2525268"/>
            <a:ext cx="148018" cy="135826"/>
          </a:xfrm>
          <a:prstGeom prst="rect">
            <a:avLst/>
          </a:prstGeom>
        </p:spPr>
      </p:pic>
      <p:sp>
        <p:nvSpPr>
          <p:cNvPr id="53" name="object 53"/>
          <p:cNvSpPr/>
          <p:nvPr/>
        </p:nvSpPr>
        <p:spPr>
          <a:xfrm>
            <a:off x="6771132" y="2583179"/>
            <a:ext cx="27940" cy="27940"/>
          </a:xfrm>
          <a:custGeom>
            <a:avLst/>
            <a:gdLst/>
            <a:ahLst/>
            <a:cxnLst/>
            <a:rect l="l" t="t" r="r" b="b"/>
            <a:pathLst>
              <a:path w="27940" h="27939">
                <a:moveTo>
                  <a:pt x="16859" y="27527"/>
                </a:moveTo>
                <a:lnTo>
                  <a:pt x="9239" y="27527"/>
                </a:lnTo>
                <a:lnTo>
                  <a:pt x="3048" y="24479"/>
                </a:lnTo>
                <a:lnTo>
                  <a:pt x="0" y="21431"/>
                </a:lnTo>
                <a:lnTo>
                  <a:pt x="0" y="13811"/>
                </a:lnTo>
                <a:lnTo>
                  <a:pt x="0" y="7715"/>
                </a:lnTo>
                <a:lnTo>
                  <a:pt x="3048" y="4571"/>
                </a:lnTo>
                <a:lnTo>
                  <a:pt x="6096" y="1523"/>
                </a:lnTo>
                <a:lnTo>
                  <a:pt x="9239" y="0"/>
                </a:lnTo>
                <a:lnTo>
                  <a:pt x="16859" y="0"/>
                </a:lnTo>
                <a:lnTo>
                  <a:pt x="19907" y="1523"/>
                </a:lnTo>
                <a:lnTo>
                  <a:pt x="22955" y="4571"/>
                </a:lnTo>
                <a:lnTo>
                  <a:pt x="26003" y="7715"/>
                </a:lnTo>
                <a:lnTo>
                  <a:pt x="27527" y="10763"/>
                </a:lnTo>
                <a:lnTo>
                  <a:pt x="27527" y="18383"/>
                </a:lnTo>
                <a:lnTo>
                  <a:pt x="26003" y="21431"/>
                </a:lnTo>
                <a:lnTo>
                  <a:pt x="22955" y="24479"/>
                </a:lnTo>
                <a:lnTo>
                  <a:pt x="16859" y="2752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54" name="object 54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6862667" y="2531363"/>
            <a:ext cx="146494" cy="129730"/>
          </a:xfrm>
          <a:prstGeom prst="rect">
            <a:avLst/>
          </a:prstGeom>
        </p:spPr>
      </p:pic>
      <p:sp>
        <p:nvSpPr>
          <p:cNvPr id="55" name="object 55"/>
          <p:cNvSpPr/>
          <p:nvPr/>
        </p:nvSpPr>
        <p:spPr>
          <a:xfrm>
            <a:off x="7076217" y="2583179"/>
            <a:ext cx="27940" cy="27940"/>
          </a:xfrm>
          <a:custGeom>
            <a:avLst/>
            <a:gdLst/>
            <a:ahLst/>
            <a:cxnLst/>
            <a:rect l="l" t="t" r="r" b="b"/>
            <a:pathLst>
              <a:path w="27940" h="27939">
                <a:moveTo>
                  <a:pt x="16859" y="27527"/>
                </a:moveTo>
                <a:lnTo>
                  <a:pt x="9144" y="27527"/>
                </a:lnTo>
                <a:lnTo>
                  <a:pt x="3048" y="24479"/>
                </a:lnTo>
                <a:lnTo>
                  <a:pt x="0" y="18383"/>
                </a:lnTo>
                <a:lnTo>
                  <a:pt x="0" y="13811"/>
                </a:lnTo>
                <a:lnTo>
                  <a:pt x="0" y="10667"/>
                </a:lnTo>
                <a:lnTo>
                  <a:pt x="3048" y="4571"/>
                </a:lnTo>
                <a:lnTo>
                  <a:pt x="6096" y="1523"/>
                </a:lnTo>
                <a:lnTo>
                  <a:pt x="9144" y="0"/>
                </a:lnTo>
                <a:lnTo>
                  <a:pt x="16859" y="0"/>
                </a:lnTo>
                <a:lnTo>
                  <a:pt x="19907" y="1523"/>
                </a:lnTo>
                <a:lnTo>
                  <a:pt x="26003" y="7619"/>
                </a:lnTo>
                <a:lnTo>
                  <a:pt x="27527" y="10667"/>
                </a:lnTo>
                <a:lnTo>
                  <a:pt x="27527" y="18383"/>
                </a:lnTo>
                <a:lnTo>
                  <a:pt x="26003" y="21431"/>
                </a:lnTo>
                <a:lnTo>
                  <a:pt x="22955" y="24479"/>
                </a:lnTo>
                <a:lnTo>
                  <a:pt x="16859" y="2752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56" name="object 56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7167753" y="2525268"/>
            <a:ext cx="143446" cy="135826"/>
          </a:xfrm>
          <a:prstGeom prst="rect">
            <a:avLst/>
          </a:prstGeom>
        </p:spPr>
      </p:pic>
      <p:sp>
        <p:nvSpPr>
          <p:cNvPr id="57" name="object 57"/>
          <p:cNvSpPr/>
          <p:nvPr/>
        </p:nvSpPr>
        <p:spPr>
          <a:xfrm>
            <a:off x="7381303" y="2583179"/>
            <a:ext cx="27940" cy="27940"/>
          </a:xfrm>
          <a:custGeom>
            <a:avLst/>
            <a:gdLst/>
            <a:ahLst/>
            <a:cxnLst/>
            <a:rect l="l" t="t" r="r" b="b"/>
            <a:pathLst>
              <a:path w="27940" h="27939">
                <a:moveTo>
                  <a:pt x="16859" y="27527"/>
                </a:moveTo>
                <a:lnTo>
                  <a:pt x="9144" y="27527"/>
                </a:lnTo>
                <a:lnTo>
                  <a:pt x="3048" y="24479"/>
                </a:lnTo>
                <a:lnTo>
                  <a:pt x="0" y="18383"/>
                </a:lnTo>
                <a:lnTo>
                  <a:pt x="0" y="13811"/>
                </a:lnTo>
                <a:lnTo>
                  <a:pt x="0" y="10667"/>
                </a:lnTo>
                <a:lnTo>
                  <a:pt x="3048" y="4571"/>
                </a:lnTo>
                <a:lnTo>
                  <a:pt x="6096" y="1523"/>
                </a:lnTo>
                <a:lnTo>
                  <a:pt x="9144" y="0"/>
                </a:lnTo>
                <a:lnTo>
                  <a:pt x="16859" y="0"/>
                </a:lnTo>
                <a:lnTo>
                  <a:pt x="19907" y="1523"/>
                </a:lnTo>
                <a:lnTo>
                  <a:pt x="26003" y="7619"/>
                </a:lnTo>
                <a:lnTo>
                  <a:pt x="27527" y="10667"/>
                </a:lnTo>
                <a:lnTo>
                  <a:pt x="27527" y="18383"/>
                </a:lnTo>
                <a:lnTo>
                  <a:pt x="26003" y="21431"/>
                </a:lnTo>
                <a:lnTo>
                  <a:pt x="22955" y="24479"/>
                </a:lnTo>
                <a:lnTo>
                  <a:pt x="16859" y="2752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58" name="object 58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7475886" y="2525267"/>
            <a:ext cx="140398" cy="135826"/>
          </a:xfrm>
          <a:prstGeom prst="rect">
            <a:avLst/>
          </a:prstGeom>
        </p:spPr>
      </p:pic>
      <p:sp>
        <p:nvSpPr>
          <p:cNvPr id="59" name="object 59"/>
          <p:cNvSpPr/>
          <p:nvPr/>
        </p:nvSpPr>
        <p:spPr>
          <a:xfrm>
            <a:off x="7686388" y="2583179"/>
            <a:ext cx="27940" cy="27940"/>
          </a:xfrm>
          <a:custGeom>
            <a:avLst/>
            <a:gdLst/>
            <a:ahLst/>
            <a:cxnLst/>
            <a:rect l="l" t="t" r="r" b="b"/>
            <a:pathLst>
              <a:path w="27940" h="27939">
                <a:moveTo>
                  <a:pt x="16764" y="27527"/>
                </a:moveTo>
                <a:lnTo>
                  <a:pt x="9144" y="27527"/>
                </a:lnTo>
                <a:lnTo>
                  <a:pt x="6096" y="26003"/>
                </a:lnTo>
                <a:lnTo>
                  <a:pt x="1524" y="21431"/>
                </a:lnTo>
                <a:lnTo>
                  <a:pt x="0" y="18383"/>
                </a:lnTo>
                <a:lnTo>
                  <a:pt x="0" y="13811"/>
                </a:lnTo>
                <a:lnTo>
                  <a:pt x="0" y="10667"/>
                </a:lnTo>
                <a:lnTo>
                  <a:pt x="1524" y="7619"/>
                </a:lnTo>
                <a:lnTo>
                  <a:pt x="4572" y="4571"/>
                </a:lnTo>
                <a:lnTo>
                  <a:pt x="6096" y="1523"/>
                </a:lnTo>
                <a:lnTo>
                  <a:pt x="9144" y="0"/>
                </a:lnTo>
                <a:lnTo>
                  <a:pt x="16764" y="0"/>
                </a:lnTo>
                <a:lnTo>
                  <a:pt x="21336" y="1523"/>
                </a:lnTo>
                <a:lnTo>
                  <a:pt x="22859" y="4571"/>
                </a:lnTo>
                <a:lnTo>
                  <a:pt x="26003" y="7619"/>
                </a:lnTo>
                <a:lnTo>
                  <a:pt x="27527" y="10667"/>
                </a:lnTo>
                <a:lnTo>
                  <a:pt x="27527" y="18383"/>
                </a:lnTo>
                <a:lnTo>
                  <a:pt x="26003" y="21431"/>
                </a:lnTo>
                <a:lnTo>
                  <a:pt x="21336" y="26003"/>
                </a:lnTo>
                <a:lnTo>
                  <a:pt x="16764" y="2752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60" name="object 60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7788592" y="2525267"/>
            <a:ext cx="132778" cy="137350"/>
          </a:xfrm>
          <a:prstGeom prst="rect">
            <a:avLst/>
          </a:prstGeom>
        </p:spPr>
      </p:pic>
      <p:sp>
        <p:nvSpPr>
          <p:cNvPr id="61" name="object 61"/>
          <p:cNvSpPr/>
          <p:nvPr/>
        </p:nvSpPr>
        <p:spPr>
          <a:xfrm>
            <a:off x="7991475" y="2583275"/>
            <a:ext cx="27940" cy="27940"/>
          </a:xfrm>
          <a:custGeom>
            <a:avLst/>
            <a:gdLst/>
            <a:ahLst/>
            <a:cxnLst/>
            <a:rect l="l" t="t" r="r" b="b"/>
            <a:pathLst>
              <a:path w="27940" h="27939">
                <a:moveTo>
                  <a:pt x="18288" y="27431"/>
                </a:moveTo>
                <a:lnTo>
                  <a:pt x="10668" y="27431"/>
                </a:lnTo>
                <a:lnTo>
                  <a:pt x="6096" y="25907"/>
                </a:lnTo>
                <a:lnTo>
                  <a:pt x="1524" y="21335"/>
                </a:lnTo>
                <a:lnTo>
                  <a:pt x="0" y="18287"/>
                </a:lnTo>
                <a:lnTo>
                  <a:pt x="0" y="13715"/>
                </a:lnTo>
                <a:lnTo>
                  <a:pt x="0" y="10667"/>
                </a:lnTo>
                <a:lnTo>
                  <a:pt x="1524" y="7619"/>
                </a:lnTo>
                <a:lnTo>
                  <a:pt x="4572" y="4571"/>
                </a:lnTo>
                <a:lnTo>
                  <a:pt x="6096" y="1523"/>
                </a:lnTo>
                <a:lnTo>
                  <a:pt x="10668" y="0"/>
                </a:lnTo>
                <a:lnTo>
                  <a:pt x="18288" y="0"/>
                </a:lnTo>
                <a:lnTo>
                  <a:pt x="21336" y="1523"/>
                </a:lnTo>
                <a:lnTo>
                  <a:pt x="22859" y="4571"/>
                </a:lnTo>
                <a:lnTo>
                  <a:pt x="25908" y="7619"/>
                </a:lnTo>
                <a:lnTo>
                  <a:pt x="27432" y="10667"/>
                </a:lnTo>
                <a:lnTo>
                  <a:pt x="27432" y="18287"/>
                </a:lnTo>
                <a:lnTo>
                  <a:pt x="25908" y="21335"/>
                </a:lnTo>
                <a:lnTo>
                  <a:pt x="21336" y="25907"/>
                </a:lnTo>
                <a:lnTo>
                  <a:pt x="18288" y="2743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62" name="object 62"/>
          <p:cNvPicPr/>
          <p:nvPr/>
        </p:nvPicPr>
        <p:blipFill>
          <a:blip r:embed="rId31" cstate="print"/>
          <a:stretch>
            <a:fillRect/>
          </a:stretch>
        </p:blipFill>
        <p:spPr>
          <a:xfrm>
            <a:off x="5640895" y="2754153"/>
            <a:ext cx="138779" cy="135826"/>
          </a:xfrm>
          <a:prstGeom prst="rect">
            <a:avLst/>
          </a:prstGeom>
        </p:spPr>
      </p:pic>
      <p:sp>
        <p:nvSpPr>
          <p:cNvPr id="63" name="object 63"/>
          <p:cNvSpPr/>
          <p:nvPr/>
        </p:nvSpPr>
        <p:spPr>
          <a:xfrm>
            <a:off x="5854446" y="2812160"/>
            <a:ext cx="27940" cy="27940"/>
          </a:xfrm>
          <a:custGeom>
            <a:avLst/>
            <a:gdLst/>
            <a:ahLst/>
            <a:cxnLst/>
            <a:rect l="l" t="t" r="r" b="b"/>
            <a:pathLst>
              <a:path w="27939" h="27939">
                <a:moveTo>
                  <a:pt x="18288" y="27431"/>
                </a:moveTo>
                <a:lnTo>
                  <a:pt x="10668" y="27431"/>
                </a:lnTo>
                <a:lnTo>
                  <a:pt x="4572" y="24383"/>
                </a:lnTo>
                <a:lnTo>
                  <a:pt x="1524" y="21335"/>
                </a:lnTo>
                <a:lnTo>
                  <a:pt x="0" y="18287"/>
                </a:lnTo>
                <a:lnTo>
                  <a:pt x="0" y="13715"/>
                </a:lnTo>
                <a:lnTo>
                  <a:pt x="0" y="10667"/>
                </a:lnTo>
                <a:lnTo>
                  <a:pt x="1524" y="7619"/>
                </a:lnTo>
                <a:lnTo>
                  <a:pt x="7620" y="1523"/>
                </a:lnTo>
                <a:lnTo>
                  <a:pt x="10668" y="0"/>
                </a:lnTo>
                <a:lnTo>
                  <a:pt x="18288" y="0"/>
                </a:lnTo>
                <a:lnTo>
                  <a:pt x="21336" y="1523"/>
                </a:lnTo>
                <a:lnTo>
                  <a:pt x="24384" y="4571"/>
                </a:lnTo>
                <a:lnTo>
                  <a:pt x="27432" y="10667"/>
                </a:lnTo>
                <a:lnTo>
                  <a:pt x="27432" y="18287"/>
                </a:lnTo>
                <a:lnTo>
                  <a:pt x="24384" y="24383"/>
                </a:lnTo>
                <a:lnTo>
                  <a:pt x="18288" y="2743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64" name="object 64"/>
          <p:cNvPicPr/>
          <p:nvPr/>
        </p:nvPicPr>
        <p:blipFill>
          <a:blip r:embed="rId32" cstate="print"/>
          <a:stretch>
            <a:fillRect/>
          </a:stretch>
        </p:blipFill>
        <p:spPr>
          <a:xfrm>
            <a:off x="5945886" y="2754153"/>
            <a:ext cx="149542" cy="135826"/>
          </a:xfrm>
          <a:prstGeom prst="rect">
            <a:avLst/>
          </a:prstGeom>
        </p:spPr>
      </p:pic>
      <p:grpSp>
        <p:nvGrpSpPr>
          <p:cNvPr id="65" name="object 65"/>
          <p:cNvGrpSpPr/>
          <p:nvPr/>
        </p:nvGrpSpPr>
        <p:grpSpPr>
          <a:xfrm>
            <a:off x="3789045" y="4394739"/>
            <a:ext cx="499109" cy="120650"/>
            <a:chOff x="3789045" y="4394739"/>
            <a:chExt cx="499109" cy="120650"/>
          </a:xfrm>
        </p:grpSpPr>
        <p:pic>
          <p:nvPicPr>
            <p:cNvPr id="66" name="object 66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3789045" y="4400835"/>
              <a:ext cx="311181" cy="114490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4126134" y="4426743"/>
              <a:ext cx="68675" cy="85534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4214622" y="4394739"/>
              <a:ext cx="73152" cy="120586"/>
            </a:xfrm>
            <a:prstGeom prst="rect">
              <a:avLst/>
            </a:prstGeom>
          </p:spPr>
        </p:pic>
      </p:grpSp>
      <p:grpSp>
        <p:nvGrpSpPr>
          <p:cNvPr id="69" name="object 69"/>
          <p:cNvGrpSpPr/>
          <p:nvPr/>
        </p:nvGrpSpPr>
        <p:grpSpPr>
          <a:xfrm>
            <a:off x="5653087" y="4162805"/>
            <a:ext cx="282575" cy="127000"/>
            <a:chOff x="5653087" y="4162805"/>
            <a:chExt cx="282575" cy="127000"/>
          </a:xfrm>
        </p:grpSpPr>
        <p:pic>
          <p:nvPicPr>
            <p:cNvPr id="70" name="object 70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5653087" y="4178045"/>
              <a:ext cx="129635" cy="106775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5802534" y="4162805"/>
              <a:ext cx="132683" cy="126587"/>
            </a:xfrm>
            <a:prstGeom prst="rect">
              <a:avLst/>
            </a:prstGeom>
          </p:spPr>
        </p:pic>
      </p:grpSp>
      <p:grpSp>
        <p:nvGrpSpPr>
          <p:cNvPr id="72" name="object 72"/>
          <p:cNvGrpSpPr/>
          <p:nvPr/>
        </p:nvGrpSpPr>
        <p:grpSpPr>
          <a:xfrm>
            <a:off x="5654611" y="4381023"/>
            <a:ext cx="288290" cy="137795"/>
            <a:chOff x="5654611" y="4381023"/>
            <a:chExt cx="288290" cy="137795"/>
          </a:xfrm>
        </p:grpSpPr>
        <p:pic>
          <p:nvPicPr>
            <p:cNvPr id="73" name="object 73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5654611" y="4390167"/>
              <a:ext cx="125063" cy="128206"/>
            </a:xfrm>
            <a:prstGeom prst="rect">
              <a:avLst/>
            </a:prstGeom>
          </p:spPr>
        </p:pic>
        <p:pic>
          <p:nvPicPr>
            <p:cNvPr id="74" name="object 74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5799486" y="4381023"/>
              <a:ext cx="143351" cy="137350"/>
            </a:xfrm>
            <a:prstGeom prst="rect">
              <a:avLst/>
            </a:prstGeom>
          </p:spPr>
        </p:pic>
      </p:grpSp>
      <p:grpSp>
        <p:nvGrpSpPr>
          <p:cNvPr id="75" name="object 75"/>
          <p:cNvGrpSpPr/>
          <p:nvPr/>
        </p:nvGrpSpPr>
        <p:grpSpPr>
          <a:xfrm>
            <a:off x="5650039" y="4625149"/>
            <a:ext cx="262890" cy="120650"/>
            <a:chOff x="5650039" y="4625149"/>
            <a:chExt cx="262890" cy="120650"/>
          </a:xfrm>
        </p:grpSpPr>
        <p:pic>
          <p:nvPicPr>
            <p:cNvPr id="76" name="object 76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5650039" y="4625149"/>
              <a:ext cx="135731" cy="120586"/>
            </a:xfrm>
            <a:prstGeom prst="rect">
              <a:avLst/>
            </a:prstGeom>
          </p:spPr>
        </p:pic>
        <p:sp>
          <p:nvSpPr>
            <p:cNvPr id="77" name="object 77"/>
            <p:cNvSpPr/>
            <p:nvPr/>
          </p:nvSpPr>
          <p:spPr>
            <a:xfrm>
              <a:off x="5814720" y="4653025"/>
              <a:ext cx="97790" cy="92710"/>
            </a:xfrm>
            <a:custGeom>
              <a:avLst/>
              <a:gdLst/>
              <a:ahLst/>
              <a:cxnLst/>
              <a:rect l="l" t="t" r="r" b="b"/>
              <a:pathLst>
                <a:path w="97789" h="92710">
                  <a:moveTo>
                    <a:pt x="97624" y="0"/>
                  </a:moveTo>
                  <a:lnTo>
                    <a:pt x="3048" y="0"/>
                  </a:lnTo>
                  <a:lnTo>
                    <a:pt x="3048" y="8890"/>
                  </a:lnTo>
                  <a:lnTo>
                    <a:pt x="86956" y="8890"/>
                  </a:lnTo>
                  <a:lnTo>
                    <a:pt x="86956" y="39370"/>
                  </a:lnTo>
                  <a:lnTo>
                    <a:pt x="3048" y="39370"/>
                  </a:lnTo>
                  <a:lnTo>
                    <a:pt x="3048" y="48260"/>
                  </a:lnTo>
                  <a:lnTo>
                    <a:pt x="86956" y="48260"/>
                  </a:lnTo>
                  <a:lnTo>
                    <a:pt x="86956" y="83820"/>
                  </a:lnTo>
                  <a:lnTo>
                    <a:pt x="0" y="83820"/>
                  </a:lnTo>
                  <a:lnTo>
                    <a:pt x="0" y="92710"/>
                  </a:lnTo>
                  <a:lnTo>
                    <a:pt x="97624" y="92710"/>
                  </a:lnTo>
                  <a:lnTo>
                    <a:pt x="97624" y="83820"/>
                  </a:lnTo>
                  <a:lnTo>
                    <a:pt x="97624" y="48260"/>
                  </a:lnTo>
                  <a:lnTo>
                    <a:pt x="97624" y="39370"/>
                  </a:lnTo>
                  <a:lnTo>
                    <a:pt x="97624" y="8890"/>
                  </a:lnTo>
                  <a:lnTo>
                    <a:pt x="9762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78" name="object 78"/>
          <p:cNvPicPr/>
          <p:nvPr/>
        </p:nvPicPr>
        <p:blipFill>
          <a:blip r:embed="rId41" cstate="print"/>
          <a:stretch>
            <a:fillRect/>
          </a:stretch>
        </p:blipFill>
        <p:spPr>
          <a:xfrm>
            <a:off x="5959697" y="4619053"/>
            <a:ext cx="123539" cy="129730"/>
          </a:xfrm>
          <a:prstGeom prst="rect">
            <a:avLst/>
          </a:prstGeom>
        </p:spPr>
      </p:pic>
      <p:sp>
        <p:nvSpPr>
          <p:cNvPr id="79" name="object 79"/>
          <p:cNvSpPr/>
          <p:nvPr/>
        </p:nvSpPr>
        <p:spPr>
          <a:xfrm>
            <a:off x="577595" y="5410200"/>
            <a:ext cx="1432560" cy="10795"/>
          </a:xfrm>
          <a:custGeom>
            <a:avLst/>
            <a:gdLst/>
            <a:ahLst/>
            <a:cxnLst/>
            <a:rect l="l" t="t" r="r" b="b"/>
            <a:pathLst>
              <a:path w="1432560" h="10795">
                <a:moveTo>
                  <a:pt x="1432559" y="10667"/>
                </a:moveTo>
                <a:lnTo>
                  <a:pt x="0" y="10667"/>
                </a:lnTo>
                <a:lnTo>
                  <a:pt x="0" y="0"/>
                </a:lnTo>
                <a:lnTo>
                  <a:pt x="1432559" y="0"/>
                </a:lnTo>
                <a:lnTo>
                  <a:pt x="1432559" y="1066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80" name="object 80"/>
          <p:cNvPicPr/>
          <p:nvPr/>
        </p:nvPicPr>
        <p:blipFill>
          <a:blip r:embed="rId42" cstate="print"/>
          <a:stretch>
            <a:fillRect/>
          </a:stretch>
        </p:blipFill>
        <p:spPr>
          <a:xfrm>
            <a:off x="1040225" y="5148643"/>
            <a:ext cx="501872" cy="120491"/>
          </a:xfrm>
          <a:prstGeom prst="rect">
            <a:avLst/>
          </a:prstGeom>
        </p:spPr>
      </p:pic>
      <p:pic>
        <p:nvPicPr>
          <p:cNvPr id="81" name="object 81"/>
          <p:cNvPicPr/>
          <p:nvPr/>
        </p:nvPicPr>
        <p:blipFill>
          <a:blip r:embed="rId43" cstate="print"/>
          <a:stretch>
            <a:fillRect/>
          </a:stretch>
        </p:blipFill>
        <p:spPr>
          <a:xfrm>
            <a:off x="1140904" y="5481256"/>
            <a:ext cx="300513" cy="137350"/>
          </a:xfrm>
          <a:prstGeom prst="rect">
            <a:avLst/>
          </a:prstGeom>
        </p:spPr>
      </p:pic>
      <p:grpSp>
        <p:nvGrpSpPr>
          <p:cNvPr id="82" name="object 82"/>
          <p:cNvGrpSpPr/>
          <p:nvPr/>
        </p:nvGrpSpPr>
        <p:grpSpPr>
          <a:xfrm>
            <a:off x="1064609" y="5710237"/>
            <a:ext cx="441325" cy="137795"/>
            <a:chOff x="1064609" y="5710237"/>
            <a:chExt cx="441325" cy="137795"/>
          </a:xfrm>
        </p:grpSpPr>
        <p:pic>
          <p:nvPicPr>
            <p:cNvPr id="83" name="object 83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1064609" y="5710237"/>
              <a:ext cx="295941" cy="137350"/>
            </a:xfrm>
            <a:prstGeom prst="rect">
              <a:avLst/>
            </a:prstGeom>
          </p:spPr>
        </p:pic>
        <p:pic>
          <p:nvPicPr>
            <p:cNvPr id="84" name="object 84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1380363" y="5725477"/>
              <a:ext cx="125158" cy="120586"/>
            </a:xfrm>
            <a:prstGeom prst="rect">
              <a:avLst/>
            </a:prstGeom>
          </p:spPr>
        </p:pic>
      </p:grpSp>
      <p:pic>
        <p:nvPicPr>
          <p:cNvPr id="85" name="object 85"/>
          <p:cNvPicPr/>
          <p:nvPr/>
        </p:nvPicPr>
        <p:blipFill>
          <a:blip r:embed="rId46" cstate="print"/>
          <a:stretch>
            <a:fillRect/>
          </a:stretch>
        </p:blipFill>
        <p:spPr>
          <a:xfrm>
            <a:off x="1217199" y="5939123"/>
            <a:ext cx="143351" cy="137350"/>
          </a:xfrm>
          <a:prstGeom prst="rect">
            <a:avLst/>
          </a:prstGeom>
        </p:spPr>
      </p:pic>
      <p:pic>
        <p:nvPicPr>
          <p:cNvPr id="86" name="object 86"/>
          <p:cNvPicPr/>
          <p:nvPr/>
        </p:nvPicPr>
        <p:blipFill>
          <a:blip r:embed="rId47" cstate="print"/>
          <a:stretch>
            <a:fillRect/>
          </a:stretch>
        </p:blipFill>
        <p:spPr>
          <a:xfrm>
            <a:off x="1142428" y="6168008"/>
            <a:ext cx="294417" cy="138874"/>
          </a:xfrm>
          <a:prstGeom prst="rect">
            <a:avLst/>
          </a:prstGeom>
        </p:spPr>
      </p:pic>
      <p:grpSp>
        <p:nvGrpSpPr>
          <p:cNvPr id="87" name="object 87"/>
          <p:cNvGrpSpPr/>
          <p:nvPr/>
        </p:nvGrpSpPr>
        <p:grpSpPr>
          <a:xfrm>
            <a:off x="2008632" y="5103876"/>
            <a:ext cx="8129270" cy="1976755"/>
            <a:chOff x="2008632" y="5103876"/>
            <a:chExt cx="8129270" cy="1976755"/>
          </a:xfrm>
        </p:grpSpPr>
        <p:sp>
          <p:nvSpPr>
            <p:cNvPr id="88" name="object 88"/>
            <p:cNvSpPr/>
            <p:nvPr/>
          </p:nvSpPr>
          <p:spPr>
            <a:xfrm>
              <a:off x="2008632" y="5103888"/>
              <a:ext cx="3350260" cy="1976755"/>
            </a:xfrm>
            <a:custGeom>
              <a:avLst/>
              <a:gdLst/>
              <a:ahLst/>
              <a:cxnLst/>
              <a:rect l="l" t="t" r="r" b="b"/>
              <a:pathLst>
                <a:path w="3350260" h="1976754">
                  <a:moveTo>
                    <a:pt x="1363980" y="121056"/>
                  </a:moveTo>
                  <a:lnTo>
                    <a:pt x="1359408" y="111912"/>
                  </a:lnTo>
                  <a:lnTo>
                    <a:pt x="1357884" y="110388"/>
                  </a:lnTo>
                  <a:lnTo>
                    <a:pt x="1356360" y="107340"/>
                  </a:lnTo>
                  <a:lnTo>
                    <a:pt x="1353210" y="104292"/>
                  </a:lnTo>
                  <a:lnTo>
                    <a:pt x="1350162" y="102768"/>
                  </a:lnTo>
                  <a:lnTo>
                    <a:pt x="1345590" y="101142"/>
                  </a:lnTo>
                  <a:lnTo>
                    <a:pt x="1341018" y="98094"/>
                  </a:lnTo>
                  <a:lnTo>
                    <a:pt x="1333398" y="96570"/>
                  </a:lnTo>
                  <a:lnTo>
                    <a:pt x="1327302" y="95046"/>
                  </a:lnTo>
                  <a:lnTo>
                    <a:pt x="1319682" y="93522"/>
                  </a:lnTo>
                  <a:lnTo>
                    <a:pt x="1315110" y="93522"/>
                  </a:lnTo>
                  <a:lnTo>
                    <a:pt x="1309014" y="91998"/>
                  </a:lnTo>
                  <a:lnTo>
                    <a:pt x="1304442" y="90474"/>
                  </a:lnTo>
                  <a:lnTo>
                    <a:pt x="1302918" y="87426"/>
                  </a:lnTo>
                  <a:lnTo>
                    <a:pt x="1299870" y="85902"/>
                  </a:lnTo>
                  <a:lnTo>
                    <a:pt x="1298346" y="82854"/>
                  </a:lnTo>
                  <a:lnTo>
                    <a:pt x="1298346" y="75234"/>
                  </a:lnTo>
                  <a:lnTo>
                    <a:pt x="1301394" y="72186"/>
                  </a:lnTo>
                  <a:lnTo>
                    <a:pt x="1305966" y="69138"/>
                  </a:lnTo>
                  <a:lnTo>
                    <a:pt x="1309014" y="67614"/>
                  </a:lnTo>
                  <a:lnTo>
                    <a:pt x="1315110" y="66090"/>
                  </a:lnTo>
                  <a:lnTo>
                    <a:pt x="1321206" y="66090"/>
                  </a:lnTo>
                  <a:lnTo>
                    <a:pt x="1331188" y="66929"/>
                  </a:lnTo>
                  <a:lnTo>
                    <a:pt x="1340459" y="69329"/>
                  </a:lnTo>
                  <a:lnTo>
                    <a:pt x="1348892" y="73164"/>
                  </a:lnTo>
                  <a:lnTo>
                    <a:pt x="1356360" y="78282"/>
                  </a:lnTo>
                  <a:lnTo>
                    <a:pt x="1359408" y="78282"/>
                  </a:lnTo>
                  <a:lnTo>
                    <a:pt x="1359408" y="55422"/>
                  </a:lnTo>
                  <a:lnTo>
                    <a:pt x="1350149" y="52311"/>
                  </a:lnTo>
                  <a:lnTo>
                    <a:pt x="1340650" y="49898"/>
                  </a:lnTo>
                  <a:lnTo>
                    <a:pt x="1330591" y="48361"/>
                  </a:lnTo>
                  <a:lnTo>
                    <a:pt x="1319682" y="47802"/>
                  </a:lnTo>
                  <a:lnTo>
                    <a:pt x="1309941" y="48399"/>
                  </a:lnTo>
                  <a:lnTo>
                    <a:pt x="1277200" y="68948"/>
                  </a:lnTo>
                  <a:lnTo>
                    <a:pt x="1273962" y="82854"/>
                  </a:lnTo>
                  <a:lnTo>
                    <a:pt x="1273962" y="91998"/>
                  </a:lnTo>
                  <a:lnTo>
                    <a:pt x="1302918" y="114960"/>
                  </a:lnTo>
                  <a:lnTo>
                    <a:pt x="1313586" y="118008"/>
                  </a:lnTo>
                  <a:lnTo>
                    <a:pt x="1319682" y="119532"/>
                  </a:lnTo>
                  <a:lnTo>
                    <a:pt x="1324254" y="119532"/>
                  </a:lnTo>
                  <a:lnTo>
                    <a:pt x="1330350" y="121056"/>
                  </a:lnTo>
                  <a:lnTo>
                    <a:pt x="1333398" y="122580"/>
                  </a:lnTo>
                  <a:lnTo>
                    <a:pt x="1337970" y="127152"/>
                  </a:lnTo>
                  <a:lnTo>
                    <a:pt x="1337970" y="137820"/>
                  </a:lnTo>
                  <a:lnTo>
                    <a:pt x="1336446" y="140868"/>
                  </a:lnTo>
                  <a:lnTo>
                    <a:pt x="1331874" y="143916"/>
                  </a:lnTo>
                  <a:lnTo>
                    <a:pt x="1322730" y="146964"/>
                  </a:lnTo>
                  <a:lnTo>
                    <a:pt x="1309014" y="146964"/>
                  </a:lnTo>
                  <a:lnTo>
                    <a:pt x="1301394" y="145440"/>
                  </a:lnTo>
                  <a:lnTo>
                    <a:pt x="1295298" y="142392"/>
                  </a:lnTo>
                  <a:lnTo>
                    <a:pt x="1287678" y="140868"/>
                  </a:lnTo>
                  <a:lnTo>
                    <a:pt x="1275486" y="131724"/>
                  </a:lnTo>
                  <a:lnTo>
                    <a:pt x="1272438" y="131724"/>
                  </a:lnTo>
                  <a:lnTo>
                    <a:pt x="1272438" y="156108"/>
                  </a:lnTo>
                  <a:lnTo>
                    <a:pt x="1282966" y="160108"/>
                  </a:lnTo>
                  <a:lnTo>
                    <a:pt x="1293774" y="162966"/>
                  </a:lnTo>
                  <a:lnTo>
                    <a:pt x="1304582" y="164680"/>
                  </a:lnTo>
                  <a:lnTo>
                    <a:pt x="1315110" y="165252"/>
                  </a:lnTo>
                  <a:lnTo>
                    <a:pt x="1325727" y="164439"/>
                  </a:lnTo>
                  <a:lnTo>
                    <a:pt x="1360538" y="143344"/>
                  </a:lnTo>
                  <a:lnTo>
                    <a:pt x="1363980" y="128676"/>
                  </a:lnTo>
                  <a:lnTo>
                    <a:pt x="1363980" y="121056"/>
                  </a:lnTo>
                  <a:close/>
                </a:path>
                <a:path w="3350260" h="1976754">
                  <a:moveTo>
                    <a:pt x="1458556" y="114960"/>
                  </a:moveTo>
                  <a:lnTo>
                    <a:pt x="1435976" y="76288"/>
                  </a:lnTo>
                  <a:lnTo>
                    <a:pt x="1435608" y="76238"/>
                  </a:lnTo>
                  <a:lnTo>
                    <a:pt x="1435608" y="110299"/>
                  </a:lnTo>
                  <a:lnTo>
                    <a:pt x="1397508" y="110299"/>
                  </a:lnTo>
                  <a:lnTo>
                    <a:pt x="1398879" y="100291"/>
                  </a:lnTo>
                  <a:lnTo>
                    <a:pt x="1402842" y="93154"/>
                  </a:lnTo>
                  <a:lnTo>
                    <a:pt x="1409077" y="88861"/>
                  </a:lnTo>
                  <a:lnTo>
                    <a:pt x="1417320" y="87439"/>
                  </a:lnTo>
                  <a:lnTo>
                    <a:pt x="1425321" y="88861"/>
                  </a:lnTo>
                  <a:lnTo>
                    <a:pt x="1431036" y="93154"/>
                  </a:lnTo>
                  <a:lnTo>
                    <a:pt x="1434465" y="100291"/>
                  </a:lnTo>
                  <a:lnTo>
                    <a:pt x="1435608" y="110299"/>
                  </a:lnTo>
                  <a:lnTo>
                    <a:pt x="1435608" y="76238"/>
                  </a:lnTo>
                  <a:lnTo>
                    <a:pt x="1418844" y="73723"/>
                  </a:lnTo>
                  <a:lnTo>
                    <a:pt x="1409128" y="74549"/>
                  </a:lnTo>
                  <a:lnTo>
                    <a:pt x="1400556" y="76962"/>
                  </a:lnTo>
                  <a:lnTo>
                    <a:pt x="1375257" y="109524"/>
                  </a:lnTo>
                  <a:lnTo>
                    <a:pt x="1374648" y="119532"/>
                  </a:lnTo>
                  <a:lnTo>
                    <a:pt x="1375257" y="130124"/>
                  </a:lnTo>
                  <a:lnTo>
                    <a:pt x="1402842" y="162013"/>
                  </a:lnTo>
                  <a:lnTo>
                    <a:pt x="1423416" y="165252"/>
                  </a:lnTo>
                  <a:lnTo>
                    <a:pt x="1431429" y="164706"/>
                  </a:lnTo>
                  <a:lnTo>
                    <a:pt x="1439608" y="163156"/>
                  </a:lnTo>
                  <a:lnTo>
                    <a:pt x="1448054" y="160756"/>
                  </a:lnTo>
                  <a:lnTo>
                    <a:pt x="1456944" y="157632"/>
                  </a:lnTo>
                  <a:lnTo>
                    <a:pt x="1456944" y="148488"/>
                  </a:lnTo>
                  <a:lnTo>
                    <a:pt x="1456944" y="137820"/>
                  </a:lnTo>
                  <a:lnTo>
                    <a:pt x="1455420" y="137820"/>
                  </a:lnTo>
                  <a:lnTo>
                    <a:pt x="1448536" y="142697"/>
                  </a:lnTo>
                  <a:lnTo>
                    <a:pt x="1441513" y="146011"/>
                  </a:lnTo>
                  <a:lnTo>
                    <a:pt x="1434198" y="147891"/>
                  </a:lnTo>
                  <a:lnTo>
                    <a:pt x="1426464" y="148488"/>
                  </a:lnTo>
                  <a:lnTo>
                    <a:pt x="1414221" y="147015"/>
                  </a:lnTo>
                  <a:lnTo>
                    <a:pt x="1405128" y="142392"/>
                  </a:lnTo>
                  <a:lnTo>
                    <a:pt x="1399451" y="134340"/>
                  </a:lnTo>
                  <a:lnTo>
                    <a:pt x="1397508" y="122580"/>
                  </a:lnTo>
                  <a:lnTo>
                    <a:pt x="1458556" y="122580"/>
                  </a:lnTo>
                  <a:lnTo>
                    <a:pt x="1458556" y="114960"/>
                  </a:lnTo>
                  <a:close/>
                </a:path>
                <a:path w="3350260" h="1976754">
                  <a:moveTo>
                    <a:pt x="1556092" y="105714"/>
                  </a:moveTo>
                  <a:lnTo>
                    <a:pt x="1554378" y="91719"/>
                  </a:lnTo>
                  <a:lnTo>
                    <a:pt x="1549234" y="81711"/>
                  </a:lnTo>
                  <a:lnTo>
                    <a:pt x="1540662" y="75717"/>
                  </a:lnTo>
                  <a:lnTo>
                    <a:pt x="1528660" y="73710"/>
                  </a:lnTo>
                  <a:lnTo>
                    <a:pt x="1524088" y="73710"/>
                  </a:lnTo>
                  <a:lnTo>
                    <a:pt x="1510372" y="78282"/>
                  </a:lnTo>
                  <a:lnTo>
                    <a:pt x="1505800" y="82854"/>
                  </a:lnTo>
                  <a:lnTo>
                    <a:pt x="1498180" y="88950"/>
                  </a:lnTo>
                  <a:lnTo>
                    <a:pt x="1498180" y="76758"/>
                  </a:lnTo>
                  <a:lnTo>
                    <a:pt x="1475320" y="76758"/>
                  </a:lnTo>
                  <a:lnTo>
                    <a:pt x="1475320" y="162204"/>
                  </a:lnTo>
                  <a:lnTo>
                    <a:pt x="1498180" y="162204"/>
                  </a:lnTo>
                  <a:lnTo>
                    <a:pt x="1498180" y="99618"/>
                  </a:lnTo>
                  <a:lnTo>
                    <a:pt x="1505800" y="95046"/>
                  </a:lnTo>
                  <a:lnTo>
                    <a:pt x="1511896" y="93522"/>
                  </a:lnTo>
                  <a:lnTo>
                    <a:pt x="1527136" y="93522"/>
                  </a:lnTo>
                  <a:lnTo>
                    <a:pt x="1528660" y="96570"/>
                  </a:lnTo>
                  <a:lnTo>
                    <a:pt x="1531708" y="99618"/>
                  </a:lnTo>
                  <a:lnTo>
                    <a:pt x="1533232" y="107340"/>
                  </a:lnTo>
                  <a:lnTo>
                    <a:pt x="1533232" y="162204"/>
                  </a:lnTo>
                  <a:lnTo>
                    <a:pt x="1556092" y="162204"/>
                  </a:lnTo>
                  <a:lnTo>
                    <a:pt x="1556092" y="105714"/>
                  </a:lnTo>
                  <a:close/>
                </a:path>
                <a:path w="3350260" h="1976754">
                  <a:moveTo>
                    <a:pt x="1629346" y="76758"/>
                  </a:moveTo>
                  <a:lnTo>
                    <a:pt x="1603438" y="76758"/>
                  </a:lnTo>
                  <a:lnTo>
                    <a:pt x="1603438" y="52374"/>
                  </a:lnTo>
                  <a:lnTo>
                    <a:pt x="1580578" y="52374"/>
                  </a:lnTo>
                  <a:lnTo>
                    <a:pt x="1580578" y="76758"/>
                  </a:lnTo>
                  <a:lnTo>
                    <a:pt x="1569910" y="76758"/>
                  </a:lnTo>
                  <a:lnTo>
                    <a:pt x="1569910" y="91998"/>
                  </a:lnTo>
                  <a:lnTo>
                    <a:pt x="1580578" y="91998"/>
                  </a:lnTo>
                  <a:lnTo>
                    <a:pt x="1580578" y="146964"/>
                  </a:lnTo>
                  <a:lnTo>
                    <a:pt x="1583626" y="153060"/>
                  </a:lnTo>
                  <a:lnTo>
                    <a:pt x="1592770" y="162204"/>
                  </a:lnTo>
                  <a:lnTo>
                    <a:pt x="1600390" y="163728"/>
                  </a:lnTo>
                  <a:lnTo>
                    <a:pt x="1623250" y="163728"/>
                  </a:lnTo>
                  <a:lnTo>
                    <a:pt x="1629346" y="162204"/>
                  </a:lnTo>
                  <a:lnTo>
                    <a:pt x="1629346" y="146964"/>
                  </a:lnTo>
                  <a:lnTo>
                    <a:pt x="1626298" y="148488"/>
                  </a:lnTo>
                  <a:lnTo>
                    <a:pt x="1614106" y="148488"/>
                  </a:lnTo>
                  <a:lnTo>
                    <a:pt x="1609534" y="146964"/>
                  </a:lnTo>
                  <a:lnTo>
                    <a:pt x="1606486" y="145440"/>
                  </a:lnTo>
                  <a:lnTo>
                    <a:pt x="1604962" y="142392"/>
                  </a:lnTo>
                  <a:lnTo>
                    <a:pt x="1603438" y="136296"/>
                  </a:lnTo>
                  <a:lnTo>
                    <a:pt x="1603438" y="91998"/>
                  </a:lnTo>
                  <a:lnTo>
                    <a:pt x="1629346" y="91998"/>
                  </a:lnTo>
                  <a:lnTo>
                    <a:pt x="1629346" y="76758"/>
                  </a:lnTo>
                  <a:close/>
                </a:path>
                <a:path w="3350260" h="1976754">
                  <a:moveTo>
                    <a:pt x="1720875" y="114960"/>
                  </a:moveTo>
                  <a:lnTo>
                    <a:pt x="1720278" y="110299"/>
                  </a:lnTo>
                  <a:lnTo>
                    <a:pt x="1718564" y="96901"/>
                  </a:lnTo>
                  <a:lnTo>
                    <a:pt x="1713407" y="87439"/>
                  </a:lnTo>
                  <a:lnTo>
                    <a:pt x="1711540" y="84010"/>
                  </a:lnTo>
                  <a:lnTo>
                    <a:pt x="1699653" y="76288"/>
                  </a:lnTo>
                  <a:lnTo>
                    <a:pt x="1698015" y="76047"/>
                  </a:lnTo>
                  <a:lnTo>
                    <a:pt x="1698015" y="110299"/>
                  </a:lnTo>
                  <a:lnTo>
                    <a:pt x="1659813" y="110299"/>
                  </a:lnTo>
                  <a:lnTo>
                    <a:pt x="1661858" y="100291"/>
                  </a:lnTo>
                  <a:lnTo>
                    <a:pt x="1665770" y="93154"/>
                  </a:lnTo>
                  <a:lnTo>
                    <a:pt x="1671688" y="88861"/>
                  </a:lnTo>
                  <a:lnTo>
                    <a:pt x="1679727" y="87439"/>
                  </a:lnTo>
                  <a:lnTo>
                    <a:pt x="1687728" y="88861"/>
                  </a:lnTo>
                  <a:lnTo>
                    <a:pt x="1693443" y="93154"/>
                  </a:lnTo>
                  <a:lnTo>
                    <a:pt x="1696872" y="100291"/>
                  </a:lnTo>
                  <a:lnTo>
                    <a:pt x="1698015" y="110299"/>
                  </a:lnTo>
                  <a:lnTo>
                    <a:pt x="1698015" y="76047"/>
                  </a:lnTo>
                  <a:lnTo>
                    <a:pt x="1682775" y="73723"/>
                  </a:lnTo>
                  <a:lnTo>
                    <a:pt x="1672805" y="74549"/>
                  </a:lnTo>
                  <a:lnTo>
                    <a:pt x="1663674" y="76962"/>
                  </a:lnTo>
                  <a:lnTo>
                    <a:pt x="1637792" y="109524"/>
                  </a:lnTo>
                  <a:lnTo>
                    <a:pt x="1636953" y="119532"/>
                  </a:lnTo>
                  <a:lnTo>
                    <a:pt x="1637792" y="130124"/>
                  </a:lnTo>
                  <a:lnTo>
                    <a:pt x="1665389" y="162013"/>
                  </a:lnTo>
                  <a:lnTo>
                    <a:pt x="1687347" y="165252"/>
                  </a:lnTo>
                  <a:lnTo>
                    <a:pt x="1694700" y="164706"/>
                  </a:lnTo>
                  <a:lnTo>
                    <a:pt x="1702777" y="163156"/>
                  </a:lnTo>
                  <a:lnTo>
                    <a:pt x="1711134" y="160756"/>
                  </a:lnTo>
                  <a:lnTo>
                    <a:pt x="1719351" y="157632"/>
                  </a:lnTo>
                  <a:lnTo>
                    <a:pt x="1719351" y="148488"/>
                  </a:lnTo>
                  <a:lnTo>
                    <a:pt x="1719351" y="137820"/>
                  </a:lnTo>
                  <a:lnTo>
                    <a:pt x="1711617" y="142697"/>
                  </a:lnTo>
                  <a:lnTo>
                    <a:pt x="1704301" y="146011"/>
                  </a:lnTo>
                  <a:lnTo>
                    <a:pt x="1697278" y="147891"/>
                  </a:lnTo>
                  <a:lnTo>
                    <a:pt x="1690395" y="148488"/>
                  </a:lnTo>
                  <a:lnTo>
                    <a:pt x="1677479" y="147015"/>
                  </a:lnTo>
                  <a:lnTo>
                    <a:pt x="1668246" y="142392"/>
                  </a:lnTo>
                  <a:lnTo>
                    <a:pt x="1662455" y="134340"/>
                  </a:lnTo>
                  <a:lnTo>
                    <a:pt x="1659813" y="122580"/>
                  </a:lnTo>
                  <a:lnTo>
                    <a:pt x="1720875" y="122580"/>
                  </a:lnTo>
                  <a:lnTo>
                    <a:pt x="1720875" y="114960"/>
                  </a:lnTo>
                  <a:close/>
                </a:path>
                <a:path w="3350260" h="1976754">
                  <a:moveTo>
                    <a:pt x="1818500" y="105714"/>
                  </a:moveTo>
                  <a:lnTo>
                    <a:pt x="1816785" y="91719"/>
                  </a:lnTo>
                  <a:lnTo>
                    <a:pt x="1811642" y="81711"/>
                  </a:lnTo>
                  <a:lnTo>
                    <a:pt x="1803069" y="75717"/>
                  </a:lnTo>
                  <a:lnTo>
                    <a:pt x="1791068" y="73710"/>
                  </a:lnTo>
                  <a:lnTo>
                    <a:pt x="1786496" y="73710"/>
                  </a:lnTo>
                  <a:lnTo>
                    <a:pt x="1781924" y="75234"/>
                  </a:lnTo>
                  <a:lnTo>
                    <a:pt x="1778876" y="76758"/>
                  </a:lnTo>
                  <a:lnTo>
                    <a:pt x="1774304" y="78282"/>
                  </a:lnTo>
                  <a:lnTo>
                    <a:pt x="1768119" y="82854"/>
                  </a:lnTo>
                  <a:lnTo>
                    <a:pt x="1760499" y="88950"/>
                  </a:lnTo>
                  <a:lnTo>
                    <a:pt x="1760499" y="76758"/>
                  </a:lnTo>
                  <a:lnTo>
                    <a:pt x="1737639" y="76758"/>
                  </a:lnTo>
                  <a:lnTo>
                    <a:pt x="1737639" y="162204"/>
                  </a:lnTo>
                  <a:lnTo>
                    <a:pt x="1760499" y="162204"/>
                  </a:lnTo>
                  <a:lnTo>
                    <a:pt x="1760499" y="99618"/>
                  </a:lnTo>
                  <a:lnTo>
                    <a:pt x="1768119" y="95046"/>
                  </a:lnTo>
                  <a:lnTo>
                    <a:pt x="1774304" y="93522"/>
                  </a:lnTo>
                  <a:lnTo>
                    <a:pt x="1789544" y="93522"/>
                  </a:lnTo>
                  <a:lnTo>
                    <a:pt x="1792592" y="96570"/>
                  </a:lnTo>
                  <a:lnTo>
                    <a:pt x="1794116" y="99618"/>
                  </a:lnTo>
                  <a:lnTo>
                    <a:pt x="1795640" y="107340"/>
                  </a:lnTo>
                  <a:lnTo>
                    <a:pt x="1795640" y="162204"/>
                  </a:lnTo>
                  <a:lnTo>
                    <a:pt x="1818500" y="162204"/>
                  </a:lnTo>
                  <a:lnTo>
                    <a:pt x="1818500" y="105714"/>
                  </a:lnTo>
                  <a:close/>
                </a:path>
                <a:path w="3350260" h="1976754">
                  <a:moveTo>
                    <a:pt x="1910041" y="79819"/>
                  </a:moveTo>
                  <a:lnTo>
                    <a:pt x="1903183" y="77571"/>
                  </a:lnTo>
                  <a:lnTo>
                    <a:pt x="1896325" y="75628"/>
                  </a:lnTo>
                  <a:lnTo>
                    <a:pt x="1889467" y="74244"/>
                  </a:lnTo>
                  <a:lnTo>
                    <a:pt x="1882609" y="73723"/>
                  </a:lnTo>
                  <a:lnTo>
                    <a:pt x="1872602" y="74549"/>
                  </a:lnTo>
                  <a:lnTo>
                    <a:pt x="1838706" y="100393"/>
                  </a:lnTo>
                  <a:lnTo>
                    <a:pt x="1835277" y="119532"/>
                  </a:lnTo>
                  <a:lnTo>
                    <a:pt x="1836102" y="130124"/>
                  </a:lnTo>
                  <a:lnTo>
                    <a:pt x="1863471" y="162013"/>
                  </a:lnTo>
                  <a:lnTo>
                    <a:pt x="1884133" y="165252"/>
                  </a:lnTo>
                  <a:lnTo>
                    <a:pt x="1889899" y="164706"/>
                  </a:lnTo>
                  <a:lnTo>
                    <a:pt x="1895944" y="163156"/>
                  </a:lnTo>
                  <a:lnTo>
                    <a:pt x="1902561" y="160756"/>
                  </a:lnTo>
                  <a:lnTo>
                    <a:pt x="1910041" y="157632"/>
                  </a:lnTo>
                  <a:lnTo>
                    <a:pt x="1910041" y="137820"/>
                  </a:lnTo>
                  <a:lnTo>
                    <a:pt x="1908517" y="137820"/>
                  </a:lnTo>
                  <a:lnTo>
                    <a:pt x="1902561" y="142697"/>
                  </a:lnTo>
                  <a:lnTo>
                    <a:pt x="1896325" y="146011"/>
                  </a:lnTo>
                  <a:lnTo>
                    <a:pt x="1890090" y="147891"/>
                  </a:lnTo>
                  <a:lnTo>
                    <a:pt x="1884133" y="148488"/>
                  </a:lnTo>
                  <a:lnTo>
                    <a:pt x="1876513" y="148488"/>
                  </a:lnTo>
                  <a:lnTo>
                    <a:pt x="1870329" y="145440"/>
                  </a:lnTo>
                  <a:lnTo>
                    <a:pt x="1861185" y="136296"/>
                  </a:lnTo>
                  <a:lnTo>
                    <a:pt x="1859661" y="128676"/>
                  </a:lnTo>
                  <a:lnTo>
                    <a:pt x="1859661" y="110388"/>
                  </a:lnTo>
                  <a:lnTo>
                    <a:pt x="1861185" y="102679"/>
                  </a:lnTo>
                  <a:lnTo>
                    <a:pt x="1870329" y="93535"/>
                  </a:lnTo>
                  <a:lnTo>
                    <a:pt x="1876513" y="90487"/>
                  </a:lnTo>
                  <a:lnTo>
                    <a:pt x="1884133" y="90487"/>
                  </a:lnTo>
                  <a:lnTo>
                    <a:pt x="1889874" y="91071"/>
                  </a:lnTo>
                  <a:lnTo>
                    <a:pt x="1895754" y="92964"/>
                  </a:lnTo>
                  <a:lnTo>
                    <a:pt x="1901926" y="96266"/>
                  </a:lnTo>
                  <a:lnTo>
                    <a:pt x="1908517" y="101155"/>
                  </a:lnTo>
                  <a:lnTo>
                    <a:pt x="1910041" y="101155"/>
                  </a:lnTo>
                  <a:lnTo>
                    <a:pt x="1910041" y="79819"/>
                  </a:lnTo>
                  <a:close/>
                </a:path>
                <a:path w="3350260" h="1976754">
                  <a:moveTo>
                    <a:pt x="2003094" y="114960"/>
                  </a:moveTo>
                  <a:lnTo>
                    <a:pt x="2002497" y="110299"/>
                  </a:lnTo>
                  <a:lnTo>
                    <a:pt x="2000796" y="96901"/>
                  </a:lnTo>
                  <a:lnTo>
                    <a:pt x="1995614" y="87439"/>
                  </a:lnTo>
                  <a:lnTo>
                    <a:pt x="1993760" y="84010"/>
                  </a:lnTo>
                  <a:lnTo>
                    <a:pt x="1981847" y="76288"/>
                  </a:lnTo>
                  <a:lnTo>
                    <a:pt x="1980234" y="76047"/>
                  </a:lnTo>
                  <a:lnTo>
                    <a:pt x="1980234" y="110299"/>
                  </a:lnTo>
                  <a:lnTo>
                    <a:pt x="1942045" y="110299"/>
                  </a:lnTo>
                  <a:lnTo>
                    <a:pt x="1943430" y="100291"/>
                  </a:lnTo>
                  <a:lnTo>
                    <a:pt x="1947379" y="93154"/>
                  </a:lnTo>
                  <a:lnTo>
                    <a:pt x="1953615" y="88861"/>
                  </a:lnTo>
                  <a:lnTo>
                    <a:pt x="1961857" y="87439"/>
                  </a:lnTo>
                  <a:lnTo>
                    <a:pt x="1969871" y="88861"/>
                  </a:lnTo>
                  <a:lnTo>
                    <a:pt x="1975624" y="93154"/>
                  </a:lnTo>
                  <a:lnTo>
                    <a:pt x="1979079" y="100291"/>
                  </a:lnTo>
                  <a:lnTo>
                    <a:pt x="1980234" y="110299"/>
                  </a:lnTo>
                  <a:lnTo>
                    <a:pt x="1980234" y="76047"/>
                  </a:lnTo>
                  <a:lnTo>
                    <a:pt x="1964905" y="73723"/>
                  </a:lnTo>
                  <a:lnTo>
                    <a:pt x="1954314" y="74549"/>
                  </a:lnTo>
                  <a:lnTo>
                    <a:pt x="1945284" y="76962"/>
                  </a:lnTo>
                  <a:lnTo>
                    <a:pt x="1919808" y="109524"/>
                  </a:lnTo>
                  <a:lnTo>
                    <a:pt x="1919185" y="119532"/>
                  </a:lnTo>
                  <a:lnTo>
                    <a:pt x="1920024" y="130124"/>
                  </a:lnTo>
                  <a:lnTo>
                    <a:pt x="1947379" y="162013"/>
                  </a:lnTo>
                  <a:lnTo>
                    <a:pt x="1967953" y="165252"/>
                  </a:lnTo>
                  <a:lnTo>
                    <a:pt x="1976031" y="164706"/>
                  </a:lnTo>
                  <a:lnTo>
                    <a:pt x="1984235" y="163156"/>
                  </a:lnTo>
                  <a:lnTo>
                    <a:pt x="1992693" y="160756"/>
                  </a:lnTo>
                  <a:lnTo>
                    <a:pt x="2001570" y="157632"/>
                  </a:lnTo>
                  <a:lnTo>
                    <a:pt x="2001570" y="148488"/>
                  </a:lnTo>
                  <a:lnTo>
                    <a:pt x="2001570" y="137820"/>
                  </a:lnTo>
                  <a:lnTo>
                    <a:pt x="2000046" y="137820"/>
                  </a:lnTo>
                  <a:lnTo>
                    <a:pt x="1993176" y="142697"/>
                  </a:lnTo>
                  <a:lnTo>
                    <a:pt x="1986140" y="146011"/>
                  </a:lnTo>
                  <a:lnTo>
                    <a:pt x="1978799" y="147891"/>
                  </a:lnTo>
                  <a:lnTo>
                    <a:pt x="1971001" y="148488"/>
                  </a:lnTo>
                  <a:lnTo>
                    <a:pt x="1958975" y="147015"/>
                  </a:lnTo>
                  <a:lnTo>
                    <a:pt x="1950237" y="142392"/>
                  </a:lnTo>
                  <a:lnTo>
                    <a:pt x="1944636" y="134340"/>
                  </a:lnTo>
                  <a:lnTo>
                    <a:pt x="1942045" y="122580"/>
                  </a:lnTo>
                  <a:lnTo>
                    <a:pt x="2003094" y="122580"/>
                  </a:lnTo>
                  <a:lnTo>
                    <a:pt x="2003094" y="114960"/>
                  </a:lnTo>
                  <a:close/>
                </a:path>
                <a:path w="3350260" h="1976754">
                  <a:moveTo>
                    <a:pt x="2088540" y="130200"/>
                  </a:moveTo>
                  <a:lnTo>
                    <a:pt x="2087016" y="124104"/>
                  </a:lnTo>
                  <a:lnTo>
                    <a:pt x="2082444" y="121056"/>
                  </a:lnTo>
                  <a:lnTo>
                    <a:pt x="2079396" y="116484"/>
                  </a:lnTo>
                  <a:lnTo>
                    <a:pt x="2074722" y="114960"/>
                  </a:lnTo>
                  <a:lnTo>
                    <a:pt x="2068626" y="113334"/>
                  </a:lnTo>
                  <a:lnTo>
                    <a:pt x="2050338" y="108762"/>
                  </a:lnTo>
                  <a:lnTo>
                    <a:pt x="2045766" y="107238"/>
                  </a:lnTo>
                  <a:lnTo>
                    <a:pt x="2042718" y="105714"/>
                  </a:lnTo>
                  <a:lnTo>
                    <a:pt x="2041194" y="105714"/>
                  </a:lnTo>
                  <a:lnTo>
                    <a:pt x="2038146" y="104190"/>
                  </a:lnTo>
                  <a:lnTo>
                    <a:pt x="2038146" y="95046"/>
                  </a:lnTo>
                  <a:lnTo>
                    <a:pt x="2039670" y="93522"/>
                  </a:lnTo>
                  <a:lnTo>
                    <a:pt x="2045766" y="90474"/>
                  </a:lnTo>
                  <a:lnTo>
                    <a:pt x="2050338" y="88950"/>
                  </a:lnTo>
                  <a:lnTo>
                    <a:pt x="2054910" y="88950"/>
                  </a:lnTo>
                  <a:lnTo>
                    <a:pt x="2061794" y="89547"/>
                  </a:lnTo>
                  <a:lnTo>
                    <a:pt x="2068830" y="91427"/>
                  </a:lnTo>
                  <a:lnTo>
                    <a:pt x="2076170" y="94742"/>
                  </a:lnTo>
                  <a:lnTo>
                    <a:pt x="2083968" y="99618"/>
                  </a:lnTo>
                  <a:lnTo>
                    <a:pt x="2083968" y="88950"/>
                  </a:lnTo>
                  <a:lnTo>
                    <a:pt x="2083968" y="79806"/>
                  </a:lnTo>
                  <a:lnTo>
                    <a:pt x="2077669" y="76936"/>
                  </a:lnTo>
                  <a:lnTo>
                    <a:pt x="2070544" y="75044"/>
                  </a:lnTo>
                  <a:lnTo>
                    <a:pt x="2062873" y="74028"/>
                  </a:lnTo>
                  <a:lnTo>
                    <a:pt x="2054910" y="73710"/>
                  </a:lnTo>
                  <a:lnTo>
                    <a:pt x="2046325" y="74269"/>
                  </a:lnTo>
                  <a:lnTo>
                    <a:pt x="2015286" y="93522"/>
                  </a:lnTo>
                  <a:lnTo>
                    <a:pt x="2015286" y="110286"/>
                  </a:lnTo>
                  <a:lnTo>
                    <a:pt x="2016810" y="113334"/>
                  </a:lnTo>
                  <a:lnTo>
                    <a:pt x="2018334" y="118008"/>
                  </a:lnTo>
                  <a:lnTo>
                    <a:pt x="2021382" y="119532"/>
                  </a:lnTo>
                  <a:lnTo>
                    <a:pt x="2027478" y="125628"/>
                  </a:lnTo>
                  <a:lnTo>
                    <a:pt x="2032050" y="127152"/>
                  </a:lnTo>
                  <a:lnTo>
                    <a:pt x="2044242" y="130200"/>
                  </a:lnTo>
                  <a:lnTo>
                    <a:pt x="2048814" y="130200"/>
                  </a:lnTo>
                  <a:lnTo>
                    <a:pt x="2051862" y="131724"/>
                  </a:lnTo>
                  <a:lnTo>
                    <a:pt x="2056434" y="131724"/>
                  </a:lnTo>
                  <a:lnTo>
                    <a:pt x="2061006" y="133248"/>
                  </a:lnTo>
                  <a:lnTo>
                    <a:pt x="2064054" y="136296"/>
                  </a:lnTo>
                  <a:lnTo>
                    <a:pt x="2064054" y="146964"/>
                  </a:lnTo>
                  <a:lnTo>
                    <a:pt x="2059482" y="150012"/>
                  </a:lnTo>
                  <a:lnTo>
                    <a:pt x="2047290" y="150012"/>
                  </a:lnTo>
                  <a:lnTo>
                    <a:pt x="2039289" y="149174"/>
                  </a:lnTo>
                  <a:lnTo>
                    <a:pt x="2031288" y="146773"/>
                  </a:lnTo>
                  <a:lnTo>
                    <a:pt x="2023287" y="142938"/>
                  </a:lnTo>
                  <a:lnTo>
                    <a:pt x="2015286" y="137820"/>
                  </a:lnTo>
                  <a:lnTo>
                    <a:pt x="2013762" y="137820"/>
                  </a:lnTo>
                  <a:lnTo>
                    <a:pt x="2013762" y="159156"/>
                  </a:lnTo>
                  <a:lnTo>
                    <a:pt x="2021154" y="161391"/>
                  </a:lnTo>
                  <a:lnTo>
                    <a:pt x="2029383" y="163347"/>
                  </a:lnTo>
                  <a:lnTo>
                    <a:pt x="2038197" y="164731"/>
                  </a:lnTo>
                  <a:lnTo>
                    <a:pt x="2047290" y="165252"/>
                  </a:lnTo>
                  <a:lnTo>
                    <a:pt x="2056130" y="164706"/>
                  </a:lnTo>
                  <a:lnTo>
                    <a:pt x="2085111" y="150012"/>
                  </a:lnTo>
                  <a:lnTo>
                    <a:pt x="2088540" y="145440"/>
                  </a:lnTo>
                  <a:lnTo>
                    <a:pt x="2088540" y="130200"/>
                  </a:lnTo>
                  <a:close/>
                </a:path>
                <a:path w="3350260" h="1976754">
                  <a:moveTo>
                    <a:pt x="3349739" y="306311"/>
                  </a:moveTo>
                  <a:lnTo>
                    <a:pt x="10668" y="306311"/>
                  </a:lnTo>
                  <a:lnTo>
                    <a:pt x="10668" y="0"/>
                  </a:lnTo>
                  <a:lnTo>
                    <a:pt x="0" y="0"/>
                  </a:lnTo>
                  <a:lnTo>
                    <a:pt x="0" y="1976615"/>
                  </a:lnTo>
                  <a:lnTo>
                    <a:pt x="10668" y="1976615"/>
                  </a:lnTo>
                  <a:lnTo>
                    <a:pt x="10668" y="316979"/>
                  </a:lnTo>
                  <a:lnTo>
                    <a:pt x="3349739" y="316979"/>
                  </a:lnTo>
                  <a:lnTo>
                    <a:pt x="3349739" y="30631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9" name="object 89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2053113" y="5479732"/>
              <a:ext cx="2327719" cy="138874"/>
            </a:xfrm>
            <a:prstGeom prst="rect">
              <a:avLst/>
            </a:prstGeom>
          </p:spPr>
        </p:pic>
        <p:pic>
          <p:nvPicPr>
            <p:cNvPr id="90" name="object 90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4490656" y="5482780"/>
              <a:ext cx="302037" cy="135826"/>
            </a:xfrm>
            <a:prstGeom prst="rect">
              <a:avLst/>
            </a:prstGeom>
          </p:spPr>
        </p:pic>
        <p:pic>
          <p:nvPicPr>
            <p:cNvPr id="91" name="object 91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4812601" y="5487447"/>
              <a:ext cx="433197" cy="129635"/>
            </a:xfrm>
            <a:prstGeom prst="rect">
              <a:avLst/>
            </a:prstGeom>
          </p:spPr>
        </p:pic>
        <p:pic>
          <p:nvPicPr>
            <p:cNvPr id="92" name="object 92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2059209" y="5733097"/>
              <a:ext cx="129635" cy="108394"/>
            </a:xfrm>
            <a:prstGeom prst="rect">
              <a:avLst/>
            </a:prstGeom>
          </p:spPr>
        </p:pic>
        <p:sp>
          <p:nvSpPr>
            <p:cNvPr id="93" name="object 93"/>
            <p:cNvSpPr/>
            <p:nvPr/>
          </p:nvSpPr>
          <p:spPr>
            <a:xfrm>
              <a:off x="2211704" y="5806344"/>
              <a:ext cx="40005" cy="40005"/>
            </a:xfrm>
            <a:custGeom>
              <a:avLst/>
              <a:gdLst/>
              <a:ahLst/>
              <a:cxnLst/>
              <a:rect l="l" t="t" r="r" b="b"/>
              <a:pathLst>
                <a:path w="40005" h="40004">
                  <a:moveTo>
                    <a:pt x="26003" y="39719"/>
                  </a:moveTo>
                  <a:lnTo>
                    <a:pt x="15335" y="39719"/>
                  </a:lnTo>
                  <a:lnTo>
                    <a:pt x="9144" y="36671"/>
                  </a:lnTo>
                  <a:lnTo>
                    <a:pt x="1524" y="29051"/>
                  </a:lnTo>
                  <a:lnTo>
                    <a:pt x="0" y="24384"/>
                  </a:lnTo>
                  <a:lnTo>
                    <a:pt x="0" y="13716"/>
                  </a:lnTo>
                  <a:lnTo>
                    <a:pt x="1524" y="9144"/>
                  </a:lnTo>
                  <a:lnTo>
                    <a:pt x="6096" y="6096"/>
                  </a:lnTo>
                  <a:lnTo>
                    <a:pt x="9144" y="1524"/>
                  </a:lnTo>
                  <a:lnTo>
                    <a:pt x="13811" y="0"/>
                  </a:lnTo>
                  <a:lnTo>
                    <a:pt x="26003" y="0"/>
                  </a:lnTo>
                  <a:lnTo>
                    <a:pt x="30575" y="1524"/>
                  </a:lnTo>
                  <a:lnTo>
                    <a:pt x="33623" y="6096"/>
                  </a:lnTo>
                  <a:lnTo>
                    <a:pt x="35909" y="7620"/>
                  </a:lnTo>
                  <a:lnTo>
                    <a:pt x="16859" y="7620"/>
                  </a:lnTo>
                  <a:lnTo>
                    <a:pt x="13811" y="9144"/>
                  </a:lnTo>
                  <a:lnTo>
                    <a:pt x="12192" y="10668"/>
                  </a:lnTo>
                  <a:lnTo>
                    <a:pt x="9144" y="13716"/>
                  </a:lnTo>
                  <a:lnTo>
                    <a:pt x="9144" y="25908"/>
                  </a:lnTo>
                  <a:lnTo>
                    <a:pt x="12192" y="27432"/>
                  </a:lnTo>
                  <a:lnTo>
                    <a:pt x="13811" y="29051"/>
                  </a:lnTo>
                  <a:lnTo>
                    <a:pt x="16859" y="30575"/>
                  </a:lnTo>
                  <a:lnTo>
                    <a:pt x="36671" y="30575"/>
                  </a:lnTo>
                  <a:lnTo>
                    <a:pt x="30575" y="36671"/>
                  </a:lnTo>
                  <a:lnTo>
                    <a:pt x="26003" y="39719"/>
                  </a:lnTo>
                  <a:close/>
                </a:path>
                <a:path w="40005" h="40004">
                  <a:moveTo>
                    <a:pt x="36671" y="30575"/>
                  </a:moveTo>
                  <a:lnTo>
                    <a:pt x="22955" y="30575"/>
                  </a:lnTo>
                  <a:lnTo>
                    <a:pt x="26003" y="29051"/>
                  </a:lnTo>
                  <a:lnTo>
                    <a:pt x="27527" y="27432"/>
                  </a:lnTo>
                  <a:lnTo>
                    <a:pt x="30575" y="25908"/>
                  </a:lnTo>
                  <a:lnTo>
                    <a:pt x="32099" y="22860"/>
                  </a:lnTo>
                  <a:lnTo>
                    <a:pt x="32099" y="16764"/>
                  </a:lnTo>
                  <a:lnTo>
                    <a:pt x="30575" y="13716"/>
                  </a:lnTo>
                  <a:lnTo>
                    <a:pt x="26003" y="9144"/>
                  </a:lnTo>
                  <a:lnTo>
                    <a:pt x="22955" y="7620"/>
                  </a:lnTo>
                  <a:lnTo>
                    <a:pt x="35909" y="7620"/>
                  </a:lnTo>
                  <a:lnTo>
                    <a:pt x="38195" y="9144"/>
                  </a:lnTo>
                  <a:lnTo>
                    <a:pt x="39719" y="13716"/>
                  </a:lnTo>
                  <a:lnTo>
                    <a:pt x="39719" y="24384"/>
                  </a:lnTo>
                  <a:lnTo>
                    <a:pt x="38195" y="29051"/>
                  </a:lnTo>
                  <a:lnTo>
                    <a:pt x="36671" y="3057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4" name="object 94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2050065" y="5942171"/>
              <a:ext cx="439293" cy="135826"/>
            </a:xfrm>
            <a:prstGeom prst="rect">
              <a:avLst/>
            </a:prstGeom>
          </p:spPr>
        </p:pic>
        <p:pic>
          <p:nvPicPr>
            <p:cNvPr id="95" name="object 95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2522886" y="5943695"/>
              <a:ext cx="276129" cy="132778"/>
            </a:xfrm>
            <a:prstGeom prst="rect">
              <a:avLst/>
            </a:prstGeom>
          </p:spPr>
        </p:pic>
        <p:pic>
          <p:nvPicPr>
            <p:cNvPr id="96" name="object 96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2818828" y="5939123"/>
              <a:ext cx="440816" cy="137350"/>
            </a:xfrm>
            <a:prstGeom prst="rect">
              <a:avLst/>
            </a:prstGeom>
          </p:spPr>
        </p:pic>
        <p:pic>
          <p:nvPicPr>
            <p:cNvPr id="97" name="object 97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3279552" y="5954363"/>
              <a:ext cx="125063" cy="120586"/>
            </a:xfrm>
            <a:prstGeom prst="rect">
              <a:avLst/>
            </a:prstGeom>
          </p:spPr>
        </p:pic>
        <p:sp>
          <p:nvSpPr>
            <p:cNvPr id="98" name="object 98"/>
            <p:cNvSpPr/>
            <p:nvPr/>
          </p:nvSpPr>
          <p:spPr>
            <a:xfrm>
              <a:off x="3432048" y="6035230"/>
              <a:ext cx="41275" cy="40005"/>
            </a:xfrm>
            <a:custGeom>
              <a:avLst/>
              <a:gdLst/>
              <a:ahLst/>
              <a:cxnLst/>
              <a:rect l="l" t="t" r="r" b="b"/>
              <a:pathLst>
                <a:path w="41275" h="40004">
                  <a:moveTo>
                    <a:pt x="25908" y="39719"/>
                  </a:moveTo>
                  <a:lnTo>
                    <a:pt x="15240" y="39719"/>
                  </a:lnTo>
                  <a:lnTo>
                    <a:pt x="6096" y="33623"/>
                  </a:lnTo>
                  <a:lnTo>
                    <a:pt x="0" y="24479"/>
                  </a:lnTo>
                  <a:lnTo>
                    <a:pt x="0" y="13811"/>
                  </a:lnTo>
                  <a:lnTo>
                    <a:pt x="3048" y="9239"/>
                  </a:lnTo>
                  <a:lnTo>
                    <a:pt x="6096" y="6096"/>
                  </a:lnTo>
                  <a:lnTo>
                    <a:pt x="10668" y="1524"/>
                  </a:lnTo>
                  <a:lnTo>
                    <a:pt x="15240" y="0"/>
                  </a:lnTo>
                  <a:lnTo>
                    <a:pt x="25908" y="0"/>
                  </a:lnTo>
                  <a:lnTo>
                    <a:pt x="30480" y="1524"/>
                  </a:lnTo>
                  <a:lnTo>
                    <a:pt x="35147" y="6096"/>
                  </a:lnTo>
                  <a:lnTo>
                    <a:pt x="37363" y="7620"/>
                  </a:lnTo>
                  <a:lnTo>
                    <a:pt x="18288" y="7620"/>
                  </a:lnTo>
                  <a:lnTo>
                    <a:pt x="15240" y="9239"/>
                  </a:lnTo>
                  <a:lnTo>
                    <a:pt x="10668" y="13811"/>
                  </a:lnTo>
                  <a:lnTo>
                    <a:pt x="9144" y="16859"/>
                  </a:lnTo>
                  <a:lnTo>
                    <a:pt x="9144" y="22955"/>
                  </a:lnTo>
                  <a:lnTo>
                    <a:pt x="10668" y="26003"/>
                  </a:lnTo>
                  <a:lnTo>
                    <a:pt x="15240" y="30575"/>
                  </a:lnTo>
                  <a:lnTo>
                    <a:pt x="38195" y="30575"/>
                  </a:lnTo>
                  <a:lnTo>
                    <a:pt x="35147" y="33623"/>
                  </a:lnTo>
                  <a:lnTo>
                    <a:pt x="30480" y="36671"/>
                  </a:lnTo>
                  <a:lnTo>
                    <a:pt x="25908" y="39719"/>
                  </a:lnTo>
                  <a:close/>
                </a:path>
                <a:path w="41275" h="40004">
                  <a:moveTo>
                    <a:pt x="38195" y="30575"/>
                  </a:moveTo>
                  <a:lnTo>
                    <a:pt x="25908" y="30575"/>
                  </a:lnTo>
                  <a:lnTo>
                    <a:pt x="30480" y="26003"/>
                  </a:lnTo>
                  <a:lnTo>
                    <a:pt x="32004" y="22955"/>
                  </a:lnTo>
                  <a:lnTo>
                    <a:pt x="32004" y="16859"/>
                  </a:lnTo>
                  <a:lnTo>
                    <a:pt x="30480" y="13811"/>
                  </a:lnTo>
                  <a:lnTo>
                    <a:pt x="25908" y="9239"/>
                  </a:lnTo>
                  <a:lnTo>
                    <a:pt x="24384" y="7620"/>
                  </a:lnTo>
                  <a:lnTo>
                    <a:pt x="37363" y="7620"/>
                  </a:lnTo>
                  <a:lnTo>
                    <a:pt x="39719" y="9239"/>
                  </a:lnTo>
                  <a:lnTo>
                    <a:pt x="41243" y="13811"/>
                  </a:lnTo>
                  <a:lnTo>
                    <a:pt x="41243" y="24479"/>
                  </a:lnTo>
                  <a:lnTo>
                    <a:pt x="39719" y="29051"/>
                  </a:lnTo>
                  <a:lnTo>
                    <a:pt x="38195" y="3057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9" name="object 99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2054637" y="6169533"/>
              <a:ext cx="1266062" cy="137350"/>
            </a:xfrm>
            <a:prstGeom prst="rect">
              <a:avLst/>
            </a:prstGeom>
          </p:spPr>
        </p:pic>
        <p:sp>
          <p:nvSpPr>
            <p:cNvPr id="100" name="object 100"/>
            <p:cNvSpPr/>
            <p:nvPr/>
          </p:nvSpPr>
          <p:spPr>
            <a:xfrm>
              <a:off x="2057679" y="6398514"/>
              <a:ext cx="883285" cy="137795"/>
            </a:xfrm>
            <a:custGeom>
              <a:avLst/>
              <a:gdLst/>
              <a:ahLst/>
              <a:cxnLst/>
              <a:rect l="l" t="t" r="r" b="b"/>
              <a:pathLst>
                <a:path w="883285" h="137795">
                  <a:moveTo>
                    <a:pt x="131165" y="57912"/>
                  </a:moveTo>
                  <a:lnTo>
                    <a:pt x="95821" y="58178"/>
                  </a:lnTo>
                  <a:lnTo>
                    <a:pt x="78955" y="58864"/>
                  </a:lnTo>
                  <a:lnTo>
                    <a:pt x="63779" y="59842"/>
                  </a:lnTo>
                  <a:lnTo>
                    <a:pt x="50292" y="60960"/>
                  </a:lnTo>
                  <a:lnTo>
                    <a:pt x="50292" y="59436"/>
                  </a:lnTo>
                  <a:lnTo>
                    <a:pt x="92494" y="34175"/>
                  </a:lnTo>
                  <a:lnTo>
                    <a:pt x="111353" y="19812"/>
                  </a:lnTo>
                  <a:lnTo>
                    <a:pt x="105257" y="12192"/>
                  </a:lnTo>
                  <a:lnTo>
                    <a:pt x="16764" y="12192"/>
                  </a:lnTo>
                  <a:lnTo>
                    <a:pt x="16764" y="22860"/>
                  </a:lnTo>
                  <a:lnTo>
                    <a:pt x="70764" y="22669"/>
                  </a:lnTo>
                  <a:lnTo>
                    <a:pt x="83553" y="22225"/>
                  </a:lnTo>
                  <a:lnTo>
                    <a:pt x="93065" y="21336"/>
                  </a:lnTo>
                  <a:lnTo>
                    <a:pt x="83058" y="28816"/>
                  </a:lnTo>
                  <a:lnTo>
                    <a:pt x="56388" y="47244"/>
                  </a:lnTo>
                  <a:lnTo>
                    <a:pt x="48107" y="51511"/>
                  </a:lnTo>
                  <a:lnTo>
                    <a:pt x="30480" y="60960"/>
                  </a:lnTo>
                  <a:lnTo>
                    <a:pt x="25908" y="60960"/>
                  </a:lnTo>
                  <a:lnTo>
                    <a:pt x="7620" y="65633"/>
                  </a:lnTo>
                  <a:lnTo>
                    <a:pt x="0" y="65633"/>
                  </a:lnTo>
                  <a:lnTo>
                    <a:pt x="1524" y="76301"/>
                  </a:lnTo>
                  <a:lnTo>
                    <a:pt x="14389" y="74282"/>
                  </a:lnTo>
                  <a:lnTo>
                    <a:pt x="27813" y="72682"/>
                  </a:lnTo>
                  <a:lnTo>
                    <a:pt x="41821" y="71374"/>
                  </a:lnTo>
                  <a:lnTo>
                    <a:pt x="56388" y="70205"/>
                  </a:lnTo>
                  <a:lnTo>
                    <a:pt x="50393" y="76200"/>
                  </a:lnTo>
                  <a:lnTo>
                    <a:pt x="46101" y="82778"/>
                  </a:lnTo>
                  <a:lnTo>
                    <a:pt x="43535" y="89916"/>
                  </a:lnTo>
                  <a:lnTo>
                    <a:pt x="42672" y="97637"/>
                  </a:lnTo>
                  <a:lnTo>
                    <a:pt x="43789" y="105968"/>
                  </a:lnTo>
                  <a:lnTo>
                    <a:pt x="78955" y="130403"/>
                  </a:lnTo>
                  <a:lnTo>
                    <a:pt x="105257" y="132689"/>
                  </a:lnTo>
                  <a:lnTo>
                    <a:pt x="117449" y="132689"/>
                  </a:lnTo>
                  <a:lnTo>
                    <a:pt x="117449" y="122021"/>
                  </a:lnTo>
                  <a:lnTo>
                    <a:pt x="105257" y="122021"/>
                  </a:lnTo>
                  <a:lnTo>
                    <a:pt x="83235" y="120548"/>
                  </a:lnTo>
                  <a:lnTo>
                    <a:pt x="67487" y="115925"/>
                  </a:lnTo>
                  <a:lnTo>
                    <a:pt x="58026" y="107873"/>
                  </a:lnTo>
                  <a:lnTo>
                    <a:pt x="54864" y="96113"/>
                  </a:lnTo>
                  <a:lnTo>
                    <a:pt x="56007" y="88392"/>
                  </a:lnTo>
                  <a:lnTo>
                    <a:pt x="59448" y="81254"/>
                  </a:lnTo>
                  <a:lnTo>
                    <a:pt x="65189" y="74676"/>
                  </a:lnTo>
                  <a:lnTo>
                    <a:pt x="73253" y="68681"/>
                  </a:lnTo>
                  <a:lnTo>
                    <a:pt x="131165" y="68681"/>
                  </a:lnTo>
                  <a:lnTo>
                    <a:pt x="131165" y="57912"/>
                  </a:lnTo>
                  <a:close/>
                </a:path>
                <a:path w="883285" h="137795">
                  <a:moveTo>
                    <a:pt x="288328" y="70205"/>
                  </a:moveTo>
                  <a:lnTo>
                    <a:pt x="269938" y="32016"/>
                  </a:lnTo>
                  <a:lnTo>
                    <a:pt x="262648" y="27444"/>
                  </a:lnTo>
                  <a:lnTo>
                    <a:pt x="259981" y="25768"/>
                  </a:lnTo>
                  <a:lnTo>
                    <a:pt x="248602" y="20967"/>
                  </a:lnTo>
                  <a:lnTo>
                    <a:pt x="236080" y="17868"/>
                  </a:lnTo>
                  <a:lnTo>
                    <a:pt x="222694" y="16776"/>
                  </a:lnTo>
                  <a:lnTo>
                    <a:pt x="212026" y="17805"/>
                  </a:lnTo>
                  <a:lnTo>
                    <a:pt x="212026" y="27444"/>
                  </a:lnTo>
                  <a:lnTo>
                    <a:pt x="211213" y="42913"/>
                  </a:lnTo>
                  <a:lnTo>
                    <a:pt x="201358" y="83921"/>
                  </a:lnTo>
                  <a:lnTo>
                    <a:pt x="176974" y="109829"/>
                  </a:lnTo>
                  <a:lnTo>
                    <a:pt x="170878" y="109829"/>
                  </a:lnTo>
                  <a:lnTo>
                    <a:pt x="166204" y="108305"/>
                  </a:lnTo>
                  <a:lnTo>
                    <a:pt x="163156" y="102209"/>
                  </a:lnTo>
                  <a:lnTo>
                    <a:pt x="160108" y="97637"/>
                  </a:lnTo>
                  <a:lnTo>
                    <a:pt x="158584" y="91541"/>
                  </a:lnTo>
                  <a:lnTo>
                    <a:pt x="158661" y="83299"/>
                  </a:lnTo>
                  <a:lnTo>
                    <a:pt x="159715" y="73901"/>
                  </a:lnTo>
                  <a:lnTo>
                    <a:pt x="183730" y="40081"/>
                  </a:lnTo>
                  <a:lnTo>
                    <a:pt x="212026" y="27444"/>
                  </a:lnTo>
                  <a:lnTo>
                    <a:pt x="212026" y="17805"/>
                  </a:lnTo>
                  <a:lnTo>
                    <a:pt x="170878" y="38112"/>
                  </a:lnTo>
                  <a:lnTo>
                    <a:pt x="149352" y="71615"/>
                  </a:lnTo>
                  <a:lnTo>
                    <a:pt x="147916" y="83921"/>
                  </a:lnTo>
                  <a:lnTo>
                    <a:pt x="148475" y="91401"/>
                  </a:lnTo>
                  <a:lnTo>
                    <a:pt x="167830" y="120497"/>
                  </a:lnTo>
                  <a:lnTo>
                    <a:pt x="175450" y="120497"/>
                  </a:lnTo>
                  <a:lnTo>
                    <a:pt x="185191" y="118808"/>
                  </a:lnTo>
                  <a:lnTo>
                    <a:pt x="193929" y="113830"/>
                  </a:lnTo>
                  <a:lnTo>
                    <a:pt x="197815" y="109829"/>
                  </a:lnTo>
                  <a:lnTo>
                    <a:pt x="201815" y="105714"/>
                  </a:lnTo>
                  <a:lnTo>
                    <a:pt x="219456" y="63868"/>
                  </a:lnTo>
                  <a:lnTo>
                    <a:pt x="224218" y="27444"/>
                  </a:lnTo>
                  <a:lnTo>
                    <a:pt x="235318" y="28270"/>
                  </a:lnTo>
                  <a:lnTo>
                    <a:pt x="272694" y="53352"/>
                  </a:lnTo>
                  <a:lnTo>
                    <a:pt x="276136" y="71729"/>
                  </a:lnTo>
                  <a:lnTo>
                    <a:pt x="274993" y="82562"/>
                  </a:lnTo>
                  <a:lnTo>
                    <a:pt x="249847" y="111925"/>
                  </a:lnTo>
                  <a:lnTo>
                    <a:pt x="218122" y="120497"/>
                  </a:lnTo>
                  <a:lnTo>
                    <a:pt x="221170" y="131165"/>
                  </a:lnTo>
                  <a:lnTo>
                    <a:pt x="258673" y="120027"/>
                  </a:lnTo>
                  <a:lnTo>
                    <a:pt x="287159" y="83299"/>
                  </a:lnTo>
                  <a:lnTo>
                    <a:pt x="288328" y="70205"/>
                  </a:lnTo>
                  <a:close/>
                </a:path>
                <a:path w="883285" h="137795">
                  <a:moveTo>
                    <a:pt x="440817" y="82397"/>
                  </a:moveTo>
                  <a:lnTo>
                    <a:pt x="431673" y="82397"/>
                  </a:lnTo>
                  <a:lnTo>
                    <a:pt x="431673" y="62496"/>
                  </a:lnTo>
                  <a:lnTo>
                    <a:pt x="419481" y="62496"/>
                  </a:lnTo>
                  <a:lnTo>
                    <a:pt x="419481" y="70205"/>
                  </a:lnTo>
                  <a:lnTo>
                    <a:pt x="419481" y="82397"/>
                  </a:lnTo>
                  <a:lnTo>
                    <a:pt x="419481" y="90017"/>
                  </a:lnTo>
                  <a:lnTo>
                    <a:pt x="419481" y="102209"/>
                  </a:lnTo>
                  <a:lnTo>
                    <a:pt x="375285" y="102209"/>
                  </a:lnTo>
                  <a:lnTo>
                    <a:pt x="375285" y="90017"/>
                  </a:lnTo>
                  <a:lnTo>
                    <a:pt x="419481" y="90017"/>
                  </a:lnTo>
                  <a:lnTo>
                    <a:pt x="419481" y="82397"/>
                  </a:lnTo>
                  <a:lnTo>
                    <a:pt x="375285" y="82397"/>
                  </a:lnTo>
                  <a:lnTo>
                    <a:pt x="375285" y="70205"/>
                  </a:lnTo>
                  <a:lnTo>
                    <a:pt x="419481" y="70205"/>
                  </a:lnTo>
                  <a:lnTo>
                    <a:pt x="419481" y="62496"/>
                  </a:lnTo>
                  <a:lnTo>
                    <a:pt x="375285" y="62496"/>
                  </a:lnTo>
                  <a:lnTo>
                    <a:pt x="375285" y="51828"/>
                  </a:lnTo>
                  <a:lnTo>
                    <a:pt x="425577" y="51828"/>
                  </a:lnTo>
                  <a:lnTo>
                    <a:pt x="425577" y="45732"/>
                  </a:lnTo>
                  <a:lnTo>
                    <a:pt x="425577" y="33540"/>
                  </a:lnTo>
                  <a:lnTo>
                    <a:pt x="425577" y="27444"/>
                  </a:lnTo>
                  <a:lnTo>
                    <a:pt x="414909" y="27444"/>
                  </a:lnTo>
                  <a:lnTo>
                    <a:pt x="414909" y="33540"/>
                  </a:lnTo>
                  <a:lnTo>
                    <a:pt x="414909" y="45732"/>
                  </a:lnTo>
                  <a:lnTo>
                    <a:pt x="375285" y="45732"/>
                  </a:lnTo>
                  <a:lnTo>
                    <a:pt x="375285" y="33540"/>
                  </a:lnTo>
                  <a:lnTo>
                    <a:pt x="414909" y="33540"/>
                  </a:lnTo>
                  <a:lnTo>
                    <a:pt x="414909" y="27444"/>
                  </a:lnTo>
                  <a:lnTo>
                    <a:pt x="375285" y="27444"/>
                  </a:lnTo>
                  <a:lnTo>
                    <a:pt x="375285" y="16776"/>
                  </a:lnTo>
                  <a:lnTo>
                    <a:pt x="439293" y="16776"/>
                  </a:lnTo>
                  <a:lnTo>
                    <a:pt x="439293" y="9156"/>
                  </a:lnTo>
                  <a:lnTo>
                    <a:pt x="375285" y="9156"/>
                  </a:lnTo>
                  <a:lnTo>
                    <a:pt x="375285" y="12"/>
                  </a:lnTo>
                  <a:lnTo>
                    <a:pt x="363004" y="12"/>
                  </a:lnTo>
                  <a:lnTo>
                    <a:pt x="363004" y="9156"/>
                  </a:lnTo>
                  <a:lnTo>
                    <a:pt x="302044" y="9156"/>
                  </a:lnTo>
                  <a:lnTo>
                    <a:pt x="302044" y="16776"/>
                  </a:lnTo>
                  <a:lnTo>
                    <a:pt x="363004" y="16776"/>
                  </a:lnTo>
                  <a:lnTo>
                    <a:pt x="363004" y="27444"/>
                  </a:lnTo>
                  <a:lnTo>
                    <a:pt x="363004" y="33540"/>
                  </a:lnTo>
                  <a:lnTo>
                    <a:pt x="363004" y="45732"/>
                  </a:lnTo>
                  <a:lnTo>
                    <a:pt x="324904" y="45732"/>
                  </a:lnTo>
                  <a:lnTo>
                    <a:pt x="324904" y="33540"/>
                  </a:lnTo>
                  <a:lnTo>
                    <a:pt x="363004" y="33540"/>
                  </a:lnTo>
                  <a:lnTo>
                    <a:pt x="363004" y="27444"/>
                  </a:lnTo>
                  <a:lnTo>
                    <a:pt x="314236" y="27444"/>
                  </a:lnTo>
                  <a:lnTo>
                    <a:pt x="314236" y="51828"/>
                  </a:lnTo>
                  <a:lnTo>
                    <a:pt x="363004" y="51828"/>
                  </a:lnTo>
                  <a:lnTo>
                    <a:pt x="363004" y="62496"/>
                  </a:lnTo>
                  <a:lnTo>
                    <a:pt x="309664" y="62496"/>
                  </a:lnTo>
                  <a:lnTo>
                    <a:pt x="309664" y="70205"/>
                  </a:lnTo>
                  <a:lnTo>
                    <a:pt x="363004" y="70205"/>
                  </a:lnTo>
                  <a:lnTo>
                    <a:pt x="363004" y="82397"/>
                  </a:lnTo>
                  <a:lnTo>
                    <a:pt x="300520" y="82397"/>
                  </a:lnTo>
                  <a:lnTo>
                    <a:pt x="300520" y="90017"/>
                  </a:lnTo>
                  <a:lnTo>
                    <a:pt x="363004" y="90017"/>
                  </a:lnTo>
                  <a:lnTo>
                    <a:pt x="363004" y="102209"/>
                  </a:lnTo>
                  <a:lnTo>
                    <a:pt x="308140" y="102209"/>
                  </a:lnTo>
                  <a:lnTo>
                    <a:pt x="308140" y="111353"/>
                  </a:lnTo>
                  <a:lnTo>
                    <a:pt x="363004" y="111353"/>
                  </a:lnTo>
                  <a:lnTo>
                    <a:pt x="363004" y="122021"/>
                  </a:lnTo>
                  <a:lnTo>
                    <a:pt x="359956" y="125069"/>
                  </a:lnTo>
                  <a:lnTo>
                    <a:pt x="359956" y="126593"/>
                  </a:lnTo>
                  <a:lnTo>
                    <a:pt x="337096" y="126593"/>
                  </a:lnTo>
                  <a:lnTo>
                    <a:pt x="338620" y="137363"/>
                  </a:lnTo>
                  <a:lnTo>
                    <a:pt x="364528" y="137363"/>
                  </a:lnTo>
                  <a:lnTo>
                    <a:pt x="367576" y="135839"/>
                  </a:lnTo>
                  <a:lnTo>
                    <a:pt x="370624" y="134213"/>
                  </a:lnTo>
                  <a:lnTo>
                    <a:pt x="373672" y="131165"/>
                  </a:lnTo>
                  <a:lnTo>
                    <a:pt x="375285" y="129641"/>
                  </a:lnTo>
                  <a:lnTo>
                    <a:pt x="375285" y="111353"/>
                  </a:lnTo>
                  <a:lnTo>
                    <a:pt x="431673" y="111353"/>
                  </a:lnTo>
                  <a:lnTo>
                    <a:pt x="431673" y="90017"/>
                  </a:lnTo>
                  <a:lnTo>
                    <a:pt x="440817" y="90017"/>
                  </a:lnTo>
                  <a:lnTo>
                    <a:pt x="440817" y="82397"/>
                  </a:lnTo>
                  <a:close/>
                </a:path>
                <a:path w="883285" h="137795">
                  <a:moveTo>
                    <a:pt x="515581" y="28956"/>
                  </a:moveTo>
                  <a:lnTo>
                    <a:pt x="491197" y="28956"/>
                  </a:lnTo>
                  <a:lnTo>
                    <a:pt x="491197" y="1524"/>
                  </a:lnTo>
                  <a:lnTo>
                    <a:pt x="479005" y="1524"/>
                  </a:lnTo>
                  <a:lnTo>
                    <a:pt x="479005" y="28956"/>
                  </a:lnTo>
                  <a:lnTo>
                    <a:pt x="451485" y="28956"/>
                  </a:lnTo>
                  <a:lnTo>
                    <a:pt x="451485" y="38100"/>
                  </a:lnTo>
                  <a:lnTo>
                    <a:pt x="479005" y="38100"/>
                  </a:lnTo>
                  <a:lnTo>
                    <a:pt x="479005" y="68681"/>
                  </a:lnTo>
                  <a:lnTo>
                    <a:pt x="456057" y="68681"/>
                  </a:lnTo>
                  <a:lnTo>
                    <a:pt x="456057" y="135826"/>
                  </a:lnTo>
                  <a:lnTo>
                    <a:pt x="468249" y="135826"/>
                  </a:lnTo>
                  <a:lnTo>
                    <a:pt x="468249" y="128117"/>
                  </a:lnTo>
                  <a:lnTo>
                    <a:pt x="501865" y="128117"/>
                  </a:lnTo>
                  <a:lnTo>
                    <a:pt x="501865" y="134213"/>
                  </a:lnTo>
                  <a:lnTo>
                    <a:pt x="512533" y="134213"/>
                  </a:lnTo>
                  <a:lnTo>
                    <a:pt x="512533" y="128117"/>
                  </a:lnTo>
                  <a:lnTo>
                    <a:pt x="512533" y="120497"/>
                  </a:lnTo>
                  <a:lnTo>
                    <a:pt x="512533" y="77825"/>
                  </a:lnTo>
                  <a:lnTo>
                    <a:pt x="512533" y="68681"/>
                  </a:lnTo>
                  <a:lnTo>
                    <a:pt x="501865" y="68681"/>
                  </a:lnTo>
                  <a:lnTo>
                    <a:pt x="501865" y="77825"/>
                  </a:lnTo>
                  <a:lnTo>
                    <a:pt x="501865" y="120497"/>
                  </a:lnTo>
                  <a:lnTo>
                    <a:pt x="468249" y="120497"/>
                  </a:lnTo>
                  <a:lnTo>
                    <a:pt x="468249" y="77825"/>
                  </a:lnTo>
                  <a:lnTo>
                    <a:pt x="501865" y="77825"/>
                  </a:lnTo>
                  <a:lnTo>
                    <a:pt x="501865" y="68681"/>
                  </a:lnTo>
                  <a:lnTo>
                    <a:pt x="491197" y="68681"/>
                  </a:lnTo>
                  <a:lnTo>
                    <a:pt x="491197" y="38100"/>
                  </a:lnTo>
                  <a:lnTo>
                    <a:pt x="515581" y="38100"/>
                  </a:lnTo>
                  <a:lnTo>
                    <a:pt x="515581" y="28956"/>
                  </a:lnTo>
                  <a:close/>
                </a:path>
                <a:path w="883285" h="137795">
                  <a:moveTo>
                    <a:pt x="594931" y="128117"/>
                  </a:moveTo>
                  <a:lnTo>
                    <a:pt x="586295" y="122135"/>
                  </a:lnTo>
                  <a:lnTo>
                    <a:pt x="578497" y="115735"/>
                  </a:lnTo>
                  <a:lnTo>
                    <a:pt x="573773" y="111353"/>
                  </a:lnTo>
                  <a:lnTo>
                    <a:pt x="571271" y="109042"/>
                  </a:lnTo>
                  <a:lnTo>
                    <a:pt x="564349" y="102209"/>
                  </a:lnTo>
                  <a:lnTo>
                    <a:pt x="569874" y="93065"/>
                  </a:lnTo>
                  <a:lnTo>
                    <a:pt x="572604" y="88531"/>
                  </a:lnTo>
                  <a:lnTo>
                    <a:pt x="578878" y="72821"/>
                  </a:lnTo>
                  <a:lnTo>
                    <a:pt x="582866" y="55410"/>
                  </a:lnTo>
                  <a:lnTo>
                    <a:pt x="584263" y="36576"/>
                  </a:lnTo>
                  <a:lnTo>
                    <a:pt x="593407" y="36576"/>
                  </a:lnTo>
                  <a:lnTo>
                    <a:pt x="593407" y="27432"/>
                  </a:lnTo>
                  <a:lnTo>
                    <a:pt x="571969" y="27432"/>
                  </a:lnTo>
                  <a:lnTo>
                    <a:pt x="571969" y="36576"/>
                  </a:lnTo>
                  <a:lnTo>
                    <a:pt x="571119" y="52908"/>
                  </a:lnTo>
                  <a:lnTo>
                    <a:pt x="568540" y="67678"/>
                  </a:lnTo>
                  <a:lnTo>
                    <a:pt x="564261" y="81026"/>
                  </a:lnTo>
                  <a:lnTo>
                    <a:pt x="558253" y="93065"/>
                  </a:lnTo>
                  <a:lnTo>
                    <a:pt x="555231" y="88531"/>
                  </a:lnTo>
                  <a:lnTo>
                    <a:pt x="552157" y="85445"/>
                  </a:lnTo>
                  <a:lnTo>
                    <a:pt x="550633" y="80873"/>
                  </a:lnTo>
                  <a:lnTo>
                    <a:pt x="547585" y="74777"/>
                  </a:lnTo>
                  <a:lnTo>
                    <a:pt x="546061" y="70205"/>
                  </a:lnTo>
                  <a:lnTo>
                    <a:pt x="544537" y="64008"/>
                  </a:lnTo>
                  <a:lnTo>
                    <a:pt x="543013" y="59436"/>
                  </a:lnTo>
                  <a:lnTo>
                    <a:pt x="541515" y="53441"/>
                  </a:lnTo>
                  <a:lnTo>
                    <a:pt x="539965" y="48768"/>
                  </a:lnTo>
                  <a:lnTo>
                    <a:pt x="539965" y="47244"/>
                  </a:lnTo>
                  <a:lnTo>
                    <a:pt x="539965" y="39624"/>
                  </a:lnTo>
                  <a:lnTo>
                    <a:pt x="538441" y="36576"/>
                  </a:lnTo>
                  <a:lnTo>
                    <a:pt x="571969" y="36576"/>
                  </a:lnTo>
                  <a:lnTo>
                    <a:pt x="571969" y="27432"/>
                  </a:lnTo>
                  <a:lnTo>
                    <a:pt x="539965" y="27432"/>
                  </a:lnTo>
                  <a:lnTo>
                    <a:pt x="542023" y="21678"/>
                  </a:lnTo>
                  <a:lnTo>
                    <a:pt x="543775" y="15621"/>
                  </a:lnTo>
                  <a:lnTo>
                    <a:pt x="545541" y="9004"/>
                  </a:lnTo>
                  <a:lnTo>
                    <a:pt x="547585" y="1524"/>
                  </a:lnTo>
                  <a:lnTo>
                    <a:pt x="535393" y="0"/>
                  </a:lnTo>
                  <a:lnTo>
                    <a:pt x="522871" y="39624"/>
                  </a:lnTo>
                  <a:lnTo>
                    <a:pt x="512533" y="59436"/>
                  </a:lnTo>
                  <a:lnTo>
                    <a:pt x="520153" y="64008"/>
                  </a:lnTo>
                  <a:lnTo>
                    <a:pt x="526249" y="54864"/>
                  </a:lnTo>
                  <a:lnTo>
                    <a:pt x="529297" y="47244"/>
                  </a:lnTo>
                  <a:lnTo>
                    <a:pt x="531571" y="61023"/>
                  </a:lnTo>
                  <a:lnTo>
                    <a:pt x="535965" y="74764"/>
                  </a:lnTo>
                  <a:lnTo>
                    <a:pt x="542378" y="88493"/>
                  </a:lnTo>
                  <a:lnTo>
                    <a:pt x="550633" y="102209"/>
                  </a:lnTo>
                  <a:lnTo>
                    <a:pt x="543471" y="109905"/>
                  </a:lnTo>
                  <a:lnTo>
                    <a:pt x="535584" y="116878"/>
                  </a:lnTo>
                  <a:lnTo>
                    <a:pt x="526846" y="122999"/>
                  </a:lnTo>
                  <a:lnTo>
                    <a:pt x="517105" y="128117"/>
                  </a:lnTo>
                  <a:lnTo>
                    <a:pt x="521677" y="137350"/>
                  </a:lnTo>
                  <a:lnTo>
                    <a:pt x="531685" y="131533"/>
                  </a:lnTo>
                  <a:lnTo>
                    <a:pt x="541108" y="125463"/>
                  </a:lnTo>
                  <a:lnTo>
                    <a:pt x="549973" y="118833"/>
                  </a:lnTo>
                  <a:lnTo>
                    <a:pt x="558253" y="111353"/>
                  </a:lnTo>
                  <a:lnTo>
                    <a:pt x="564286" y="118186"/>
                  </a:lnTo>
                  <a:lnTo>
                    <a:pt x="571030" y="124891"/>
                  </a:lnTo>
                  <a:lnTo>
                    <a:pt x="578662" y="131330"/>
                  </a:lnTo>
                  <a:lnTo>
                    <a:pt x="587311" y="137350"/>
                  </a:lnTo>
                  <a:lnTo>
                    <a:pt x="594931" y="128117"/>
                  </a:lnTo>
                  <a:close/>
                </a:path>
                <a:path w="883285" h="137795">
                  <a:moveTo>
                    <a:pt x="718477" y="62496"/>
                  </a:moveTo>
                  <a:lnTo>
                    <a:pt x="715429" y="54876"/>
                  </a:lnTo>
                  <a:lnTo>
                    <a:pt x="710857" y="48780"/>
                  </a:lnTo>
                  <a:lnTo>
                    <a:pt x="707809" y="41160"/>
                  </a:lnTo>
                  <a:lnTo>
                    <a:pt x="698665" y="45732"/>
                  </a:lnTo>
                  <a:lnTo>
                    <a:pt x="703237" y="51828"/>
                  </a:lnTo>
                  <a:lnTo>
                    <a:pt x="706285" y="57924"/>
                  </a:lnTo>
                  <a:lnTo>
                    <a:pt x="709333" y="65633"/>
                  </a:lnTo>
                  <a:lnTo>
                    <a:pt x="718477" y="62496"/>
                  </a:lnTo>
                  <a:close/>
                </a:path>
                <a:path w="883285" h="137795">
                  <a:moveTo>
                    <a:pt x="736765" y="19824"/>
                  </a:moveTo>
                  <a:lnTo>
                    <a:pt x="607123" y="19824"/>
                  </a:lnTo>
                  <a:lnTo>
                    <a:pt x="607123" y="30492"/>
                  </a:lnTo>
                  <a:lnTo>
                    <a:pt x="681799" y="30492"/>
                  </a:lnTo>
                  <a:lnTo>
                    <a:pt x="674992" y="35585"/>
                  </a:lnTo>
                  <a:lnTo>
                    <a:pt x="650557" y="70192"/>
                  </a:lnTo>
                  <a:lnTo>
                    <a:pt x="648271" y="91541"/>
                  </a:lnTo>
                  <a:lnTo>
                    <a:pt x="649795" y="99161"/>
                  </a:lnTo>
                  <a:lnTo>
                    <a:pt x="652843" y="103733"/>
                  </a:lnTo>
                  <a:lnTo>
                    <a:pt x="654367" y="109829"/>
                  </a:lnTo>
                  <a:lnTo>
                    <a:pt x="663511" y="118973"/>
                  </a:lnTo>
                  <a:lnTo>
                    <a:pt x="669607" y="123545"/>
                  </a:lnTo>
                  <a:lnTo>
                    <a:pt x="674179" y="126593"/>
                  </a:lnTo>
                  <a:lnTo>
                    <a:pt x="681799" y="128117"/>
                  </a:lnTo>
                  <a:lnTo>
                    <a:pt x="687997" y="131165"/>
                  </a:lnTo>
                  <a:lnTo>
                    <a:pt x="694093" y="132689"/>
                  </a:lnTo>
                  <a:lnTo>
                    <a:pt x="724573" y="132689"/>
                  </a:lnTo>
                  <a:lnTo>
                    <a:pt x="724573" y="122021"/>
                  </a:lnTo>
                  <a:lnTo>
                    <a:pt x="715429" y="122021"/>
                  </a:lnTo>
                  <a:lnTo>
                    <a:pt x="706589" y="121742"/>
                  </a:lnTo>
                  <a:lnTo>
                    <a:pt x="698474" y="120878"/>
                  </a:lnTo>
                  <a:lnTo>
                    <a:pt x="691210" y="119456"/>
                  </a:lnTo>
                  <a:lnTo>
                    <a:pt x="684949" y="117449"/>
                  </a:lnTo>
                  <a:lnTo>
                    <a:pt x="677227" y="115925"/>
                  </a:lnTo>
                  <a:lnTo>
                    <a:pt x="671131" y="111353"/>
                  </a:lnTo>
                  <a:lnTo>
                    <a:pt x="661987" y="99161"/>
                  </a:lnTo>
                  <a:lnTo>
                    <a:pt x="660463" y="93065"/>
                  </a:lnTo>
                  <a:lnTo>
                    <a:pt x="660463" y="83921"/>
                  </a:lnTo>
                  <a:lnTo>
                    <a:pt x="679526" y="44627"/>
                  </a:lnTo>
                  <a:lnTo>
                    <a:pt x="700189" y="30492"/>
                  </a:lnTo>
                  <a:lnTo>
                    <a:pt x="736765" y="30492"/>
                  </a:lnTo>
                  <a:lnTo>
                    <a:pt x="736765" y="19824"/>
                  </a:lnTo>
                  <a:close/>
                </a:path>
                <a:path w="883285" h="137795">
                  <a:moveTo>
                    <a:pt x="739813" y="57924"/>
                  </a:moveTo>
                  <a:lnTo>
                    <a:pt x="736765" y="48780"/>
                  </a:lnTo>
                  <a:lnTo>
                    <a:pt x="732193" y="42684"/>
                  </a:lnTo>
                  <a:lnTo>
                    <a:pt x="729145" y="36588"/>
                  </a:lnTo>
                  <a:lnTo>
                    <a:pt x="721525" y="41160"/>
                  </a:lnTo>
                  <a:lnTo>
                    <a:pt x="727621" y="53352"/>
                  </a:lnTo>
                  <a:lnTo>
                    <a:pt x="732193" y="60972"/>
                  </a:lnTo>
                  <a:lnTo>
                    <a:pt x="739813" y="57924"/>
                  </a:lnTo>
                  <a:close/>
                </a:path>
                <a:path w="883285" h="137795">
                  <a:moveTo>
                    <a:pt x="883158" y="117449"/>
                  </a:moveTo>
                  <a:lnTo>
                    <a:pt x="860298" y="117449"/>
                  </a:lnTo>
                  <a:lnTo>
                    <a:pt x="860298" y="15252"/>
                  </a:lnTo>
                  <a:lnTo>
                    <a:pt x="849630" y="15252"/>
                  </a:lnTo>
                  <a:lnTo>
                    <a:pt x="849630" y="19824"/>
                  </a:lnTo>
                  <a:lnTo>
                    <a:pt x="846582" y="24396"/>
                  </a:lnTo>
                  <a:lnTo>
                    <a:pt x="843534" y="27444"/>
                  </a:lnTo>
                  <a:lnTo>
                    <a:pt x="838962" y="28968"/>
                  </a:lnTo>
                  <a:lnTo>
                    <a:pt x="832866" y="30492"/>
                  </a:lnTo>
                  <a:lnTo>
                    <a:pt x="823722" y="30492"/>
                  </a:lnTo>
                  <a:lnTo>
                    <a:pt x="823722" y="39636"/>
                  </a:lnTo>
                  <a:lnTo>
                    <a:pt x="846582" y="39636"/>
                  </a:lnTo>
                  <a:lnTo>
                    <a:pt x="846582" y="117449"/>
                  </a:lnTo>
                  <a:lnTo>
                    <a:pt x="823722" y="117449"/>
                  </a:lnTo>
                  <a:lnTo>
                    <a:pt x="823722" y="128117"/>
                  </a:lnTo>
                  <a:lnTo>
                    <a:pt x="883158" y="128117"/>
                  </a:lnTo>
                  <a:lnTo>
                    <a:pt x="883158" y="11744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1" name="object 101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2965323" y="6412230"/>
              <a:ext cx="76200" cy="115919"/>
            </a:xfrm>
            <a:prstGeom prst="rect">
              <a:avLst/>
            </a:prstGeom>
          </p:spPr>
        </p:pic>
        <p:pic>
          <p:nvPicPr>
            <p:cNvPr id="102" name="object 102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3107150" y="6396990"/>
              <a:ext cx="1421701" cy="138874"/>
            </a:xfrm>
            <a:prstGeom prst="rect">
              <a:avLst/>
            </a:prstGeom>
          </p:spPr>
        </p:pic>
        <p:sp>
          <p:nvSpPr>
            <p:cNvPr id="103" name="object 103"/>
            <p:cNvSpPr/>
            <p:nvPr/>
          </p:nvSpPr>
          <p:spPr>
            <a:xfrm>
              <a:off x="5356860" y="5103888"/>
              <a:ext cx="4780915" cy="1976755"/>
            </a:xfrm>
            <a:custGeom>
              <a:avLst/>
              <a:gdLst/>
              <a:ahLst/>
              <a:cxnLst/>
              <a:rect l="l" t="t" r="r" b="b"/>
              <a:pathLst>
                <a:path w="4780915" h="1976754">
                  <a:moveTo>
                    <a:pt x="2175497" y="85902"/>
                  </a:moveTo>
                  <a:lnTo>
                    <a:pt x="2149589" y="52959"/>
                  </a:lnTo>
                  <a:lnTo>
                    <a:pt x="2149589" y="79806"/>
                  </a:lnTo>
                  <a:lnTo>
                    <a:pt x="2149487" y="93853"/>
                  </a:lnTo>
                  <a:lnTo>
                    <a:pt x="2148065" y="98094"/>
                  </a:lnTo>
                  <a:lnTo>
                    <a:pt x="2143404" y="101142"/>
                  </a:lnTo>
                  <a:lnTo>
                    <a:pt x="2140356" y="104190"/>
                  </a:lnTo>
                  <a:lnTo>
                    <a:pt x="2131212" y="107340"/>
                  </a:lnTo>
                  <a:lnTo>
                    <a:pt x="2112924" y="107340"/>
                  </a:lnTo>
                  <a:lnTo>
                    <a:pt x="2112924" y="67614"/>
                  </a:lnTo>
                  <a:lnTo>
                    <a:pt x="2132736" y="67614"/>
                  </a:lnTo>
                  <a:lnTo>
                    <a:pt x="2140356" y="69138"/>
                  </a:lnTo>
                  <a:lnTo>
                    <a:pt x="2143404" y="72186"/>
                  </a:lnTo>
                  <a:lnTo>
                    <a:pt x="2148065" y="75234"/>
                  </a:lnTo>
                  <a:lnTo>
                    <a:pt x="2149589" y="79806"/>
                  </a:lnTo>
                  <a:lnTo>
                    <a:pt x="2149589" y="52959"/>
                  </a:lnTo>
                  <a:lnTo>
                    <a:pt x="2140940" y="51409"/>
                  </a:lnTo>
                  <a:lnTo>
                    <a:pt x="2131212" y="50850"/>
                  </a:lnTo>
                  <a:lnTo>
                    <a:pt x="2088540" y="50850"/>
                  </a:lnTo>
                  <a:lnTo>
                    <a:pt x="2088540" y="162204"/>
                  </a:lnTo>
                  <a:lnTo>
                    <a:pt x="2112924" y="162204"/>
                  </a:lnTo>
                  <a:lnTo>
                    <a:pt x="2112924" y="124104"/>
                  </a:lnTo>
                  <a:lnTo>
                    <a:pt x="2129688" y="124104"/>
                  </a:lnTo>
                  <a:lnTo>
                    <a:pt x="2168436" y="108064"/>
                  </a:lnTo>
                  <a:lnTo>
                    <a:pt x="2168842" y="107340"/>
                  </a:lnTo>
                  <a:lnTo>
                    <a:pt x="2172258" y="101384"/>
                  </a:lnTo>
                  <a:lnTo>
                    <a:pt x="2174671" y="93853"/>
                  </a:lnTo>
                  <a:lnTo>
                    <a:pt x="2175497" y="85902"/>
                  </a:lnTo>
                  <a:close/>
                </a:path>
                <a:path w="4780915" h="1976754">
                  <a:moveTo>
                    <a:pt x="2248649" y="76758"/>
                  </a:moveTo>
                  <a:lnTo>
                    <a:pt x="2234933" y="76758"/>
                  </a:lnTo>
                  <a:lnTo>
                    <a:pt x="2230361" y="79806"/>
                  </a:lnTo>
                  <a:lnTo>
                    <a:pt x="2225789" y="81330"/>
                  </a:lnTo>
                  <a:lnTo>
                    <a:pt x="2221217" y="85902"/>
                  </a:lnTo>
                  <a:lnTo>
                    <a:pt x="2213597" y="91998"/>
                  </a:lnTo>
                  <a:lnTo>
                    <a:pt x="2213597" y="76758"/>
                  </a:lnTo>
                  <a:lnTo>
                    <a:pt x="2190737" y="76758"/>
                  </a:lnTo>
                  <a:lnTo>
                    <a:pt x="2190737" y="162204"/>
                  </a:lnTo>
                  <a:lnTo>
                    <a:pt x="2213597" y="162204"/>
                  </a:lnTo>
                  <a:lnTo>
                    <a:pt x="2213597" y="102768"/>
                  </a:lnTo>
                  <a:lnTo>
                    <a:pt x="2221217" y="99618"/>
                  </a:lnTo>
                  <a:lnTo>
                    <a:pt x="2227313" y="98094"/>
                  </a:lnTo>
                  <a:lnTo>
                    <a:pt x="2245601" y="98094"/>
                  </a:lnTo>
                  <a:lnTo>
                    <a:pt x="2248649" y="99618"/>
                  </a:lnTo>
                  <a:lnTo>
                    <a:pt x="2248649" y="76758"/>
                  </a:lnTo>
                  <a:close/>
                </a:path>
                <a:path w="4780915" h="1976754">
                  <a:moveTo>
                    <a:pt x="2334095" y="119430"/>
                  </a:moveTo>
                  <a:lnTo>
                    <a:pt x="2334069" y="93459"/>
                  </a:lnTo>
                  <a:lnTo>
                    <a:pt x="2332266" y="88950"/>
                  </a:lnTo>
                  <a:lnTo>
                    <a:pt x="2331047" y="85902"/>
                  </a:lnTo>
                  <a:lnTo>
                    <a:pt x="2292947" y="73621"/>
                  </a:lnTo>
                  <a:lnTo>
                    <a:pt x="2285161" y="73901"/>
                  </a:lnTo>
                  <a:lnTo>
                    <a:pt x="2277516" y="74764"/>
                  </a:lnTo>
                  <a:lnTo>
                    <a:pt x="2269591" y="76187"/>
                  </a:lnTo>
                  <a:lnTo>
                    <a:pt x="2260943" y="78193"/>
                  </a:lnTo>
                  <a:lnTo>
                    <a:pt x="2260943" y="96570"/>
                  </a:lnTo>
                  <a:lnTo>
                    <a:pt x="2262467" y="96570"/>
                  </a:lnTo>
                  <a:lnTo>
                    <a:pt x="2269921" y="93459"/>
                  </a:lnTo>
                  <a:lnTo>
                    <a:pt x="2276373" y="91046"/>
                  </a:lnTo>
                  <a:lnTo>
                    <a:pt x="2281974" y="89509"/>
                  </a:lnTo>
                  <a:lnTo>
                    <a:pt x="2286851" y="88950"/>
                  </a:lnTo>
                  <a:lnTo>
                    <a:pt x="2295995" y="88950"/>
                  </a:lnTo>
                  <a:lnTo>
                    <a:pt x="2302091" y="90474"/>
                  </a:lnTo>
                  <a:lnTo>
                    <a:pt x="2305139" y="93522"/>
                  </a:lnTo>
                  <a:lnTo>
                    <a:pt x="2309711" y="95046"/>
                  </a:lnTo>
                  <a:lnTo>
                    <a:pt x="2311235" y="99618"/>
                  </a:lnTo>
                  <a:lnTo>
                    <a:pt x="2311235" y="107238"/>
                  </a:lnTo>
                  <a:lnTo>
                    <a:pt x="2311235" y="119430"/>
                  </a:lnTo>
                  <a:lnTo>
                    <a:pt x="2311235" y="142290"/>
                  </a:lnTo>
                  <a:lnTo>
                    <a:pt x="2305139" y="146862"/>
                  </a:lnTo>
                  <a:lnTo>
                    <a:pt x="2299043" y="150012"/>
                  </a:lnTo>
                  <a:lnTo>
                    <a:pt x="2288375" y="150012"/>
                  </a:lnTo>
                  <a:lnTo>
                    <a:pt x="2283803" y="148386"/>
                  </a:lnTo>
                  <a:lnTo>
                    <a:pt x="2277707" y="145338"/>
                  </a:lnTo>
                  <a:lnTo>
                    <a:pt x="2277707" y="131622"/>
                  </a:lnTo>
                  <a:lnTo>
                    <a:pt x="2311235" y="119430"/>
                  </a:lnTo>
                  <a:lnTo>
                    <a:pt x="2311235" y="107238"/>
                  </a:lnTo>
                  <a:lnTo>
                    <a:pt x="2271801" y="113245"/>
                  </a:lnTo>
                  <a:lnTo>
                    <a:pt x="2253323" y="139242"/>
                  </a:lnTo>
                  <a:lnTo>
                    <a:pt x="2253323" y="146862"/>
                  </a:lnTo>
                  <a:lnTo>
                    <a:pt x="2256371" y="153060"/>
                  </a:lnTo>
                  <a:lnTo>
                    <a:pt x="2265515" y="162204"/>
                  </a:lnTo>
                  <a:lnTo>
                    <a:pt x="2273135" y="165252"/>
                  </a:lnTo>
                  <a:lnTo>
                    <a:pt x="2285327" y="165252"/>
                  </a:lnTo>
                  <a:lnTo>
                    <a:pt x="2294471" y="162204"/>
                  </a:lnTo>
                  <a:lnTo>
                    <a:pt x="2303615" y="157632"/>
                  </a:lnTo>
                  <a:lnTo>
                    <a:pt x="2311235" y="151536"/>
                  </a:lnTo>
                  <a:lnTo>
                    <a:pt x="2311235" y="162204"/>
                  </a:lnTo>
                  <a:lnTo>
                    <a:pt x="2334095" y="162204"/>
                  </a:lnTo>
                  <a:lnTo>
                    <a:pt x="2334095" y="151536"/>
                  </a:lnTo>
                  <a:lnTo>
                    <a:pt x="2334095" y="150012"/>
                  </a:lnTo>
                  <a:lnTo>
                    <a:pt x="2334095" y="119430"/>
                  </a:lnTo>
                  <a:close/>
                </a:path>
                <a:path w="4780915" h="1976754">
                  <a:moveTo>
                    <a:pt x="2424112" y="79819"/>
                  </a:moveTo>
                  <a:lnTo>
                    <a:pt x="2417254" y="77571"/>
                  </a:lnTo>
                  <a:lnTo>
                    <a:pt x="2410396" y="75628"/>
                  </a:lnTo>
                  <a:lnTo>
                    <a:pt x="2403538" y="74244"/>
                  </a:lnTo>
                  <a:lnTo>
                    <a:pt x="2396680" y="73723"/>
                  </a:lnTo>
                  <a:lnTo>
                    <a:pt x="2386723" y="74549"/>
                  </a:lnTo>
                  <a:lnTo>
                    <a:pt x="2352814" y="100393"/>
                  </a:lnTo>
                  <a:lnTo>
                    <a:pt x="2349335" y="119532"/>
                  </a:lnTo>
                  <a:lnTo>
                    <a:pt x="2350211" y="130124"/>
                  </a:lnTo>
                  <a:lnTo>
                    <a:pt x="2377821" y="162013"/>
                  </a:lnTo>
                  <a:lnTo>
                    <a:pt x="2398204" y="165252"/>
                  </a:lnTo>
                  <a:lnTo>
                    <a:pt x="2404173" y="164706"/>
                  </a:lnTo>
                  <a:lnTo>
                    <a:pt x="2410587" y="163156"/>
                  </a:lnTo>
                  <a:lnTo>
                    <a:pt x="2417267" y="160756"/>
                  </a:lnTo>
                  <a:lnTo>
                    <a:pt x="2424112" y="157632"/>
                  </a:lnTo>
                  <a:lnTo>
                    <a:pt x="2424112" y="137820"/>
                  </a:lnTo>
                  <a:lnTo>
                    <a:pt x="2422588" y="137820"/>
                  </a:lnTo>
                  <a:lnTo>
                    <a:pt x="2416632" y="142697"/>
                  </a:lnTo>
                  <a:lnTo>
                    <a:pt x="2410396" y="146011"/>
                  </a:lnTo>
                  <a:lnTo>
                    <a:pt x="2404148" y="147891"/>
                  </a:lnTo>
                  <a:lnTo>
                    <a:pt x="2398204" y="148488"/>
                  </a:lnTo>
                  <a:lnTo>
                    <a:pt x="2390584" y="148488"/>
                  </a:lnTo>
                  <a:lnTo>
                    <a:pt x="2384488" y="145440"/>
                  </a:lnTo>
                  <a:lnTo>
                    <a:pt x="2375344" y="136296"/>
                  </a:lnTo>
                  <a:lnTo>
                    <a:pt x="2373820" y="128676"/>
                  </a:lnTo>
                  <a:lnTo>
                    <a:pt x="2373820" y="110388"/>
                  </a:lnTo>
                  <a:lnTo>
                    <a:pt x="2375344" y="102679"/>
                  </a:lnTo>
                  <a:lnTo>
                    <a:pt x="2384488" y="93535"/>
                  </a:lnTo>
                  <a:lnTo>
                    <a:pt x="2390584" y="90487"/>
                  </a:lnTo>
                  <a:lnTo>
                    <a:pt x="2398204" y="90487"/>
                  </a:lnTo>
                  <a:lnTo>
                    <a:pt x="2404148" y="91071"/>
                  </a:lnTo>
                  <a:lnTo>
                    <a:pt x="2410396" y="92964"/>
                  </a:lnTo>
                  <a:lnTo>
                    <a:pt x="2416632" y="96266"/>
                  </a:lnTo>
                  <a:lnTo>
                    <a:pt x="2422588" y="101155"/>
                  </a:lnTo>
                  <a:lnTo>
                    <a:pt x="2424112" y="101155"/>
                  </a:lnTo>
                  <a:lnTo>
                    <a:pt x="2424112" y="79819"/>
                  </a:lnTo>
                  <a:close/>
                </a:path>
                <a:path w="4780915" h="1976754">
                  <a:moveTo>
                    <a:pt x="2491257" y="76758"/>
                  </a:moveTo>
                  <a:lnTo>
                    <a:pt x="2463825" y="76758"/>
                  </a:lnTo>
                  <a:lnTo>
                    <a:pt x="2463825" y="52374"/>
                  </a:lnTo>
                  <a:lnTo>
                    <a:pt x="2440876" y="52374"/>
                  </a:lnTo>
                  <a:lnTo>
                    <a:pt x="2440876" y="76758"/>
                  </a:lnTo>
                  <a:lnTo>
                    <a:pt x="2430208" y="76758"/>
                  </a:lnTo>
                  <a:lnTo>
                    <a:pt x="2430208" y="91998"/>
                  </a:lnTo>
                  <a:lnTo>
                    <a:pt x="2440876" y="91998"/>
                  </a:lnTo>
                  <a:lnTo>
                    <a:pt x="2440876" y="146964"/>
                  </a:lnTo>
                  <a:lnTo>
                    <a:pt x="2443924" y="153060"/>
                  </a:lnTo>
                  <a:lnTo>
                    <a:pt x="2453068" y="162204"/>
                  </a:lnTo>
                  <a:lnTo>
                    <a:pt x="2460777" y="163728"/>
                  </a:lnTo>
                  <a:lnTo>
                    <a:pt x="2485161" y="163728"/>
                  </a:lnTo>
                  <a:lnTo>
                    <a:pt x="2491257" y="162204"/>
                  </a:lnTo>
                  <a:lnTo>
                    <a:pt x="2491257" y="146964"/>
                  </a:lnTo>
                  <a:lnTo>
                    <a:pt x="2489733" y="146964"/>
                  </a:lnTo>
                  <a:lnTo>
                    <a:pt x="2486685" y="148488"/>
                  </a:lnTo>
                  <a:lnTo>
                    <a:pt x="2474493" y="148488"/>
                  </a:lnTo>
                  <a:lnTo>
                    <a:pt x="2469921" y="146964"/>
                  </a:lnTo>
                  <a:lnTo>
                    <a:pt x="2465349" y="142392"/>
                  </a:lnTo>
                  <a:lnTo>
                    <a:pt x="2463825" y="136296"/>
                  </a:lnTo>
                  <a:lnTo>
                    <a:pt x="2463825" y="91998"/>
                  </a:lnTo>
                  <a:lnTo>
                    <a:pt x="2491257" y="91998"/>
                  </a:lnTo>
                  <a:lnTo>
                    <a:pt x="2491257" y="76758"/>
                  </a:lnTo>
                  <a:close/>
                </a:path>
                <a:path w="4780915" h="1976754">
                  <a:moveTo>
                    <a:pt x="2527833" y="76771"/>
                  </a:moveTo>
                  <a:lnTo>
                    <a:pt x="2504973" y="76771"/>
                  </a:lnTo>
                  <a:lnTo>
                    <a:pt x="2504973" y="162204"/>
                  </a:lnTo>
                  <a:lnTo>
                    <a:pt x="2527833" y="162204"/>
                  </a:lnTo>
                  <a:lnTo>
                    <a:pt x="2527833" y="76771"/>
                  </a:lnTo>
                  <a:close/>
                </a:path>
                <a:path w="4780915" h="1976754">
                  <a:moveTo>
                    <a:pt x="2527833" y="44767"/>
                  </a:moveTo>
                  <a:lnTo>
                    <a:pt x="2503449" y="44767"/>
                  </a:lnTo>
                  <a:lnTo>
                    <a:pt x="2503449" y="66103"/>
                  </a:lnTo>
                  <a:lnTo>
                    <a:pt x="2527833" y="66103"/>
                  </a:lnTo>
                  <a:lnTo>
                    <a:pt x="2527833" y="44767"/>
                  </a:lnTo>
                  <a:close/>
                </a:path>
                <a:path w="4780915" h="1976754">
                  <a:moveTo>
                    <a:pt x="2619375" y="79819"/>
                  </a:moveTo>
                  <a:lnTo>
                    <a:pt x="2612517" y="77571"/>
                  </a:lnTo>
                  <a:lnTo>
                    <a:pt x="2605659" y="75628"/>
                  </a:lnTo>
                  <a:lnTo>
                    <a:pt x="2598801" y="74244"/>
                  </a:lnTo>
                  <a:lnTo>
                    <a:pt x="2591943" y="73723"/>
                  </a:lnTo>
                  <a:lnTo>
                    <a:pt x="2581960" y="74549"/>
                  </a:lnTo>
                  <a:lnTo>
                    <a:pt x="2547836" y="100393"/>
                  </a:lnTo>
                  <a:lnTo>
                    <a:pt x="2544597" y="119532"/>
                  </a:lnTo>
                  <a:lnTo>
                    <a:pt x="2545435" y="130124"/>
                  </a:lnTo>
                  <a:lnTo>
                    <a:pt x="2572880" y="162013"/>
                  </a:lnTo>
                  <a:lnTo>
                    <a:pt x="2593467" y="165252"/>
                  </a:lnTo>
                  <a:lnTo>
                    <a:pt x="2599220" y="164706"/>
                  </a:lnTo>
                  <a:lnTo>
                    <a:pt x="2605278" y="163156"/>
                  </a:lnTo>
                  <a:lnTo>
                    <a:pt x="2611894" y="160756"/>
                  </a:lnTo>
                  <a:lnTo>
                    <a:pt x="2619375" y="157632"/>
                  </a:lnTo>
                  <a:lnTo>
                    <a:pt x="2619375" y="137820"/>
                  </a:lnTo>
                  <a:lnTo>
                    <a:pt x="2617851" y="137820"/>
                  </a:lnTo>
                  <a:lnTo>
                    <a:pt x="2611894" y="142697"/>
                  </a:lnTo>
                  <a:lnTo>
                    <a:pt x="2605659" y="146011"/>
                  </a:lnTo>
                  <a:lnTo>
                    <a:pt x="2599410" y="147891"/>
                  </a:lnTo>
                  <a:lnTo>
                    <a:pt x="2593467" y="148488"/>
                  </a:lnTo>
                  <a:lnTo>
                    <a:pt x="2585847" y="148488"/>
                  </a:lnTo>
                  <a:lnTo>
                    <a:pt x="2579751" y="145440"/>
                  </a:lnTo>
                  <a:lnTo>
                    <a:pt x="2570607" y="136296"/>
                  </a:lnTo>
                  <a:lnTo>
                    <a:pt x="2569083" y="128676"/>
                  </a:lnTo>
                  <a:lnTo>
                    <a:pt x="2569083" y="110388"/>
                  </a:lnTo>
                  <a:lnTo>
                    <a:pt x="2570607" y="102679"/>
                  </a:lnTo>
                  <a:lnTo>
                    <a:pt x="2579751" y="93535"/>
                  </a:lnTo>
                  <a:lnTo>
                    <a:pt x="2585847" y="90487"/>
                  </a:lnTo>
                  <a:lnTo>
                    <a:pt x="2593467" y="90487"/>
                  </a:lnTo>
                  <a:lnTo>
                    <a:pt x="2599194" y="91071"/>
                  </a:lnTo>
                  <a:lnTo>
                    <a:pt x="2605087" y="92964"/>
                  </a:lnTo>
                  <a:lnTo>
                    <a:pt x="2611247" y="96266"/>
                  </a:lnTo>
                  <a:lnTo>
                    <a:pt x="2617851" y="101155"/>
                  </a:lnTo>
                  <a:lnTo>
                    <a:pt x="2619375" y="101155"/>
                  </a:lnTo>
                  <a:lnTo>
                    <a:pt x="2619375" y="79819"/>
                  </a:lnTo>
                  <a:close/>
                </a:path>
                <a:path w="4780915" h="1976754">
                  <a:moveTo>
                    <a:pt x="2712428" y="114960"/>
                  </a:moveTo>
                  <a:lnTo>
                    <a:pt x="2689847" y="76288"/>
                  </a:lnTo>
                  <a:lnTo>
                    <a:pt x="2689466" y="76238"/>
                  </a:lnTo>
                  <a:lnTo>
                    <a:pt x="2689466" y="110299"/>
                  </a:lnTo>
                  <a:lnTo>
                    <a:pt x="2651366" y="110299"/>
                  </a:lnTo>
                  <a:lnTo>
                    <a:pt x="2652750" y="100291"/>
                  </a:lnTo>
                  <a:lnTo>
                    <a:pt x="2656700" y="93154"/>
                  </a:lnTo>
                  <a:lnTo>
                    <a:pt x="2662948" y="88861"/>
                  </a:lnTo>
                  <a:lnTo>
                    <a:pt x="2671178" y="87439"/>
                  </a:lnTo>
                  <a:lnTo>
                    <a:pt x="2679179" y="88861"/>
                  </a:lnTo>
                  <a:lnTo>
                    <a:pt x="2684894" y="93154"/>
                  </a:lnTo>
                  <a:lnTo>
                    <a:pt x="2688323" y="100291"/>
                  </a:lnTo>
                  <a:lnTo>
                    <a:pt x="2689466" y="110299"/>
                  </a:lnTo>
                  <a:lnTo>
                    <a:pt x="2689466" y="76238"/>
                  </a:lnTo>
                  <a:lnTo>
                    <a:pt x="2672702" y="73723"/>
                  </a:lnTo>
                  <a:lnTo>
                    <a:pt x="2662986" y="74549"/>
                  </a:lnTo>
                  <a:lnTo>
                    <a:pt x="2654414" y="76962"/>
                  </a:lnTo>
                  <a:lnTo>
                    <a:pt x="2629128" y="109524"/>
                  </a:lnTo>
                  <a:lnTo>
                    <a:pt x="2628506" y="119532"/>
                  </a:lnTo>
                  <a:lnTo>
                    <a:pt x="2629128" y="130124"/>
                  </a:lnTo>
                  <a:lnTo>
                    <a:pt x="2656700" y="162013"/>
                  </a:lnTo>
                  <a:lnTo>
                    <a:pt x="2677274" y="165252"/>
                  </a:lnTo>
                  <a:lnTo>
                    <a:pt x="2685300" y="164706"/>
                  </a:lnTo>
                  <a:lnTo>
                    <a:pt x="2693466" y="163156"/>
                  </a:lnTo>
                  <a:lnTo>
                    <a:pt x="2701925" y="160756"/>
                  </a:lnTo>
                  <a:lnTo>
                    <a:pt x="2710802" y="157632"/>
                  </a:lnTo>
                  <a:lnTo>
                    <a:pt x="2710802" y="148488"/>
                  </a:lnTo>
                  <a:lnTo>
                    <a:pt x="2710802" y="137820"/>
                  </a:lnTo>
                  <a:lnTo>
                    <a:pt x="2709278" y="137820"/>
                  </a:lnTo>
                  <a:lnTo>
                    <a:pt x="2702407" y="142697"/>
                  </a:lnTo>
                  <a:lnTo>
                    <a:pt x="2695371" y="146011"/>
                  </a:lnTo>
                  <a:lnTo>
                    <a:pt x="2688069" y="147891"/>
                  </a:lnTo>
                  <a:lnTo>
                    <a:pt x="2680322" y="148488"/>
                  </a:lnTo>
                  <a:lnTo>
                    <a:pt x="2668092" y="147015"/>
                  </a:lnTo>
                  <a:lnTo>
                    <a:pt x="2658986" y="142392"/>
                  </a:lnTo>
                  <a:lnTo>
                    <a:pt x="2653322" y="134340"/>
                  </a:lnTo>
                  <a:lnTo>
                    <a:pt x="2651366" y="122580"/>
                  </a:lnTo>
                  <a:lnTo>
                    <a:pt x="2712428" y="122580"/>
                  </a:lnTo>
                  <a:lnTo>
                    <a:pt x="2712428" y="114960"/>
                  </a:lnTo>
                  <a:close/>
                </a:path>
                <a:path w="4780915" h="1976754">
                  <a:moveTo>
                    <a:pt x="4780775" y="306311"/>
                  </a:moveTo>
                  <a:lnTo>
                    <a:pt x="10668" y="306311"/>
                  </a:lnTo>
                  <a:lnTo>
                    <a:pt x="10668" y="0"/>
                  </a:lnTo>
                  <a:lnTo>
                    <a:pt x="0" y="0"/>
                  </a:lnTo>
                  <a:lnTo>
                    <a:pt x="0" y="1976615"/>
                  </a:lnTo>
                  <a:lnTo>
                    <a:pt x="10668" y="1976615"/>
                  </a:lnTo>
                  <a:lnTo>
                    <a:pt x="10668" y="316979"/>
                  </a:lnTo>
                  <a:lnTo>
                    <a:pt x="4780775" y="316979"/>
                  </a:lnTo>
                  <a:lnTo>
                    <a:pt x="4780775" y="30631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4" name="object 104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5396769" y="5479732"/>
              <a:ext cx="900017" cy="138874"/>
            </a:xfrm>
            <a:prstGeom prst="rect">
              <a:avLst/>
            </a:prstGeom>
          </p:spPr>
        </p:pic>
        <p:pic>
          <p:nvPicPr>
            <p:cNvPr id="105" name="object 105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5396769" y="5708713"/>
              <a:ext cx="758094" cy="140398"/>
            </a:xfrm>
            <a:prstGeom prst="rect">
              <a:avLst/>
            </a:prstGeom>
          </p:spPr>
        </p:pic>
        <p:pic>
          <p:nvPicPr>
            <p:cNvPr id="106" name="object 106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5405913" y="5940647"/>
              <a:ext cx="1044892" cy="137350"/>
            </a:xfrm>
            <a:prstGeom prst="rect">
              <a:avLst/>
            </a:prstGeom>
          </p:spPr>
        </p:pic>
        <p:sp>
          <p:nvSpPr>
            <p:cNvPr id="107" name="object 107"/>
            <p:cNvSpPr/>
            <p:nvPr/>
          </p:nvSpPr>
          <p:spPr>
            <a:xfrm>
              <a:off x="6470701" y="5939129"/>
              <a:ext cx="596900" cy="137795"/>
            </a:xfrm>
            <a:custGeom>
              <a:avLst/>
              <a:gdLst/>
              <a:ahLst/>
              <a:cxnLst/>
              <a:rect l="l" t="t" r="r" b="b"/>
              <a:pathLst>
                <a:path w="596900" h="137795">
                  <a:moveTo>
                    <a:pt x="74676" y="13716"/>
                  </a:moveTo>
                  <a:lnTo>
                    <a:pt x="64008" y="13716"/>
                  </a:lnTo>
                  <a:lnTo>
                    <a:pt x="64008" y="24384"/>
                  </a:lnTo>
                  <a:lnTo>
                    <a:pt x="74676" y="24384"/>
                  </a:lnTo>
                  <a:lnTo>
                    <a:pt x="74676" y="13716"/>
                  </a:lnTo>
                  <a:close/>
                </a:path>
                <a:path w="596900" h="137795">
                  <a:moveTo>
                    <a:pt x="117449" y="97624"/>
                  </a:moveTo>
                  <a:lnTo>
                    <a:pt x="106781" y="97624"/>
                  </a:lnTo>
                  <a:lnTo>
                    <a:pt x="106781" y="108394"/>
                  </a:lnTo>
                  <a:lnTo>
                    <a:pt x="117449" y="108394"/>
                  </a:lnTo>
                  <a:lnTo>
                    <a:pt x="117449" y="97624"/>
                  </a:lnTo>
                  <a:close/>
                </a:path>
                <a:path w="596900" h="137795">
                  <a:moveTo>
                    <a:pt x="126593" y="13716"/>
                  </a:moveTo>
                  <a:lnTo>
                    <a:pt x="114401" y="13716"/>
                  </a:lnTo>
                  <a:lnTo>
                    <a:pt x="114401" y="24384"/>
                  </a:lnTo>
                  <a:lnTo>
                    <a:pt x="126593" y="24384"/>
                  </a:lnTo>
                  <a:lnTo>
                    <a:pt x="126593" y="13716"/>
                  </a:lnTo>
                  <a:close/>
                </a:path>
                <a:path w="596900" h="137795">
                  <a:moveTo>
                    <a:pt x="126593" y="8216"/>
                  </a:moveTo>
                  <a:lnTo>
                    <a:pt x="12192" y="8216"/>
                  </a:lnTo>
                  <a:lnTo>
                    <a:pt x="12192" y="13296"/>
                  </a:lnTo>
                  <a:lnTo>
                    <a:pt x="12192" y="24726"/>
                  </a:lnTo>
                  <a:lnTo>
                    <a:pt x="12192" y="31076"/>
                  </a:lnTo>
                  <a:lnTo>
                    <a:pt x="12192" y="41236"/>
                  </a:lnTo>
                  <a:lnTo>
                    <a:pt x="12192" y="48856"/>
                  </a:lnTo>
                  <a:lnTo>
                    <a:pt x="126593" y="48856"/>
                  </a:lnTo>
                  <a:lnTo>
                    <a:pt x="126593" y="41236"/>
                  </a:lnTo>
                  <a:lnTo>
                    <a:pt x="126593" y="31076"/>
                  </a:lnTo>
                  <a:lnTo>
                    <a:pt x="126593" y="30480"/>
                  </a:lnTo>
                  <a:lnTo>
                    <a:pt x="126593" y="24726"/>
                  </a:lnTo>
                  <a:lnTo>
                    <a:pt x="114401" y="24726"/>
                  </a:lnTo>
                  <a:lnTo>
                    <a:pt x="114401" y="31076"/>
                  </a:lnTo>
                  <a:lnTo>
                    <a:pt x="114401" y="41236"/>
                  </a:lnTo>
                  <a:lnTo>
                    <a:pt x="74676" y="41236"/>
                  </a:lnTo>
                  <a:lnTo>
                    <a:pt x="74676" y="31076"/>
                  </a:lnTo>
                  <a:lnTo>
                    <a:pt x="114401" y="31076"/>
                  </a:lnTo>
                  <a:lnTo>
                    <a:pt x="114401" y="24726"/>
                  </a:lnTo>
                  <a:lnTo>
                    <a:pt x="64008" y="24726"/>
                  </a:lnTo>
                  <a:lnTo>
                    <a:pt x="64008" y="31076"/>
                  </a:lnTo>
                  <a:lnTo>
                    <a:pt x="64008" y="41236"/>
                  </a:lnTo>
                  <a:lnTo>
                    <a:pt x="24384" y="41236"/>
                  </a:lnTo>
                  <a:lnTo>
                    <a:pt x="24384" y="31076"/>
                  </a:lnTo>
                  <a:lnTo>
                    <a:pt x="64008" y="31076"/>
                  </a:lnTo>
                  <a:lnTo>
                    <a:pt x="64008" y="24726"/>
                  </a:lnTo>
                  <a:lnTo>
                    <a:pt x="24384" y="24726"/>
                  </a:lnTo>
                  <a:lnTo>
                    <a:pt x="24384" y="13296"/>
                  </a:lnTo>
                  <a:lnTo>
                    <a:pt x="126593" y="13296"/>
                  </a:lnTo>
                  <a:lnTo>
                    <a:pt x="126593" y="8216"/>
                  </a:lnTo>
                  <a:close/>
                </a:path>
                <a:path w="596900" h="137795">
                  <a:moveTo>
                    <a:pt x="138785" y="56476"/>
                  </a:moveTo>
                  <a:lnTo>
                    <a:pt x="1524" y="56476"/>
                  </a:lnTo>
                  <a:lnTo>
                    <a:pt x="1524" y="64096"/>
                  </a:lnTo>
                  <a:lnTo>
                    <a:pt x="1524" y="80606"/>
                  </a:lnTo>
                  <a:lnTo>
                    <a:pt x="12192" y="80606"/>
                  </a:lnTo>
                  <a:lnTo>
                    <a:pt x="12192" y="64096"/>
                  </a:lnTo>
                  <a:lnTo>
                    <a:pt x="128117" y="64096"/>
                  </a:lnTo>
                  <a:lnTo>
                    <a:pt x="128117" y="79336"/>
                  </a:lnTo>
                  <a:lnTo>
                    <a:pt x="138785" y="79336"/>
                  </a:lnTo>
                  <a:lnTo>
                    <a:pt x="138785" y="64096"/>
                  </a:lnTo>
                  <a:lnTo>
                    <a:pt x="138785" y="56476"/>
                  </a:lnTo>
                  <a:close/>
                </a:path>
                <a:path w="596900" h="137795">
                  <a:moveTo>
                    <a:pt x="140309" y="126682"/>
                  </a:moveTo>
                  <a:lnTo>
                    <a:pt x="117449" y="126682"/>
                  </a:lnTo>
                  <a:lnTo>
                    <a:pt x="117449" y="114896"/>
                  </a:lnTo>
                  <a:lnTo>
                    <a:pt x="117449" y="114490"/>
                  </a:lnTo>
                  <a:lnTo>
                    <a:pt x="117449" y="108546"/>
                  </a:lnTo>
                  <a:lnTo>
                    <a:pt x="32004" y="108546"/>
                  </a:lnTo>
                  <a:lnTo>
                    <a:pt x="32004" y="97116"/>
                  </a:lnTo>
                  <a:lnTo>
                    <a:pt x="117449" y="97116"/>
                  </a:lnTo>
                  <a:lnTo>
                    <a:pt x="117449" y="90004"/>
                  </a:lnTo>
                  <a:lnTo>
                    <a:pt x="117449" y="89496"/>
                  </a:lnTo>
                  <a:lnTo>
                    <a:pt x="117449" y="80860"/>
                  </a:lnTo>
                  <a:lnTo>
                    <a:pt x="106781" y="80860"/>
                  </a:lnTo>
                  <a:lnTo>
                    <a:pt x="106781" y="89496"/>
                  </a:lnTo>
                  <a:lnTo>
                    <a:pt x="32004" y="89496"/>
                  </a:lnTo>
                  <a:lnTo>
                    <a:pt x="32004" y="80606"/>
                  </a:lnTo>
                  <a:lnTo>
                    <a:pt x="117449" y="80606"/>
                  </a:lnTo>
                  <a:lnTo>
                    <a:pt x="117449" y="72986"/>
                  </a:lnTo>
                  <a:lnTo>
                    <a:pt x="21336" y="72986"/>
                  </a:lnTo>
                  <a:lnTo>
                    <a:pt x="21336" y="80606"/>
                  </a:lnTo>
                  <a:lnTo>
                    <a:pt x="21336" y="89496"/>
                  </a:lnTo>
                  <a:lnTo>
                    <a:pt x="21336" y="97116"/>
                  </a:lnTo>
                  <a:lnTo>
                    <a:pt x="21336" y="108546"/>
                  </a:lnTo>
                  <a:lnTo>
                    <a:pt x="21336" y="114896"/>
                  </a:lnTo>
                  <a:lnTo>
                    <a:pt x="21336" y="126326"/>
                  </a:lnTo>
                  <a:lnTo>
                    <a:pt x="32004" y="126326"/>
                  </a:lnTo>
                  <a:lnTo>
                    <a:pt x="32004" y="114896"/>
                  </a:lnTo>
                  <a:lnTo>
                    <a:pt x="106781" y="114896"/>
                  </a:lnTo>
                  <a:lnTo>
                    <a:pt x="106781" y="126682"/>
                  </a:lnTo>
                  <a:lnTo>
                    <a:pt x="0" y="126682"/>
                  </a:lnTo>
                  <a:lnTo>
                    <a:pt x="0" y="134302"/>
                  </a:lnTo>
                  <a:lnTo>
                    <a:pt x="140309" y="134302"/>
                  </a:lnTo>
                  <a:lnTo>
                    <a:pt x="140309" y="126682"/>
                  </a:lnTo>
                  <a:close/>
                </a:path>
                <a:path w="596900" h="137795">
                  <a:moveTo>
                    <a:pt x="288226" y="56476"/>
                  </a:moveTo>
                  <a:lnTo>
                    <a:pt x="283654" y="47332"/>
                  </a:lnTo>
                  <a:lnTo>
                    <a:pt x="239458" y="64096"/>
                  </a:lnTo>
                  <a:lnTo>
                    <a:pt x="236410" y="56476"/>
                  </a:lnTo>
                  <a:lnTo>
                    <a:pt x="228790" y="53428"/>
                  </a:lnTo>
                  <a:lnTo>
                    <a:pt x="212026" y="53428"/>
                  </a:lnTo>
                  <a:lnTo>
                    <a:pt x="207454" y="54952"/>
                  </a:lnTo>
                  <a:lnTo>
                    <a:pt x="201269" y="56476"/>
                  </a:lnTo>
                  <a:lnTo>
                    <a:pt x="196697" y="56476"/>
                  </a:lnTo>
                  <a:lnTo>
                    <a:pt x="195173" y="58000"/>
                  </a:lnTo>
                  <a:lnTo>
                    <a:pt x="193649" y="58000"/>
                  </a:lnTo>
                  <a:lnTo>
                    <a:pt x="198831" y="51435"/>
                  </a:lnTo>
                  <a:lnTo>
                    <a:pt x="203034" y="45427"/>
                  </a:lnTo>
                  <a:lnTo>
                    <a:pt x="206375" y="40005"/>
                  </a:lnTo>
                  <a:lnTo>
                    <a:pt x="208978" y="35140"/>
                  </a:lnTo>
                  <a:lnTo>
                    <a:pt x="268414" y="35140"/>
                  </a:lnTo>
                  <a:lnTo>
                    <a:pt x="268414" y="25908"/>
                  </a:lnTo>
                  <a:lnTo>
                    <a:pt x="212026" y="25908"/>
                  </a:lnTo>
                  <a:lnTo>
                    <a:pt x="215074" y="19812"/>
                  </a:lnTo>
                  <a:lnTo>
                    <a:pt x="216598" y="13716"/>
                  </a:lnTo>
                  <a:lnTo>
                    <a:pt x="218122" y="9144"/>
                  </a:lnTo>
                  <a:lnTo>
                    <a:pt x="205930" y="7620"/>
                  </a:lnTo>
                  <a:lnTo>
                    <a:pt x="202793" y="19812"/>
                  </a:lnTo>
                  <a:lnTo>
                    <a:pt x="199745" y="25908"/>
                  </a:lnTo>
                  <a:lnTo>
                    <a:pt x="161645" y="25908"/>
                  </a:lnTo>
                  <a:lnTo>
                    <a:pt x="161645" y="35140"/>
                  </a:lnTo>
                  <a:lnTo>
                    <a:pt x="195173" y="35140"/>
                  </a:lnTo>
                  <a:lnTo>
                    <a:pt x="188341" y="48552"/>
                  </a:lnTo>
                  <a:lnTo>
                    <a:pt x="179362" y="61239"/>
                  </a:lnTo>
                  <a:lnTo>
                    <a:pt x="168389" y="73075"/>
                  </a:lnTo>
                  <a:lnTo>
                    <a:pt x="155549" y="83908"/>
                  </a:lnTo>
                  <a:lnTo>
                    <a:pt x="161645" y="91528"/>
                  </a:lnTo>
                  <a:lnTo>
                    <a:pt x="193979" y="66725"/>
                  </a:lnTo>
                  <a:lnTo>
                    <a:pt x="213550" y="61048"/>
                  </a:lnTo>
                  <a:lnTo>
                    <a:pt x="224218" y="61048"/>
                  </a:lnTo>
                  <a:lnTo>
                    <a:pt x="227266" y="64096"/>
                  </a:lnTo>
                  <a:lnTo>
                    <a:pt x="230314" y="68668"/>
                  </a:lnTo>
                  <a:lnTo>
                    <a:pt x="218846" y="74371"/>
                  </a:lnTo>
                  <a:lnTo>
                    <a:pt x="209511" y="79908"/>
                  </a:lnTo>
                  <a:lnTo>
                    <a:pt x="202171" y="85178"/>
                  </a:lnTo>
                  <a:lnTo>
                    <a:pt x="196697" y="90004"/>
                  </a:lnTo>
                  <a:lnTo>
                    <a:pt x="189077" y="97624"/>
                  </a:lnTo>
                  <a:lnTo>
                    <a:pt x="186029" y="103720"/>
                  </a:lnTo>
                  <a:lnTo>
                    <a:pt x="186029" y="119062"/>
                  </a:lnTo>
                  <a:lnTo>
                    <a:pt x="227418" y="133997"/>
                  </a:lnTo>
                  <a:lnTo>
                    <a:pt x="244030" y="134302"/>
                  </a:lnTo>
                  <a:lnTo>
                    <a:pt x="265747" y="134112"/>
                  </a:lnTo>
                  <a:lnTo>
                    <a:pt x="275755" y="133654"/>
                  </a:lnTo>
                  <a:lnTo>
                    <a:pt x="285178" y="132778"/>
                  </a:lnTo>
                  <a:lnTo>
                    <a:pt x="285178" y="122110"/>
                  </a:lnTo>
                  <a:lnTo>
                    <a:pt x="275450" y="123228"/>
                  </a:lnTo>
                  <a:lnTo>
                    <a:pt x="264414" y="124206"/>
                  </a:lnTo>
                  <a:lnTo>
                    <a:pt x="251968" y="124891"/>
                  </a:lnTo>
                  <a:lnTo>
                    <a:pt x="237934" y="125158"/>
                  </a:lnTo>
                  <a:lnTo>
                    <a:pt x="226504" y="124866"/>
                  </a:lnTo>
                  <a:lnTo>
                    <a:pt x="198221" y="114490"/>
                  </a:lnTo>
                  <a:lnTo>
                    <a:pt x="198221" y="109918"/>
                  </a:lnTo>
                  <a:lnTo>
                    <a:pt x="200266" y="102717"/>
                  </a:lnTo>
                  <a:lnTo>
                    <a:pt x="206463" y="94970"/>
                  </a:lnTo>
                  <a:lnTo>
                    <a:pt x="216941" y="86677"/>
                  </a:lnTo>
                  <a:lnTo>
                    <a:pt x="231838" y="77812"/>
                  </a:lnTo>
                  <a:lnTo>
                    <a:pt x="231838" y="109918"/>
                  </a:lnTo>
                  <a:lnTo>
                    <a:pt x="242506" y="109918"/>
                  </a:lnTo>
                  <a:lnTo>
                    <a:pt x="242506" y="73240"/>
                  </a:lnTo>
                  <a:lnTo>
                    <a:pt x="268795" y="63144"/>
                  </a:lnTo>
                  <a:lnTo>
                    <a:pt x="279374" y="59321"/>
                  </a:lnTo>
                  <a:lnTo>
                    <a:pt x="288226" y="56476"/>
                  </a:lnTo>
                  <a:close/>
                </a:path>
                <a:path w="596900" h="137795">
                  <a:moveTo>
                    <a:pt x="344716" y="4572"/>
                  </a:moveTo>
                  <a:lnTo>
                    <a:pt x="334048" y="1524"/>
                  </a:lnTo>
                  <a:lnTo>
                    <a:pt x="331482" y="10718"/>
                  </a:lnTo>
                  <a:lnTo>
                    <a:pt x="328333" y="20205"/>
                  </a:lnTo>
                  <a:lnTo>
                    <a:pt x="310946" y="60667"/>
                  </a:lnTo>
                  <a:lnTo>
                    <a:pt x="300431" y="77812"/>
                  </a:lnTo>
                  <a:lnTo>
                    <a:pt x="308051" y="83908"/>
                  </a:lnTo>
                  <a:lnTo>
                    <a:pt x="311531" y="79057"/>
                  </a:lnTo>
                  <a:lnTo>
                    <a:pt x="314985" y="73621"/>
                  </a:lnTo>
                  <a:lnTo>
                    <a:pt x="318427" y="67627"/>
                  </a:lnTo>
                  <a:lnTo>
                    <a:pt x="321856" y="61048"/>
                  </a:lnTo>
                  <a:lnTo>
                    <a:pt x="321856" y="137350"/>
                  </a:lnTo>
                  <a:lnTo>
                    <a:pt x="334048" y="137350"/>
                  </a:lnTo>
                  <a:lnTo>
                    <a:pt x="334048" y="61048"/>
                  </a:lnTo>
                  <a:lnTo>
                    <a:pt x="334048" y="45808"/>
                  </a:lnTo>
                  <a:lnTo>
                    <a:pt x="329476" y="45808"/>
                  </a:lnTo>
                  <a:lnTo>
                    <a:pt x="334645" y="33756"/>
                  </a:lnTo>
                  <a:lnTo>
                    <a:pt x="338810" y="22872"/>
                  </a:lnTo>
                  <a:lnTo>
                    <a:pt x="342125" y="13144"/>
                  </a:lnTo>
                  <a:lnTo>
                    <a:pt x="344716" y="4572"/>
                  </a:lnTo>
                  <a:close/>
                </a:path>
                <a:path w="596900" h="137795">
                  <a:moveTo>
                    <a:pt x="433209" y="28956"/>
                  </a:moveTo>
                  <a:lnTo>
                    <a:pt x="422541" y="28956"/>
                  </a:lnTo>
                  <a:lnTo>
                    <a:pt x="422541" y="35140"/>
                  </a:lnTo>
                  <a:lnTo>
                    <a:pt x="422541" y="44284"/>
                  </a:lnTo>
                  <a:lnTo>
                    <a:pt x="422541" y="50380"/>
                  </a:lnTo>
                  <a:lnTo>
                    <a:pt x="422541" y="59524"/>
                  </a:lnTo>
                  <a:lnTo>
                    <a:pt x="367576" y="59524"/>
                  </a:lnTo>
                  <a:lnTo>
                    <a:pt x="367576" y="50380"/>
                  </a:lnTo>
                  <a:lnTo>
                    <a:pt x="422541" y="50380"/>
                  </a:lnTo>
                  <a:lnTo>
                    <a:pt x="422541" y="44284"/>
                  </a:lnTo>
                  <a:lnTo>
                    <a:pt x="367576" y="44284"/>
                  </a:lnTo>
                  <a:lnTo>
                    <a:pt x="367576" y="35140"/>
                  </a:lnTo>
                  <a:lnTo>
                    <a:pt x="422541" y="35140"/>
                  </a:lnTo>
                  <a:lnTo>
                    <a:pt x="422541" y="28956"/>
                  </a:lnTo>
                  <a:lnTo>
                    <a:pt x="358432" y="28956"/>
                  </a:lnTo>
                  <a:lnTo>
                    <a:pt x="358432" y="67144"/>
                  </a:lnTo>
                  <a:lnTo>
                    <a:pt x="433209" y="67144"/>
                  </a:lnTo>
                  <a:lnTo>
                    <a:pt x="433209" y="59524"/>
                  </a:lnTo>
                  <a:lnTo>
                    <a:pt x="433209" y="50380"/>
                  </a:lnTo>
                  <a:lnTo>
                    <a:pt x="433209" y="44284"/>
                  </a:lnTo>
                  <a:lnTo>
                    <a:pt x="433209" y="35140"/>
                  </a:lnTo>
                  <a:lnTo>
                    <a:pt x="433209" y="28956"/>
                  </a:lnTo>
                  <a:close/>
                </a:path>
                <a:path w="596900" h="137795">
                  <a:moveTo>
                    <a:pt x="442353" y="12192"/>
                  </a:moveTo>
                  <a:lnTo>
                    <a:pt x="369100" y="12192"/>
                  </a:lnTo>
                  <a:lnTo>
                    <a:pt x="370624" y="7620"/>
                  </a:lnTo>
                  <a:lnTo>
                    <a:pt x="372148" y="4572"/>
                  </a:lnTo>
                  <a:lnTo>
                    <a:pt x="372148" y="3048"/>
                  </a:lnTo>
                  <a:lnTo>
                    <a:pt x="361480" y="0"/>
                  </a:lnTo>
                  <a:lnTo>
                    <a:pt x="359956" y="6096"/>
                  </a:lnTo>
                  <a:lnTo>
                    <a:pt x="356908" y="12192"/>
                  </a:lnTo>
                  <a:lnTo>
                    <a:pt x="352336" y="19812"/>
                  </a:lnTo>
                  <a:lnTo>
                    <a:pt x="343192" y="32004"/>
                  </a:lnTo>
                  <a:lnTo>
                    <a:pt x="340144" y="36664"/>
                  </a:lnTo>
                  <a:lnTo>
                    <a:pt x="347764" y="41236"/>
                  </a:lnTo>
                  <a:lnTo>
                    <a:pt x="350812" y="38188"/>
                  </a:lnTo>
                  <a:lnTo>
                    <a:pt x="353860" y="33528"/>
                  </a:lnTo>
                  <a:lnTo>
                    <a:pt x="358432" y="28956"/>
                  </a:lnTo>
                  <a:lnTo>
                    <a:pt x="363004" y="19812"/>
                  </a:lnTo>
                  <a:lnTo>
                    <a:pt x="442353" y="19812"/>
                  </a:lnTo>
                  <a:lnTo>
                    <a:pt x="442353" y="12192"/>
                  </a:lnTo>
                  <a:close/>
                </a:path>
                <a:path w="596900" h="137795">
                  <a:moveTo>
                    <a:pt x="443877" y="74764"/>
                  </a:moveTo>
                  <a:lnTo>
                    <a:pt x="341668" y="74764"/>
                  </a:lnTo>
                  <a:lnTo>
                    <a:pt x="341668" y="82384"/>
                  </a:lnTo>
                  <a:lnTo>
                    <a:pt x="364528" y="82384"/>
                  </a:lnTo>
                  <a:lnTo>
                    <a:pt x="358533" y="89839"/>
                  </a:lnTo>
                  <a:lnTo>
                    <a:pt x="351955" y="96304"/>
                  </a:lnTo>
                  <a:lnTo>
                    <a:pt x="344817" y="101930"/>
                  </a:lnTo>
                  <a:lnTo>
                    <a:pt x="337096" y="106870"/>
                  </a:lnTo>
                  <a:lnTo>
                    <a:pt x="341668" y="112966"/>
                  </a:lnTo>
                  <a:lnTo>
                    <a:pt x="347764" y="109918"/>
                  </a:lnTo>
                  <a:lnTo>
                    <a:pt x="353860" y="105346"/>
                  </a:lnTo>
                  <a:lnTo>
                    <a:pt x="359956" y="99148"/>
                  </a:lnTo>
                  <a:lnTo>
                    <a:pt x="375196" y="99148"/>
                  </a:lnTo>
                  <a:lnTo>
                    <a:pt x="341668" y="128206"/>
                  </a:lnTo>
                  <a:lnTo>
                    <a:pt x="346240" y="134302"/>
                  </a:lnTo>
                  <a:lnTo>
                    <a:pt x="352831" y="130822"/>
                  </a:lnTo>
                  <a:lnTo>
                    <a:pt x="359003" y="127063"/>
                  </a:lnTo>
                  <a:lnTo>
                    <a:pt x="364883" y="122732"/>
                  </a:lnTo>
                  <a:lnTo>
                    <a:pt x="370624" y="117538"/>
                  </a:lnTo>
                  <a:lnTo>
                    <a:pt x="378244" y="111442"/>
                  </a:lnTo>
                  <a:lnTo>
                    <a:pt x="384340" y="105346"/>
                  </a:lnTo>
                  <a:lnTo>
                    <a:pt x="387388" y="99148"/>
                  </a:lnTo>
                  <a:lnTo>
                    <a:pt x="404152" y="99148"/>
                  </a:lnTo>
                  <a:lnTo>
                    <a:pt x="396989" y="108064"/>
                  </a:lnTo>
                  <a:lnTo>
                    <a:pt x="389102" y="116382"/>
                  </a:lnTo>
                  <a:lnTo>
                    <a:pt x="380365" y="124104"/>
                  </a:lnTo>
                  <a:lnTo>
                    <a:pt x="370624" y="131254"/>
                  </a:lnTo>
                  <a:lnTo>
                    <a:pt x="375196" y="137350"/>
                  </a:lnTo>
                  <a:lnTo>
                    <a:pt x="408965" y="109334"/>
                  </a:lnTo>
                  <a:lnTo>
                    <a:pt x="414921" y="99148"/>
                  </a:lnTo>
                  <a:lnTo>
                    <a:pt x="425589" y="99148"/>
                  </a:lnTo>
                  <a:lnTo>
                    <a:pt x="425589" y="109918"/>
                  </a:lnTo>
                  <a:lnTo>
                    <a:pt x="424065" y="117538"/>
                  </a:lnTo>
                  <a:lnTo>
                    <a:pt x="421017" y="126682"/>
                  </a:lnTo>
                  <a:lnTo>
                    <a:pt x="417969" y="129730"/>
                  </a:lnTo>
                  <a:lnTo>
                    <a:pt x="401104" y="129730"/>
                  </a:lnTo>
                  <a:lnTo>
                    <a:pt x="402628" y="137350"/>
                  </a:lnTo>
                  <a:lnTo>
                    <a:pt x="425589" y="137350"/>
                  </a:lnTo>
                  <a:lnTo>
                    <a:pt x="431685" y="134302"/>
                  </a:lnTo>
                  <a:lnTo>
                    <a:pt x="436257" y="99148"/>
                  </a:lnTo>
                  <a:lnTo>
                    <a:pt x="436257" y="91528"/>
                  </a:lnTo>
                  <a:lnTo>
                    <a:pt x="369100" y="91528"/>
                  </a:lnTo>
                  <a:lnTo>
                    <a:pt x="372148" y="88480"/>
                  </a:lnTo>
                  <a:lnTo>
                    <a:pt x="373672" y="85432"/>
                  </a:lnTo>
                  <a:lnTo>
                    <a:pt x="376720" y="82384"/>
                  </a:lnTo>
                  <a:lnTo>
                    <a:pt x="443877" y="82384"/>
                  </a:lnTo>
                  <a:lnTo>
                    <a:pt x="443877" y="74764"/>
                  </a:lnTo>
                  <a:close/>
                </a:path>
                <a:path w="596900" h="137795">
                  <a:moveTo>
                    <a:pt x="596366" y="82384"/>
                  </a:moveTo>
                  <a:lnTo>
                    <a:pt x="578434" y="45808"/>
                  </a:lnTo>
                  <a:lnTo>
                    <a:pt x="544550" y="35140"/>
                  </a:lnTo>
                  <a:lnTo>
                    <a:pt x="546074" y="28956"/>
                  </a:lnTo>
                  <a:lnTo>
                    <a:pt x="546074" y="10668"/>
                  </a:lnTo>
                  <a:lnTo>
                    <a:pt x="533882" y="10668"/>
                  </a:lnTo>
                  <a:lnTo>
                    <a:pt x="533781" y="19812"/>
                  </a:lnTo>
                  <a:lnTo>
                    <a:pt x="533692" y="23063"/>
                  </a:lnTo>
                  <a:lnTo>
                    <a:pt x="533234" y="29781"/>
                  </a:lnTo>
                  <a:lnTo>
                    <a:pt x="532358" y="36664"/>
                  </a:lnTo>
                  <a:lnTo>
                    <a:pt x="532358" y="45808"/>
                  </a:lnTo>
                  <a:lnTo>
                    <a:pt x="529501" y="58077"/>
                  </a:lnTo>
                  <a:lnTo>
                    <a:pt x="525487" y="69621"/>
                  </a:lnTo>
                  <a:lnTo>
                    <a:pt x="520319" y="80314"/>
                  </a:lnTo>
                  <a:lnTo>
                    <a:pt x="513981" y="90004"/>
                  </a:lnTo>
                  <a:lnTo>
                    <a:pt x="508787" y="81991"/>
                  </a:lnTo>
                  <a:lnTo>
                    <a:pt x="506361" y="77419"/>
                  </a:lnTo>
                  <a:lnTo>
                    <a:pt x="506361" y="99148"/>
                  </a:lnTo>
                  <a:lnTo>
                    <a:pt x="499541" y="106324"/>
                  </a:lnTo>
                  <a:lnTo>
                    <a:pt x="493026" y="111620"/>
                  </a:lnTo>
                  <a:lnTo>
                    <a:pt x="487070" y="114896"/>
                  </a:lnTo>
                  <a:lnTo>
                    <a:pt x="481977" y="116014"/>
                  </a:lnTo>
                  <a:lnTo>
                    <a:pt x="477405" y="116014"/>
                  </a:lnTo>
                  <a:lnTo>
                    <a:pt x="471309" y="109918"/>
                  </a:lnTo>
                  <a:lnTo>
                    <a:pt x="469785" y="106870"/>
                  </a:lnTo>
                  <a:lnTo>
                    <a:pt x="469785" y="93052"/>
                  </a:lnTo>
                  <a:lnTo>
                    <a:pt x="471309" y="90004"/>
                  </a:lnTo>
                  <a:lnTo>
                    <a:pt x="471309" y="85432"/>
                  </a:lnTo>
                  <a:lnTo>
                    <a:pt x="477405" y="76288"/>
                  </a:lnTo>
                  <a:lnTo>
                    <a:pt x="478929" y="71716"/>
                  </a:lnTo>
                  <a:lnTo>
                    <a:pt x="483501" y="68668"/>
                  </a:lnTo>
                  <a:lnTo>
                    <a:pt x="488073" y="64096"/>
                  </a:lnTo>
                  <a:lnTo>
                    <a:pt x="491782" y="73228"/>
                  </a:lnTo>
                  <a:lnTo>
                    <a:pt x="496074" y="82194"/>
                  </a:lnTo>
                  <a:lnTo>
                    <a:pt x="500926" y="90893"/>
                  </a:lnTo>
                  <a:lnTo>
                    <a:pt x="506361" y="99148"/>
                  </a:lnTo>
                  <a:lnTo>
                    <a:pt x="506361" y="77419"/>
                  </a:lnTo>
                  <a:lnTo>
                    <a:pt x="504456" y="73812"/>
                  </a:lnTo>
                  <a:lnTo>
                    <a:pt x="500684" y="65366"/>
                  </a:lnTo>
                  <a:lnTo>
                    <a:pt x="500189" y="64096"/>
                  </a:lnTo>
                  <a:lnTo>
                    <a:pt x="497217" y="56476"/>
                  </a:lnTo>
                  <a:lnTo>
                    <a:pt x="504634" y="52463"/>
                  </a:lnTo>
                  <a:lnTo>
                    <a:pt x="513067" y="49428"/>
                  </a:lnTo>
                  <a:lnTo>
                    <a:pt x="522058" y="47332"/>
                  </a:lnTo>
                  <a:lnTo>
                    <a:pt x="522363" y="47269"/>
                  </a:lnTo>
                  <a:lnTo>
                    <a:pt x="532358" y="45808"/>
                  </a:lnTo>
                  <a:lnTo>
                    <a:pt x="532358" y="36664"/>
                  </a:lnTo>
                  <a:lnTo>
                    <a:pt x="522312" y="38125"/>
                  </a:lnTo>
                  <a:lnTo>
                    <a:pt x="512686" y="40284"/>
                  </a:lnTo>
                  <a:lnTo>
                    <a:pt x="503351" y="43319"/>
                  </a:lnTo>
                  <a:lnTo>
                    <a:pt x="494169" y="47332"/>
                  </a:lnTo>
                  <a:lnTo>
                    <a:pt x="492137" y="40462"/>
                  </a:lnTo>
                  <a:lnTo>
                    <a:pt x="490550" y="33578"/>
                  </a:lnTo>
                  <a:lnTo>
                    <a:pt x="489229" y="26682"/>
                  </a:lnTo>
                  <a:lnTo>
                    <a:pt x="488073" y="19812"/>
                  </a:lnTo>
                  <a:lnTo>
                    <a:pt x="475881" y="22860"/>
                  </a:lnTo>
                  <a:lnTo>
                    <a:pt x="477951" y="30848"/>
                  </a:lnTo>
                  <a:lnTo>
                    <a:pt x="479844" y="38569"/>
                  </a:lnTo>
                  <a:lnTo>
                    <a:pt x="482092" y="46304"/>
                  </a:lnTo>
                  <a:lnTo>
                    <a:pt x="485025" y="53428"/>
                  </a:lnTo>
                  <a:lnTo>
                    <a:pt x="478713" y="58293"/>
                  </a:lnTo>
                  <a:lnTo>
                    <a:pt x="473405" y="63715"/>
                  </a:lnTo>
                  <a:lnTo>
                    <a:pt x="457708" y="100672"/>
                  </a:lnTo>
                  <a:lnTo>
                    <a:pt x="457593" y="108394"/>
                  </a:lnTo>
                  <a:lnTo>
                    <a:pt x="460641" y="114490"/>
                  </a:lnTo>
                  <a:lnTo>
                    <a:pt x="463689" y="119062"/>
                  </a:lnTo>
                  <a:lnTo>
                    <a:pt x="468261" y="123634"/>
                  </a:lnTo>
                  <a:lnTo>
                    <a:pt x="472833" y="126682"/>
                  </a:lnTo>
                  <a:lnTo>
                    <a:pt x="478929" y="126682"/>
                  </a:lnTo>
                  <a:lnTo>
                    <a:pt x="486943" y="125539"/>
                  </a:lnTo>
                  <a:lnTo>
                    <a:pt x="495122" y="122110"/>
                  </a:lnTo>
                  <a:lnTo>
                    <a:pt x="503567" y="116395"/>
                  </a:lnTo>
                  <a:lnTo>
                    <a:pt x="503986" y="116014"/>
                  </a:lnTo>
                  <a:lnTo>
                    <a:pt x="512457" y="108394"/>
                  </a:lnTo>
                  <a:lnTo>
                    <a:pt x="513981" y="111442"/>
                  </a:lnTo>
                  <a:lnTo>
                    <a:pt x="517118" y="114490"/>
                  </a:lnTo>
                  <a:lnTo>
                    <a:pt x="518642" y="116014"/>
                  </a:lnTo>
                  <a:lnTo>
                    <a:pt x="526262" y="108394"/>
                  </a:lnTo>
                  <a:lnTo>
                    <a:pt x="524738" y="105346"/>
                  </a:lnTo>
                  <a:lnTo>
                    <a:pt x="521690" y="102196"/>
                  </a:lnTo>
                  <a:lnTo>
                    <a:pt x="520166" y="100672"/>
                  </a:lnTo>
                  <a:lnTo>
                    <a:pt x="527037" y="90004"/>
                  </a:lnTo>
                  <a:lnTo>
                    <a:pt x="528459" y="87820"/>
                  </a:lnTo>
                  <a:lnTo>
                    <a:pt x="535025" y="74383"/>
                  </a:lnTo>
                  <a:lnTo>
                    <a:pt x="539889" y="60388"/>
                  </a:lnTo>
                  <a:lnTo>
                    <a:pt x="543026" y="45808"/>
                  </a:lnTo>
                  <a:lnTo>
                    <a:pt x="551865" y="46380"/>
                  </a:lnTo>
                  <a:lnTo>
                    <a:pt x="584796" y="73812"/>
                  </a:lnTo>
                  <a:lnTo>
                    <a:pt x="585698" y="82384"/>
                  </a:lnTo>
                  <a:lnTo>
                    <a:pt x="582028" y="98755"/>
                  </a:lnTo>
                  <a:lnTo>
                    <a:pt x="571220" y="111239"/>
                  </a:lnTo>
                  <a:lnTo>
                    <a:pt x="553554" y="119989"/>
                  </a:lnTo>
                  <a:lnTo>
                    <a:pt x="529310" y="125158"/>
                  </a:lnTo>
                  <a:lnTo>
                    <a:pt x="532358" y="134302"/>
                  </a:lnTo>
                  <a:lnTo>
                    <a:pt x="569861" y="125082"/>
                  </a:lnTo>
                  <a:lnTo>
                    <a:pt x="595464" y="93268"/>
                  </a:lnTo>
                  <a:lnTo>
                    <a:pt x="596366" y="8238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8" name="object 108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7086885" y="5954363"/>
              <a:ext cx="125158" cy="120586"/>
            </a:xfrm>
            <a:prstGeom prst="rect">
              <a:avLst/>
            </a:prstGeom>
          </p:spPr>
        </p:pic>
        <p:pic>
          <p:nvPicPr>
            <p:cNvPr id="109" name="object 109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5401342" y="6168009"/>
              <a:ext cx="1269110" cy="138874"/>
            </a:xfrm>
            <a:prstGeom prst="rect">
              <a:avLst/>
            </a:prstGeom>
          </p:spPr>
        </p:pic>
        <p:sp>
          <p:nvSpPr>
            <p:cNvPr id="110" name="object 110"/>
            <p:cNvSpPr/>
            <p:nvPr/>
          </p:nvSpPr>
          <p:spPr>
            <a:xfrm>
              <a:off x="5396763" y="6398514"/>
              <a:ext cx="607695" cy="137795"/>
            </a:xfrm>
            <a:custGeom>
              <a:avLst/>
              <a:gdLst/>
              <a:ahLst/>
              <a:cxnLst/>
              <a:rect l="l" t="t" r="r" b="b"/>
              <a:pathLst>
                <a:path w="607695" h="137795">
                  <a:moveTo>
                    <a:pt x="45821" y="3048"/>
                  </a:moveTo>
                  <a:lnTo>
                    <a:pt x="33528" y="1524"/>
                  </a:lnTo>
                  <a:lnTo>
                    <a:pt x="31165" y="9842"/>
                  </a:lnTo>
                  <a:lnTo>
                    <a:pt x="28384" y="18859"/>
                  </a:lnTo>
                  <a:lnTo>
                    <a:pt x="24739" y="28752"/>
                  </a:lnTo>
                  <a:lnTo>
                    <a:pt x="19812" y="39624"/>
                  </a:lnTo>
                  <a:lnTo>
                    <a:pt x="15214" y="49860"/>
                  </a:lnTo>
                  <a:lnTo>
                    <a:pt x="10477" y="59677"/>
                  </a:lnTo>
                  <a:lnTo>
                    <a:pt x="5448" y="68643"/>
                  </a:lnTo>
                  <a:lnTo>
                    <a:pt x="0" y="76301"/>
                  </a:lnTo>
                  <a:lnTo>
                    <a:pt x="7620" y="82397"/>
                  </a:lnTo>
                  <a:lnTo>
                    <a:pt x="11049" y="77533"/>
                  </a:lnTo>
                  <a:lnTo>
                    <a:pt x="14478" y="72097"/>
                  </a:lnTo>
                  <a:lnTo>
                    <a:pt x="17907" y="66065"/>
                  </a:lnTo>
                  <a:lnTo>
                    <a:pt x="21336" y="59436"/>
                  </a:lnTo>
                  <a:lnTo>
                    <a:pt x="21336" y="135826"/>
                  </a:lnTo>
                  <a:lnTo>
                    <a:pt x="33528" y="135826"/>
                  </a:lnTo>
                  <a:lnTo>
                    <a:pt x="33528" y="59436"/>
                  </a:lnTo>
                  <a:lnTo>
                    <a:pt x="33528" y="44196"/>
                  </a:lnTo>
                  <a:lnTo>
                    <a:pt x="30480" y="44196"/>
                  </a:lnTo>
                  <a:lnTo>
                    <a:pt x="35699" y="32194"/>
                  </a:lnTo>
                  <a:lnTo>
                    <a:pt x="39903" y="21336"/>
                  </a:lnTo>
                  <a:lnTo>
                    <a:pt x="43218" y="11620"/>
                  </a:lnTo>
                  <a:lnTo>
                    <a:pt x="45821" y="3048"/>
                  </a:lnTo>
                  <a:close/>
                </a:path>
                <a:path w="607695" h="137795">
                  <a:moveTo>
                    <a:pt x="132689" y="27432"/>
                  </a:moveTo>
                  <a:lnTo>
                    <a:pt x="122021" y="27432"/>
                  </a:lnTo>
                  <a:lnTo>
                    <a:pt x="122021" y="33528"/>
                  </a:lnTo>
                  <a:lnTo>
                    <a:pt x="122021" y="42672"/>
                  </a:lnTo>
                  <a:lnTo>
                    <a:pt x="122021" y="50292"/>
                  </a:lnTo>
                  <a:lnTo>
                    <a:pt x="122021" y="57912"/>
                  </a:lnTo>
                  <a:lnTo>
                    <a:pt x="68681" y="57912"/>
                  </a:lnTo>
                  <a:lnTo>
                    <a:pt x="68681" y="50292"/>
                  </a:lnTo>
                  <a:lnTo>
                    <a:pt x="122021" y="50292"/>
                  </a:lnTo>
                  <a:lnTo>
                    <a:pt x="122021" y="42672"/>
                  </a:lnTo>
                  <a:lnTo>
                    <a:pt x="68681" y="42672"/>
                  </a:lnTo>
                  <a:lnTo>
                    <a:pt x="68681" y="33528"/>
                  </a:lnTo>
                  <a:lnTo>
                    <a:pt x="122021" y="33528"/>
                  </a:lnTo>
                  <a:lnTo>
                    <a:pt x="122021" y="27432"/>
                  </a:lnTo>
                  <a:lnTo>
                    <a:pt x="58013" y="27432"/>
                  </a:lnTo>
                  <a:lnTo>
                    <a:pt x="58013" y="65633"/>
                  </a:lnTo>
                  <a:lnTo>
                    <a:pt x="132689" y="65633"/>
                  </a:lnTo>
                  <a:lnTo>
                    <a:pt x="132689" y="57912"/>
                  </a:lnTo>
                  <a:lnTo>
                    <a:pt x="132689" y="50292"/>
                  </a:lnTo>
                  <a:lnTo>
                    <a:pt x="132689" y="42672"/>
                  </a:lnTo>
                  <a:lnTo>
                    <a:pt x="132689" y="33528"/>
                  </a:lnTo>
                  <a:lnTo>
                    <a:pt x="132689" y="27432"/>
                  </a:lnTo>
                  <a:close/>
                </a:path>
                <a:path w="607695" h="137795">
                  <a:moveTo>
                    <a:pt x="141922" y="10668"/>
                  </a:moveTo>
                  <a:lnTo>
                    <a:pt x="68681" y="10668"/>
                  </a:lnTo>
                  <a:lnTo>
                    <a:pt x="73253" y="1524"/>
                  </a:lnTo>
                  <a:lnTo>
                    <a:pt x="62585" y="0"/>
                  </a:lnTo>
                  <a:lnTo>
                    <a:pt x="59537" y="4572"/>
                  </a:lnTo>
                  <a:lnTo>
                    <a:pt x="56489" y="10668"/>
                  </a:lnTo>
                  <a:lnTo>
                    <a:pt x="47345" y="25908"/>
                  </a:lnTo>
                  <a:lnTo>
                    <a:pt x="44297" y="30480"/>
                  </a:lnTo>
                  <a:lnTo>
                    <a:pt x="39725" y="35052"/>
                  </a:lnTo>
                  <a:lnTo>
                    <a:pt x="47345" y="39624"/>
                  </a:lnTo>
                  <a:lnTo>
                    <a:pt x="54965" y="32004"/>
                  </a:lnTo>
                  <a:lnTo>
                    <a:pt x="58013" y="27432"/>
                  </a:lnTo>
                  <a:lnTo>
                    <a:pt x="59537" y="24384"/>
                  </a:lnTo>
                  <a:lnTo>
                    <a:pt x="62585" y="21336"/>
                  </a:lnTo>
                  <a:lnTo>
                    <a:pt x="64109" y="18288"/>
                  </a:lnTo>
                  <a:lnTo>
                    <a:pt x="141922" y="18288"/>
                  </a:lnTo>
                  <a:lnTo>
                    <a:pt x="141922" y="10668"/>
                  </a:lnTo>
                  <a:close/>
                </a:path>
                <a:path w="607695" h="137795">
                  <a:moveTo>
                    <a:pt x="144970" y="73253"/>
                  </a:moveTo>
                  <a:lnTo>
                    <a:pt x="42773" y="73253"/>
                  </a:lnTo>
                  <a:lnTo>
                    <a:pt x="42773" y="80873"/>
                  </a:lnTo>
                  <a:lnTo>
                    <a:pt x="64109" y="80873"/>
                  </a:lnTo>
                  <a:lnTo>
                    <a:pt x="58102" y="88328"/>
                  </a:lnTo>
                  <a:lnTo>
                    <a:pt x="51523" y="94780"/>
                  </a:lnTo>
                  <a:lnTo>
                    <a:pt x="44348" y="100380"/>
                  </a:lnTo>
                  <a:lnTo>
                    <a:pt x="36576" y="105257"/>
                  </a:lnTo>
                  <a:lnTo>
                    <a:pt x="41249" y="111353"/>
                  </a:lnTo>
                  <a:lnTo>
                    <a:pt x="47345" y="108305"/>
                  </a:lnTo>
                  <a:lnTo>
                    <a:pt x="59537" y="99161"/>
                  </a:lnTo>
                  <a:lnTo>
                    <a:pt x="76301" y="99161"/>
                  </a:lnTo>
                  <a:lnTo>
                    <a:pt x="61061" y="114401"/>
                  </a:lnTo>
                  <a:lnTo>
                    <a:pt x="53441" y="118973"/>
                  </a:lnTo>
                  <a:lnTo>
                    <a:pt x="47345" y="123545"/>
                  </a:lnTo>
                  <a:lnTo>
                    <a:pt x="41249" y="126593"/>
                  </a:lnTo>
                  <a:lnTo>
                    <a:pt x="47345" y="132689"/>
                  </a:lnTo>
                  <a:lnTo>
                    <a:pt x="53060" y="129882"/>
                  </a:lnTo>
                  <a:lnTo>
                    <a:pt x="85636" y="102870"/>
                  </a:lnTo>
                  <a:lnTo>
                    <a:pt x="88493" y="99161"/>
                  </a:lnTo>
                  <a:lnTo>
                    <a:pt x="103733" y="99161"/>
                  </a:lnTo>
                  <a:lnTo>
                    <a:pt x="97421" y="107137"/>
                  </a:lnTo>
                  <a:lnTo>
                    <a:pt x="89827" y="114973"/>
                  </a:lnTo>
                  <a:lnTo>
                    <a:pt x="80797" y="122516"/>
                  </a:lnTo>
                  <a:lnTo>
                    <a:pt x="70205" y="129641"/>
                  </a:lnTo>
                  <a:lnTo>
                    <a:pt x="76301" y="135826"/>
                  </a:lnTo>
                  <a:lnTo>
                    <a:pt x="82219" y="132295"/>
                  </a:lnTo>
                  <a:lnTo>
                    <a:pt x="88303" y="128511"/>
                  </a:lnTo>
                  <a:lnTo>
                    <a:pt x="94081" y="124167"/>
                  </a:lnTo>
                  <a:lnTo>
                    <a:pt x="99060" y="119062"/>
                  </a:lnTo>
                  <a:lnTo>
                    <a:pt x="106781" y="111353"/>
                  </a:lnTo>
                  <a:lnTo>
                    <a:pt x="111353" y="105257"/>
                  </a:lnTo>
                  <a:lnTo>
                    <a:pt x="114401" y="99161"/>
                  </a:lnTo>
                  <a:lnTo>
                    <a:pt x="125069" y="99161"/>
                  </a:lnTo>
                  <a:lnTo>
                    <a:pt x="125069" y="115925"/>
                  </a:lnTo>
                  <a:lnTo>
                    <a:pt x="123545" y="120497"/>
                  </a:lnTo>
                  <a:lnTo>
                    <a:pt x="120497" y="125069"/>
                  </a:lnTo>
                  <a:lnTo>
                    <a:pt x="117449" y="128117"/>
                  </a:lnTo>
                  <a:lnTo>
                    <a:pt x="100685" y="128117"/>
                  </a:lnTo>
                  <a:lnTo>
                    <a:pt x="102209" y="137350"/>
                  </a:lnTo>
                  <a:lnTo>
                    <a:pt x="126593" y="137350"/>
                  </a:lnTo>
                  <a:lnTo>
                    <a:pt x="131165" y="132689"/>
                  </a:lnTo>
                  <a:lnTo>
                    <a:pt x="132689" y="125069"/>
                  </a:lnTo>
                  <a:lnTo>
                    <a:pt x="134683" y="119062"/>
                  </a:lnTo>
                  <a:lnTo>
                    <a:pt x="136118" y="112496"/>
                  </a:lnTo>
                  <a:lnTo>
                    <a:pt x="136969" y="105346"/>
                  </a:lnTo>
                  <a:lnTo>
                    <a:pt x="137198" y="99161"/>
                  </a:lnTo>
                  <a:lnTo>
                    <a:pt x="137261" y="90017"/>
                  </a:lnTo>
                  <a:lnTo>
                    <a:pt x="68681" y="90017"/>
                  </a:lnTo>
                  <a:lnTo>
                    <a:pt x="74777" y="83921"/>
                  </a:lnTo>
                  <a:lnTo>
                    <a:pt x="76301" y="80873"/>
                  </a:lnTo>
                  <a:lnTo>
                    <a:pt x="144970" y="80873"/>
                  </a:lnTo>
                  <a:lnTo>
                    <a:pt x="144970" y="73253"/>
                  </a:lnTo>
                  <a:close/>
                </a:path>
                <a:path w="607695" h="137795">
                  <a:moveTo>
                    <a:pt x="282232" y="94742"/>
                  </a:moveTo>
                  <a:lnTo>
                    <a:pt x="173926" y="94742"/>
                  </a:lnTo>
                  <a:lnTo>
                    <a:pt x="173926" y="103632"/>
                  </a:lnTo>
                  <a:lnTo>
                    <a:pt x="173926" y="121412"/>
                  </a:lnTo>
                  <a:lnTo>
                    <a:pt x="173926" y="131572"/>
                  </a:lnTo>
                  <a:lnTo>
                    <a:pt x="173926" y="135382"/>
                  </a:lnTo>
                  <a:lnTo>
                    <a:pt x="186118" y="135382"/>
                  </a:lnTo>
                  <a:lnTo>
                    <a:pt x="186118" y="131572"/>
                  </a:lnTo>
                  <a:lnTo>
                    <a:pt x="270040" y="131572"/>
                  </a:lnTo>
                  <a:lnTo>
                    <a:pt x="270040" y="135826"/>
                  </a:lnTo>
                  <a:lnTo>
                    <a:pt x="282232" y="135826"/>
                  </a:lnTo>
                  <a:lnTo>
                    <a:pt x="282232" y="103733"/>
                  </a:lnTo>
                  <a:lnTo>
                    <a:pt x="270040" y="103733"/>
                  </a:lnTo>
                  <a:lnTo>
                    <a:pt x="270040" y="121412"/>
                  </a:lnTo>
                  <a:lnTo>
                    <a:pt x="186118" y="121412"/>
                  </a:lnTo>
                  <a:lnTo>
                    <a:pt x="186118" y="103632"/>
                  </a:lnTo>
                  <a:lnTo>
                    <a:pt x="282232" y="103632"/>
                  </a:lnTo>
                  <a:lnTo>
                    <a:pt x="282232" y="94742"/>
                  </a:lnTo>
                  <a:close/>
                </a:path>
                <a:path w="607695" h="137795">
                  <a:moveTo>
                    <a:pt x="294424" y="21336"/>
                  </a:moveTo>
                  <a:lnTo>
                    <a:pt x="283756" y="21336"/>
                  </a:lnTo>
                  <a:lnTo>
                    <a:pt x="283756" y="35052"/>
                  </a:lnTo>
                  <a:lnTo>
                    <a:pt x="294424" y="35052"/>
                  </a:lnTo>
                  <a:lnTo>
                    <a:pt x="294424" y="21336"/>
                  </a:lnTo>
                  <a:close/>
                </a:path>
                <a:path w="607695" h="137795">
                  <a:moveTo>
                    <a:pt x="294424" y="12192"/>
                  </a:moveTo>
                  <a:lnTo>
                    <a:pt x="233362" y="12192"/>
                  </a:lnTo>
                  <a:lnTo>
                    <a:pt x="233362" y="1524"/>
                  </a:lnTo>
                  <a:lnTo>
                    <a:pt x="221170" y="1524"/>
                  </a:lnTo>
                  <a:lnTo>
                    <a:pt x="221170" y="12192"/>
                  </a:lnTo>
                  <a:lnTo>
                    <a:pt x="160210" y="12192"/>
                  </a:lnTo>
                  <a:lnTo>
                    <a:pt x="160210" y="21082"/>
                  </a:lnTo>
                  <a:lnTo>
                    <a:pt x="160210" y="35052"/>
                  </a:lnTo>
                  <a:lnTo>
                    <a:pt x="170878" y="35052"/>
                  </a:lnTo>
                  <a:lnTo>
                    <a:pt x="170878" y="21082"/>
                  </a:lnTo>
                  <a:lnTo>
                    <a:pt x="294424" y="21082"/>
                  </a:lnTo>
                  <a:lnTo>
                    <a:pt x="294424" y="12192"/>
                  </a:lnTo>
                  <a:close/>
                </a:path>
                <a:path w="607695" h="137795">
                  <a:moveTo>
                    <a:pt x="297472" y="74777"/>
                  </a:moveTo>
                  <a:lnTo>
                    <a:pt x="233362" y="74777"/>
                  </a:lnTo>
                  <a:lnTo>
                    <a:pt x="233362" y="60960"/>
                  </a:lnTo>
                  <a:lnTo>
                    <a:pt x="289852" y="60960"/>
                  </a:lnTo>
                  <a:lnTo>
                    <a:pt x="289852" y="53340"/>
                  </a:lnTo>
                  <a:lnTo>
                    <a:pt x="233362" y="53340"/>
                  </a:lnTo>
                  <a:lnTo>
                    <a:pt x="233362" y="41148"/>
                  </a:lnTo>
                  <a:lnTo>
                    <a:pt x="274612" y="41148"/>
                  </a:lnTo>
                  <a:lnTo>
                    <a:pt x="274612" y="33528"/>
                  </a:lnTo>
                  <a:lnTo>
                    <a:pt x="233362" y="33528"/>
                  </a:lnTo>
                  <a:lnTo>
                    <a:pt x="233362" y="25908"/>
                  </a:lnTo>
                  <a:lnTo>
                    <a:pt x="221170" y="25908"/>
                  </a:lnTo>
                  <a:lnTo>
                    <a:pt x="221170" y="33528"/>
                  </a:lnTo>
                  <a:lnTo>
                    <a:pt x="180022" y="33528"/>
                  </a:lnTo>
                  <a:lnTo>
                    <a:pt x="180022" y="41148"/>
                  </a:lnTo>
                  <a:lnTo>
                    <a:pt x="221170" y="41148"/>
                  </a:lnTo>
                  <a:lnTo>
                    <a:pt x="221170" y="53340"/>
                  </a:lnTo>
                  <a:lnTo>
                    <a:pt x="170878" y="53340"/>
                  </a:lnTo>
                  <a:lnTo>
                    <a:pt x="170878" y="60960"/>
                  </a:lnTo>
                  <a:lnTo>
                    <a:pt x="221170" y="60960"/>
                  </a:lnTo>
                  <a:lnTo>
                    <a:pt x="221170" y="74777"/>
                  </a:lnTo>
                  <a:lnTo>
                    <a:pt x="158686" y="74777"/>
                  </a:lnTo>
                  <a:lnTo>
                    <a:pt x="158686" y="83921"/>
                  </a:lnTo>
                  <a:lnTo>
                    <a:pt x="297472" y="83921"/>
                  </a:lnTo>
                  <a:lnTo>
                    <a:pt x="297472" y="74777"/>
                  </a:lnTo>
                  <a:close/>
                </a:path>
                <a:path w="607695" h="137795">
                  <a:moveTo>
                    <a:pt x="451573" y="82397"/>
                  </a:moveTo>
                  <a:lnTo>
                    <a:pt x="442341" y="82397"/>
                  </a:lnTo>
                  <a:lnTo>
                    <a:pt x="442341" y="62496"/>
                  </a:lnTo>
                  <a:lnTo>
                    <a:pt x="430149" y="62496"/>
                  </a:lnTo>
                  <a:lnTo>
                    <a:pt x="430149" y="70205"/>
                  </a:lnTo>
                  <a:lnTo>
                    <a:pt x="430149" y="82397"/>
                  </a:lnTo>
                  <a:lnTo>
                    <a:pt x="430149" y="90017"/>
                  </a:lnTo>
                  <a:lnTo>
                    <a:pt x="430149" y="102209"/>
                  </a:lnTo>
                  <a:lnTo>
                    <a:pt x="385953" y="102209"/>
                  </a:lnTo>
                  <a:lnTo>
                    <a:pt x="385953" y="90017"/>
                  </a:lnTo>
                  <a:lnTo>
                    <a:pt x="430149" y="90017"/>
                  </a:lnTo>
                  <a:lnTo>
                    <a:pt x="430149" y="82397"/>
                  </a:lnTo>
                  <a:lnTo>
                    <a:pt x="385953" y="82397"/>
                  </a:lnTo>
                  <a:lnTo>
                    <a:pt x="385953" y="70205"/>
                  </a:lnTo>
                  <a:lnTo>
                    <a:pt x="430149" y="70205"/>
                  </a:lnTo>
                  <a:lnTo>
                    <a:pt x="430149" y="62496"/>
                  </a:lnTo>
                  <a:lnTo>
                    <a:pt x="385953" y="62496"/>
                  </a:lnTo>
                  <a:lnTo>
                    <a:pt x="385953" y="51828"/>
                  </a:lnTo>
                  <a:lnTo>
                    <a:pt x="436245" y="51828"/>
                  </a:lnTo>
                  <a:lnTo>
                    <a:pt x="436245" y="45732"/>
                  </a:lnTo>
                  <a:lnTo>
                    <a:pt x="436245" y="33540"/>
                  </a:lnTo>
                  <a:lnTo>
                    <a:pt x="436245" y="27444"/>
                  </a:lnTo>
                  <a:lnTo>
                    <a:pt x="425577" y="27444"/>
                  </a:lnTo>
                  <a:lnTo>
                    <a:pt x="425577" y="33540"/>
                  </a:lnTo>
                  <a:lnTo>
                    <a:pt x="425577" y="45732"/>
                  </a:lnTo>
                  <a:lnTo>
                    <a:pt x="385953" y="45732"/>
                  </a:lnTo>
                  <a:lnTo>
                    <a:pt x="385953" y="33540"/>
                  </a:lnTo>
                  <a:lnTo>
                    <a:pt x="425577" y="33540"/>
                  </a:lnTo>
                  <a:lnTo>
                    <a:pt x="425577" y="27444"/>
                  </a:lnTo>
                  <a:lnTo>
                    <a:pt x="385953" y="27444"/>
                  </a:lnTo>
                  <a:lnTo>
                    <a:pt x="385953" y="16776"/>
                  </a:lnTo>
                  <a:lnTo>
                    <a:pt x="449961" y="16776"/>
                  </a:lnTo>
                  <a:lnTo>
                    <a:pt x="449961" y="9156"/>
                  </a:lnTo>
                  <a:lnTo>
                    <a:pt x="385953" y="9156"/>
                  </a:lnTo>
                  <a:lnTo>
                    <a:pt x="385953" y="12"/>
                  </a:lnTo>
                  <a:lnTo>
                    <a:pt x="373761" y="12"/>
                  </a:lnTo>
                  <a:lnTo>
                    <a:pt x="373761" y="9156"/>
                  </a:lnTo>
                  <a:lnTo>
                    <a:pt x="312699" y="9156"/>
                  </a:lnTo>
                  <a:lnTo>
                    <a:pt x="312699" y="16776"/>
                  </a:lnTo>
                  <a:lnTo>
                    <a:pt x="373761" y="16776"/>
                  </a:lnTo>
                  <a:lnTo>
                    <a:pt x="373761" y="27444"/>
                  </a:lnTo>
                  <a:lnTo>
                    <a:pt x="373761" y="33540"/>
                  </a:lnTo>
                  <a:lnTo>
                    <a:pt x="373761" y="45732"/>
                  </a:lnTo>
                  <a:lnTo>
                    <a:pt x="335559" y="45732"/>
                  </a:lnTo>
                  <a:lnTo>
                    <a:pt x="335559" y="33540"/>
                  </a:lnTo>
                  <a:lnTo>
                    <a:pt x="373761" y="33540"/>
                  </a:lnTo>
                  <a:lnTo>
                    <a:pt x="373761" y="27444"/>
                  </a:lnTo>
                  <a:lnTo>
                    <a:pt x="324891" y="27444"/>
                  </a:lnTo>
                  <a:lnTo>
                    <a:pt x="324891" y="51828"/>
                  </a:lnTo>
                  <a:lnTo>
                    <a:pt x="373761" y="51828"/>
                  </a:lnTo>
                  <a:lnTo>
                    <a:pt x="373761" y="62496"/>
                  </a:lnTo>
                  <a:lnTo>
                    <a:pt x="320319" y="62496"/>
                  </a:lnTo>
                  <a:lnTo>
                    <a:pt x="320319" y="70205"/>
                  </a:lnTo>
                  <a:lnTo>
                    <a:pt x="373761" y="70205"/>
                  </a:lnTo>
                  <a:lnTo>
                    <a:pt x="373761" y="82397"/>
                  </a:lnTo>
                  <a:lnTo>
                    <a:pt x="311175" y="82397"/>
                  </a:lnTo>
                  <a:lnTo>
                    <a:pt x="311175" y="90017"/>
                  </a:lnTo>
                  <a:lnTo>
                    <a:pt x="373761" y="90017"/>
                  </a:lnTo>
                  <a:lnTo>
                    <a:pt x="373761" y="102209"/>
                  </a:lnTo>
                  <a:lnTo>
                    <a:pt x="318795" y="102209"/>
                  </a:lnTo>
                  <a:lnTo>
                    <a:pt x="318795" y="111353"/>
                  </a:lnTo>
                  <a:lnTo>
                    <a:pt x="373761" y="111353"/>
                  </a:lnTo>
                  <a:lnTo>
                    <a:pt x="373761" y="122021"/>
                  </a:lnTo>
                  <a:lnTo>
                    <a:pt x="372237" y="123545"/>
                  </a:lnTo>
                  <a:lnTo>
                    <a:pt x="372237" y="125069"/>
                  </a:lnTo>
                  <a:lnTo>
                    <a:pt x="370713" y="126593"/>
                  </a:lnTo>
                  <a:lnTo>
                    <a:pt x="347853" y="126593"/>
                  </a:lnTo>
                  <a:lnTo>
                    <a:pt x="349377" y="137363"/>
                  </a:lnTo>
                  <a:lnTo>
                    <a:pt x="375285" y="137363"/>
                  </a:lnTo>
                  <a:lnTo>
                    <a:pt x="378333" y="135839"/>
                  </a:lnTo>
                  <a:lnTo>
                    <a:pt x="381381" y="134213"/>
                  </a:lnTo>
                  <a:lnTo>
                    <a:pt x="385953" y="129641"/>
                  </a:lnTo>
                  <a:lnTo>
                    <a:pt x="385953" y="111353"/>
                  </a:lnTo>
                  <a:lnTo>
                    <a:pt x="442341" y="111353"/>
                  </a:lnTo>
                  <a:lnTo>
                    <a:pt x="442341" y="90017"/>
                  </a:lnTo>
                  <a:lnTo>
                    <a:pt x="451573" y="90017"/>
                  </a:lnTo>
                  <a:lnTo>
                    <a:pt x="451573" y="82397"/>
                  </a:lnTo>
                  <a:close/>
                </a:path>
                <a:path w="607695" h="137795">
                  <a:moveTo>
                    <a:pt x="509485" y="3048"/>
                  </a:moveTo>
                  <a:lnTo>
                    <a:pt x="497293" y="1524"/>
                  </a:lnTo>
                  <a:lnTo>
                    <a:pt x="494703" y="10058"/>
                  </a:lnTo>
                  <a:lnTo>
                    <a:pt x="491388" y="19431"/>
                  </a:lnTo>
                  <a:lnTo>
                    <a:pt x="470433" y="59677"/>
                  </a:lnTo>
                  <a:lnTo>
                    <a:pt x="457669" y="76301"/>
                  </a:lnTo>
                  <a:lnTo>
                    <a:pt x="465289" y="83921"/>
                  </a:lnTo>
                  <a:lnTo>
                    <a:pt x="469861" y="78181"/>
                  </a:lnTo>
                  <a:lnTo>
                    <a:pt x="474433" y="72288"/>
                  </a:lnTo>
                  <a:lnTo>
                    <a:pt x="479005" y="66090"/>
                  </a:lnTo>
                  <a:lnTo>
                    <a:pt x="483577" y="59436"/>
                  </a:lnTo>
                  <a:lnTo>
                    <a:pt x="483577" y="137350"/>
                  </a:lnTo>
                  <a:lnTo>
                    <a:pt x="494245" y="137350"/>
                  </a:lnTo>
                  <a:lnTo>
                    <a:pt x="494245" y="59436"/>
                  </a:lnTo>
                  <a:lnTo>
                    <a:pt x="494245" y="45720"/>
                  </a:lnTo>
                  <a:lnTo>
                    <a:pt x="491197" y="45720"/>
                  </a:lnTo>
                  <a:lnTo>
                    <a:pt x="497484" y="32842"/>
                  </a:lnTo>
                  <a:lnTo>
                    <a:pt x="502627" y="21526"/>
                  </a:lnTo>
                  <a:lnTo>
                    <a:pt x="506628" y="11645"/>
                  </a:lnTo>
                  <a:lnTo>
                    <a:pt x="509485" y="3048"/>
                  </a:lnTo>
                  <a:close/>
                </a:path>
                <a:path w="607695" h="137795">
                  <a:moveTo>
                    <a:pt x="607123" y="74777"/>
                  </a:moveTo>
                  <a:lnTo>
                    <a:pt x="562927" y="74777"/>
                  </a:lnTo>
                  <a:lnTo>
                    <a:pt x="562927" y="36576"/>
                  </a:lnTo>
                  <a:lnTo>
                    <a:pt x="601027" y="36576"/>
                  </a:lnTo>
                  <a:lnTo>
                    <a:pt x="601027" y="27432"/>
                  </a:lnTo>
                  <a:lnTo>
                    <a:pt x="562927" y="27432"/>
                  </a:lnTo>
                  <a:lnTo>
                    <a:pt x="562927" y="1524"/>
                  </a:lnTo>
                  <a:lnTo>
                    <a:pt x="550633" y="1524"/>
                  </a:lnTo>
                  <a:lnTo>
                    <a:pt x="550633" y="27432"/>
                  </a:lnTo>
                  <a:lnTo>
                    <a:pt x="529297" y="27432"/>
                  </a:lnTo>
                  <a:lnTo>
                    <a:pt x="532345" y="19812"/>
                  </a:lnTo>
                  <a:lnTo>
                    <a:pt x="535393" y="13716"/>
                  </a:lnTo>
                  <a:lnTo>
                    <a:pt x="535393" y="7620"/>
                  </a:lnTo>
                  <a:lnTo>
                    <a:pt x="524725" y="6096"/>
                  </a:lnTo>
                  <a:lnTo>
                    <a:pt x="523379" y="11645"/>
                  </a:lnTo>
                  <a:lnTo>
                    <a:pt x="521487" y="17716"/>
                  </a:lnTo>
                  <a:lnTo>
                    <a:pt x="517105" y="30480"/>
                  </a:lnTo>
                  <a:lnTo>
                    <a:pt x="512533" y="41148"/>
                  </a:lnTo>
                  <a:lnTo>
                    <a:pt x="509485" y="48768"/>
                  </a:lnTo>
                  <a:lnTo>
                    <a:pt x="506437" y="53340"/>
                  </a:lnTo>
                  <a:lnTo>
                    <a:pt x="515581" y="57912"/>
                  </a:lnTo>
                  <a:lnTo>
                    <a:pt x="518629" y="53340"/>
                  </a:lnTo>
                  <a:lnTo>
                    <a:pt x="523201" y="45720"/>
                  </a:lnTo>
                  <a:lnTo>
                    <a:pt x="526249" y="36576"/>
                  </a:lnTo>
                  <a:lnTo>
                    <a:pt x="550633" y="36576"/>
                  </a:lnTo>
                  <a:lnTo>
                    <a:pt x="550633" y="74777"/>
                  </a:lnTo>
                  <a:lnTo>
                    <a:pt x="504913" y="74777"/>
                  </a:lnTo>
                  <a:lnTo>
                    <a:pt x="504913" y="83921"/>
                  </a:lnTo>
                  <a:lnTo>
                    <a:pt x="550633" y="83921"/>
                  </a:lnTo>
                  <a:lnTo>
                    <a:pt x="550633" y="135826"/>
                  </a:lnTo>
                  <a:lnTo>
                    <a:pt x="562927" y="135826"/>
                  </a:lnTo>
                  <a:lnTo>
                    <a:pt x="562927" y="83921"/>
                  </a:lnTo>
                  <a:lnTo>
                    <a:pt x="607123" y="83921"/>
                  </a:lnTo>
                  <a:lnTo>
                    <a:pt x="607123" y="7477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1" name="object 111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5396769" y="6628924"/>
              <a:ext cx="446913" cy="135826"/>
            </a:xfrm>
            <a:prstGeom prst="rect">
              <a:avLst/>
            </a:prstGeom>
          </p:spPr>
        </p:pic>
        <p:pic>
          <p:nvPicPr>
            <p:cNvPr id="112" name="object 112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5866638" y="6627400"/>
              <a:ext cx="285178" cy="137350"/>
            </a:xfrm>
            <a:prstGeom prst="rect">
              <a:avLst/>
            </a:prstGeom>
          </p:spPr>
        </p:pic>
        <p:pic>
          <p:nvPicPr>
            <p:cNvPr id="113" name="object 113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6171723" y="6633496"/>
              <a:ext cx="132683" cy="128206"/>
            </a:xfrm>
            <a:prstGeom prst="rect">
              <a:avLst/>
            </a:prstGeom>
          </p:spPr>
        </p:pic>
        <p:pic>
          <p:nvPicPr>
            <p:cNvPr id="114" name="object 114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6324219" y="6641115"/>
              <a:ext cx="125063" cy="120586"/>
            </a:xfrm>
            <a:prstGeom prst="rect">
              <a:avLst/>
            </a:prstGeom>
          </p:spPr>
        </p:pic>
        <p:sp>
          <p:nvSpPr>
            <p:cNvPr id="115" name="object 115"/>
            <p:cNvSpPr/>
            <p:nvPr/>
          </p:nvSpPr>
          <p:spPr>
            <a:xfrm>
              <a:off x="6527101" y="6627406"/>
              <a:ext cx="695960" cy="137795"/>
            </a:xfrm>
            <a:custGeom>
              <a:avLst/>
              <a:gdLst/>
              <a:ahLst/>
              <a:cxnLst/>
              <a:rect l="l" t="t" r="r" b="b"/>
              <a:pathLst>
                <a:path w="695959" h="137795">
                  <a:moveTo>
                    <a:pt x="27432" y="68668"/>
                  </a:moveTo>
                  <a:lnTo>
                    <a:pt x="25908" y="65620"/>
                  </a:lnTo>
                  <a:lnTo>
                    <a:pt x="22860" y="64096"/>
                  </a:lnTo>
                  <a:lnTo>
                    <a:pt x="21336" y="61048"/>
                  </a:lnTo>
                  <a:lnTo>
                    <a:pt x="18288" y="59524"/>
                  </a:lnTo>
                  <a:lnTo>
                    <a:pt x="10668" y="59524"/>
                  </a:lnTo>
                  <a:lnTo>
                    <a:pt x="6096" y="61048"/>
                  </a:lnTo>
                  <a:lnTo>
                    <a:pt x="4572" y="64096"/>
                  </a:lnTo>
                  <a:lnTo>
                    <a:pt x="1524" y="65620"/>
                  </a:lnTo>
                  <a:lnTo>
                    <a:pt x="0" y="70192"/>
                  </a:lnTo>
                  <a:lnTo>
                    <a:pt x="0" y="73240"/>
                  </a:lnTo>
                  <a:lnTo>
                    <a:pt x="0" y="76288"/>
                  </a:lnTo>
                  <a:lnTo>
                    <a:pt x="1524" y="80860"/>
                  </a:lnTo>
                  <a:lnTo>
                    <a:pt x="4572" y="82384"/>
                  </a:lnTo>
                  <a:lnTo>
                    <a:pt x="6096" y="85432"/>
                  </a:lnTo>
                  <a:lnTo>
                    <a:pt x="10668" y="86956"/>
                  </a:lnTo>
                  <a:lnTo>
                    <a:pt x="18288" y="86956"/>
                  </a:lnTo>
                  <a:lnTo>
                    <a:pt x="21336" y="85432"/>
                  </a:lnTo>
                  <a:lnTo>
                    <a:pt x="22860" y="82384"/>
                  </a:lnTo>
                  <a:lnTo>
                    <a:pt x="25908" y="80860"/>
                  </a:lnTo>
                  <a:lnTo>
                    <a:pt x="27432" y="76288"/>
                  </a:lnTo>
                  <a:lnTo>
                    <a:pt x="27432" y="68668"/>
                  </a:lnTo>
                  <a:close/>
                </a:path>
                <a:path w="695959" h="137795">
                  <a:moveTo>
                    <a:pt x="170865" y="3048"/>
                  </a:moveTo>
                  <a:lnTo>
                    <a:pt x="158673" y="3048"/>
                  </a:lnTo>
                  <a:lnTo>
                    <a:pt x="158673" y="25908"/>
                  </a:lnTo>
                  <a:lnTo>
                    <a:pt x="170865" y="25908"/>
                  </a:lnTo>
                  <a:lnTo>
                    <a:pt x="170865" y="3048"/>
                  </a:lnTo>
                  <a:close/>
                </a:path>
                <a:path w="695959" h="137795">
                  <a:moveTo>
                    <a:pt x="227266" y="26504"/>
                  </a:moveTo>
                  <a:lnTo>
                    <a:pt x="103720" y="26504"/>
                  </a:lnTo>
                  <a:lnTo>
                    <a:pt x="103720" y="35394"/>
                  </a:lnTo>
                  <a:lnTo>
                    <a:pt x="103720" y="81114"/>
                  </a:lnTo>
                  <a:lnTo>
                    <a:pt x="103720" y="90004"/>
                  </a:lnTo>
                  <a:lnTo>
                    <a:pt x="103720" y="96354"/>
                  </a:lnTo>
                  <a:lnTo>
                    <a:pt x="114388" y="96354"/>
                  </a:lnTo>
                  <a:lnTo>
                    <a:pt x="114388" y="90004"/>
                  </a:lnTo>
                  <a:lnTo>
                    <a:pt x="158673" y="90004"/>
                  </a:lnTo>
                  <a:lnTo>
                    <a:pt x="158673" y="137350"/>
                  </a:lnTo>
                  <a:lnTo>
                    <a:pt x="170865" y="137350"/>
                  </a:lnTo>
                  <a:lnTo>
                    <a:pt x="170865" y="90004"/>
                  </a:lnTo>
                  <a:lnTo>
                    <a:pt x="216598" y="90004"/>
                  </a:lnTo>
                  <a:lnTo>
                    <a:pt x="216598" y="96100"/>
                  </a:lnTo>
                  <a:lnTo>
                    <a:pt x="227266" y="96100"/>
                  </a:lnTo>
                  <a:lnTo>
                    <a:pt x="227266" y="90004"/>
                  </a:lnTo>
                  <a:lnTo>
                    <a:pt x="227266" y="81114"/>
                  </a:lnTo>
                  <a:lnTo>
                    <a:pt x="114388" y="81114"/>
                  </a:lnTo>
                  <a:lnTo>
                    <a:pt x="114388" y="35394"/>
                  </a:lnTo>
                  <a:lnTo>
                    <a:pt x="158673" y="35394"/>
                  </a:lnTo>
                  <a:lnTo>
                    <a:pt x="158673" y="80860"/>
                  </a:lnTo>
                  <a:lnTo>
                    <a:pt x="170865" y="80860"/>
                  </a:lnTo>
                  <a:lnTo>
                    <a:pt x="170865" y="35394"/>
                  </a:lnTo>
                  <a:lnTo>
                    <a:pt x="216598" y="35394"/>
                  </a:lnTo>
                  <a:lnTo>
                    <a:pt x="216598" y="80860"/>
                  </a:lnTo>
                  <a:lnTo>
                    <a:pt x="227266" y="80860"/>
                  </a:lnTo>
                  <a:lnTo>
                    <a:pt x="227266" y="35394"/>
                  </a:lnTo>
                  <a:lnTo>
                    <a:pt x="227266" y="35052"/>
                  </a:lnTo>
                  <a:lnTo>
                    <a:pt x="227266" y="26504"/>
                  </a:lnTo>
                  <a:close/>
                </a:path>
                <a:path w="695959" h="137795">
                  <a:moveTo>
                    <a:pt x="288315" y="3048"/>
                  </a:moveTo>
                  <a:lnTo>
                    <a:pt x="277647" y="1524"/>
                  </a:lnTo>
                  <a:lnTo>
                    <a:pt x="275082" y="9829"/>
                  </a:lnTo>
                  <a:lnTo>
                    <a:pt x="271932" y="18859"/>
                  </a:lnTo>
                  <a:lnTo>
                    <a:pt x="254635" y="59537"/>
                  </a:lnTo>
                  <a:lnTo>
                    <a:pt x="244030" y="76301"/>
                  </a:lnTo>
                  <a:lnTo>
                    <a:pt x="251650" y="82397"/>
                  </a:lnTo>
                  <a:lnTo>
                    <a:pt x="255130" y="77533"/>
                  </a:lnTo>
                  <a:lnTo>
                    <a:pt x="258584" y="72110"/>
                  </a:lnTo>
                  <a:lnTo>
                    <a:pt x="262026" y="66103"/>
                  </a:lnTo>
                  <a:lnTo>
                    <a:pt x="265455" y="59537"/>
                  </a:lnTo>
                  <a:lnTo>
                    <a:pt x="265455" y="135826"/>
                  </a:lnTo>
                  <a:lnTo>
                    <a:pt x="277647" y="135826"/>
                  </a:lnTo>
                  <a:lnTo>
                    <a:pt x="277647" y="59537"/>
                  </a:lnTo>
                  <a:lnTo>
                    <a:pt x="277647" y="44196"/>
                  </a:lnTo>
                  <a:lnTo>
                    <a:pt x="273075" y="44196"/>
                  </a:lnTo>
                  <a:lnTo>
                    <a:pt x="278244" y="32194"/>
                  </a:lnTo>
                  <a:lnTo>
                    <a:pt x="282409" y="21336"/>
                  </a:lnTo>
                  <a:lnTo>
                    <a:pt x="285724" y="11620"/>
                  </a:lnTo>
                  <a:lnTo>
                    <a:pt x="288315" y="3048"/>
                  </a:lnTo>
                  <a:close/>
                </a:path>
                <a:path w="695959" h="137795">
                  <a:moveTo>
                    <a:pt x="376809" y="27432"/>
                  </a:moveTo>
                  <a:lnTo>
                    <a:pt x="366141" y="27432"/>
                  </a:lnTo>
                  <a:lnTo>
                    <a:pt x="366141" y="33528"/>
                  </a:lnTo>
                  <a:lnTo>
                    <a:pt x="366141" y="42672"/>
                  </a:lnTo>
                  <a:lnTo>
                    <a:pt x="366141" y="50393"/>
                  </a:lnTo>
                  <a:lnTo>
                    <a:pt x="366141" y="58013"/>
                  </a:lnTo>
                  <a:lnTo>
                    <a:pt x="311175" y="58013"/>
                  </a:lnTo>
                  <a:lnTo>
                    <a:pt x="311175" y="50393"/>
                  </a:lnTo>
                  <a:lnTo>
                    <a:pt x="366141" y="50393"/>
                  </a:lnTo>
                  <a:lnTo>
                    <a:pt x="366141" y="42672"/>
                  </a:lnTo>
                  <a:lnTo>
                    <a:pt x="311175" y="42672"/>
                  </a:lnTo>
                  <a:lnTo>
                    <a:pt x="311175" y="33528"/>
                  </a:lnTo>
                  <a:lnTo>
                    <a:pt x="366141" y="33528"/>
                  </a:lnTo>
                  <a:lnTo>
                    <a:pt x="366141" y="27432"/>
                  </a:lnTo>
                  <a:lnTo>
                    <a:pt x="302031" y="27432"/>
                  </a:lnTo>
                  <a:lnTo>
                    <a:pt x="302031" y="65633"/>
                  </a:lnTo>
                  <a:lnTo>
                    <a:pt x="376809" y="65633"/>
                  </a:lnTo>
                  <a:lnTo>
                    <a:pt x="376809" y="58013"/>
                  </a:lnTo>
                  <a:lnTo>
                    <a:pt x="376809" y="50393"/>
                  </a:lnTo>
                  <a:lnTo>
                    <a:pt x="376809" y="42672"/>
                  </a:lnTo>
                  <a:lnTo>
                    <a:pt x="376809" y="33528"/>
                  </a:lnTo>
                  <a:lnTo>
                    <a:pt x="376809" y="27432"/>
                  </a:lnTo>
                  <a:close/>
                </a:path>
                <a:path w="695959" h="137795">
                  <a:moveTo>
                    <a:pt x="385953" y="10668"/>
                  </a:moveTo>
                  <a:lnTo>
                    <a:pt x="312699" y="10668"/>
                  </a:lnTo>
                  <a:lnTo>
                    <a:pt x="315747" y="4572"/>
                  </a:lnTo>
                  <a:lnTo>
                    <a:pt x="315747" y="1524"/>
                  </a:lnTo>
                  <a:lnTo>
                    <a:pt x="305079" y="0"/>
                  </a:lnTo>
                  <a:lnTo>
                    <a:pt x="303555" y="4572"/>
                  </a:lnTo>
                  <a:lnTo>
                    <a:pt x="300507" y="10668"/>
                  </a:lnTo>
                  <a:lnTo>
                    <a:pt x="291363" y="25908"/>
                  </a:lnTo>
                  <a:lnTo>
                    <a:pt x="286791" y="30480"/>
                  </a:lnTo>
                  <a:lnTo>
                    <a:pt x="283743" y="35052"/>
                  </a:lnTo>
                  <a:lnTo>
                    <a:pt x="291363" y="39624"/>
                  </a:lnTo>
                  <a:lnTo>
                    <a:pt x="294411" y="36576"/>
                  </a:lnTo>
                  <a:lnTo>
                    <a:pt x="297459" y="32004"/>
                  </a:lnTo>
                  <a:lnTo>
                    <a:pt x="302031" y="27432"/>
                  </a:lnTo>
                  <a:lnTo>
                    <a:pt x="306603" y="18288"/>
                  </a:lnTo>
                  <a:lnTo>
                    <a:pt x="385953" y="18288"/>
                  </a:lnTo>
                  <a:lnTo>
                    <a:pt x="385953" y="10668"/>
                  </a:lnTo>
                  <a:close/>
                </a:path>
                <a:path w="695959" h="137795">
                  <a:moveTo>
                    <a:pt x="387477" y="73253"/>
                  </a:moveTo>
                  <a:lnTo>
                    <a:pt x="285267" y="73253"/>
                  </a:lnTo>
                  <a:lnTo>
                    <a:pt x="285267" y="82397"/>
                  </a:lnTo>
                  <a:lnTo>
                    <a:pt x="308127" y="82397"/>
                  </a:lnTo>
                  <a:lnTo>
                    <a:pt x="302133" y="88963"/>
                  </a:lnTo>
                  <a:lnTo>
                    <a:pt x="295554" y="94970"/>
                  </a:lnTo>
                  <a:lnTo>
                    <a:pt x="288417" y="100393"/>
                  </a:lnTo>
                  <a:lnTo>
                    <a:pt x="280695" y="105257"/>
                  </a:lnTo>
                  <a:lnTo>
                    <a:pt x="285267" y="111353"/>
                  </a:lnTo>
                  <a:lnTo>
                    <a:pt x="291363" y="108305"/>
                  </a:lnTo>
                  <a:lnTo>
                    <a:pt x="303555" y="99161"/>
                  </a:lnTo>
                  <a:lnTo>
                    <a:pt x="318795" y="99161"/>
                  </a:lnTo>
                  <a:lnTo>
                    <a:pt x="285267" y="126682"/>
                  </a:lnTo>
                  <a:lnTo>
                    <a:pt x="289839" y="132778"/>
                  </a:lnTo>
                  <a:lnTo>
                    <a:pt x="321843" y="109829"/>
                  </a:lnTo>
                  <a:lnTo>
                    <a:pt x="327939" y="103733"/>
                  </a:lnTo>
                  <a:lnTo>
                    <a:pt x="330987" y="99161"/>
                  </a:lnTo>
                  <a:lnTo>
                    <a:pt x="347751" y="99161"/>
                  </a:lnTo>
                  <a:lnTo>
                    <a:pt x="340588" y="107149"/>
                  </a:lnTo>
                  <a:lnTo>
                    <a:pt x="332701" y="115011"/>
                  </a:lnTo>
                  <a:lnTo>
                    <a:pt x="323964" y="122593"/>
                  </a:lnTo>
                  <a:lnTo>
                    <a:pt x="314223" y="129730"/>
                  </a:lnTo>
                  <a:lnTo>
                    <a:pt x="318795" y="135826"/>
                  </a:lnTo>
                  <a:lnTo>
                    <a:pt x="350799" y="111353"/>
                  </a:lnTo>
                  <a:lnTo>
                    <a:pt x="358521" y="99161"/>
                  </a:lnTo>
                  <a:lnTo>
                    <a:pt x="369189" y="99161"/>
                  </a:lnTo>
                  <a:lnTo>
                    <a:pt x="369189" y="108305"/>
                  </a:lnTo>
                  <a:lnTo>
                    <a:pt x="367665" y="116014"/>
                  </a:lnTo>
                  <a:lnTo>
                    <a:pt x="364617" y="125158"/>
                  </a:lnTo>
                  <a:lnTo>
                    <a:pt x="361569" y="128206"/>
                  </a:lnTo>
                  <a:lnTo>
                    <a:pt x="344703" y="128206"/>
                  </a:lnTo>
                  <a:lnTo>
                    <a:pt x="346227" y="137350"/>
                  </a:lnTo>
                  <a:lnTo>
                    <a:pt x="369189" y="137350"/>
                  </a:lnTo>
                  <a:lnTo>
                    <a:pt x="375285" y="132778"/>
                  </a:lnTo>
                  <a:lnTo>
                    <a:pt x="379857" y="90017"/>
                  </a:lnTo>
                  <a:lnTo>
                    <a:pt x="312699" y="90017"/>
                  </a:lnTo>
                  <a:lnTo>
                    <a:pt x="315747" y="86969"/>
                  </a:lnTo>
                  <a:lnTo>
                    <a:pt x="317271" y="83921"/>
                  </a:lnTo>
                  <a:lnTo>
                    <a:pt x="320319" y="82397"/>
                  </a:lnTo>
                  <a:lnTo>
                    <a:pt x="387477" y="82397"/>
                  </a:lnTo>
                  <a:lnTo>
                    <a:pt x="387477" y="73253"/>
                  </a:lnTo>
                  <a:close/>
                </a:path>
                <a:path w="695959" h="137795">
                  <a:moveTo>
                    <a:pt x="454520" y="68668"/>
                  </a:moveTo>
                  <a:lnTo>
                    <a:pt x="410324" y="68668"/>
                  </a:lnTo>
                  <a:lnTo>
                    <a:pt x="410324" y="77812"/>
                  </a:lnTo>
                  <a:lnTo>
                    <a:pt x="454520" y="77812"/>
                  </a:lnTo>
                  <a:lnTo>
                    <a:pt x="454520" y="68668"/>
                  </a:lnTo>
                  <a:close/>
                </a:path>
                <a:path w="695959" h="137795">
                  <a:moveTo>
                    <a:pt x="454520" y="48856"/>
                  </a:moveTo>
                  <a:lnTo>
                    <a:pt x="410324" y="48856"/>
                  </a:lnTo>
                  <a:lnTo>
                    <a:pt x="410324" y="58000"/>
                  </a:lnTo>
                  <a:lnTo>
                    <a:pt x="454520" y="58000"/>
                  </a:lnTo>
                  <a:lnTo>
                    <a:pt x="454520" y="48856"/>
                  </a:lnTo>
                  <a:close/>
                </a:path>
                <a:path w="695959" h="137795">
                  <a:moveTo>
                    <a:pt x="456044" y="90004"/>
                  </a:moveTo>
                  <a:lnTo>
                    <a:pt x="445376" y="90004"/>
                  </a:lnTo>
                  <a:lnTo>
                    <a:pt x="445376" y="99148"/>
                  </a:lnTo>
                  <a:lnTo>
                    <a:pt x="445376" y="122110"/>
                  </a:lnTo>
                  <a:lnTo>
                    <a:pt x="419468" y="122110"/>
                  </a:lnTo>
                  <a:lnTo>
                    <a:pt x="419468" y="99148"/>
                  </a:lnTo>
                  <a:lnTo>
                    <a:pt x="445376" y="99148"/>
                  </a:lnTo>
                  <a:lnTo>
                    <a:pt x="445376" y="90004"/>
                  </a:lnTo>
                  <a:lnTo>
                    <a:pt x="408800" y="90004"/>
                  </a:lnTo>
                  <a:lnTo>
                    <a:pt x="408800" y="135826"/>
                  </a:lnTo>
                  <a:lnTo>
                    <a:pt x="419468" y="135826"/>
                  </a:lnTo>
                  <a:lnTo>
                    <a:pt x="419468" y="129730"/>
                  </a:lnTo>
                  <a:lnTo>
                    <a:pt x="456044" y="129730"/>
                  </a:lnTo>
                  <a:lnTo>
                    <a:pt x="456044" y="122110"/>
                  </a:lnTo>
                  <a:lnTo>
                    <a:pt x="456044" y="99148"/>
                  </a:lnTo>
                  <a:lnTo>
                    <a:pt x="456044" y="90004"/>
                  </a:lnTo>
                  <a:close/>
                </a:path>
                <a:path w="695959" h="137795">
                  <a:moveTo>
                    <a:pt x="456044" y="9144"/>
                  </a:moveTo>
                  <a:lnTo>
                    <a:pt x="410324" y="9144"/>
                  </a:lnTo>
                  <a:lnTo>
                    <a:pt x="410324" y="16764"/>
                  </a:lnTo>
                  <a:lnTo>
                    <a:pt x="456044" y="16764"/>
                  </a:lnTo>
                  <a:lnTo>
                    <a:pt x="456044" y="9144"/>
                  </a:lnTo>
                  <a:close/>
                </a:path>
                <a:path w="695959" h="137795">
                  <a:moveTo>
                    <a:pt x="460717" y="28956"/>
                  </a:moveTo>
                  <a:lnTo>
                    <a:pt x="405752" y="28956"/>
                  </a:lnTo>
                  <a:lnTo>
                    <a:pt x="405752" y="38100"/>
                  </a:lnTo>
                  <a:lnTo>
                    <a:pt x="460717" y="38100"/>
                  </a:lnTo>
                  <a:lnTo>
                    <a:pt x="460717" y="28956"/>
                  </a:lnTo>
                  <a:close/>
                </a:path>
                <a:path w="695959" h="137795">
                  <a:moveTo>
                    <a:pt x="536917" y="100672"/>
                  </a:moveTo>
                  <a:lnTo>
                    <a:pt x="527773" y="99148"/>
                  </a:lnTo>
                  <a:lnTo>
                    <a:pt x="527773" y="105244"/>
                  </a:lnTo>
                  <a:lnTo>
                    <a:pt x="526249" y="109816"/>
                  </a:lnTo>
                  <a:lnTo>
                    <a:pt x="526249" y="119062"/>
                  </a:lnTo>
                  <a:lnTo>
                    <a:pt x="524725" y="120586"/>
                  </a:lnTo>
                  <a:lnTo>
                    <a:pt x="524725" y="122110"/>
                  </a:lnTo>
                  <a:lnTo>
                    <a:pt x="523201" y="122110"/>
                  </a:lnTo>
                  <a:lnTo>
                    <a:pt x="523201" y="123634"/>
                  </a:lnTo>
                  <a:lnTo>
                    <a:pt x="521677" y="123634"/>
                  </a:lnTo>
                  <a:lnTo>
                    <a:pt x="518629" y="125158"/>
                  </a:lnTo>
                  <a:lnTo>
                    <a:pt x="488149" y="125158"/>
                  </a:lnTo>
                  <a:lnTo>
                    <a:pt x="486625" y="123634"/>
                  </a:lnTo>
                  <a:lnTo>
                    <a:pt x="483577" y="122110"/>
                  </a:lnTo>
                  <a:lnTo>
                    <a:pt x="482053" y="120586"/>
                  </a:lnTo>
                  <a:lnTo>
                    <a:pt x="482053" y="65620"/>
                  </a:lnTo>
                  <a:lnTo>
                    <a:pt x="518629" y="65620"/>
                  </a:lnTo>
                  <a:lnTo>
                    <a:pt x="518629" y="70192"/>
                  </a:lnTo>
                  <a:lnTo>
                    <a:pt x="530821" y="70192"/>
                  </a:lnTo>
                  <a:lnTo>
                    <a:pt x="530821" y="65620"/>
                  </a:lnTo>
                  <a:lnTo>
                    <a:pt x="530821" y="9144"/>
                  </a:lnTo>
                  <a:lnTo>
                    <a:pt x="466813" y="9144"/>
                  </a:lnTo>
                  <a:lnTo>
                    <a:pt x="466813" y="18288"/>
                  </a:lnTo>
                  <a:lnTo>
                    <a:pt x="518629" y="18288"/>
                  </a:lnTo>
                  <a:lnTo>
                    <a:pt x="518629" y="56476"/>
                  </a:lnTo>
                  <a:lnTo>
                    <a:pt x="471385" y="56476"/>
                  </a:lnTo>
                  <a:lnTo>
                    <a:pt x="471385" y="125158"/>
                  </a:lnTo>
                  <a:lnTo>
                    <a:pt x="472909" y="126682"/>
                  </a:lnTo>
                  <a:lnTo>
                    <a:pt x="472909" y="128206"/>
                  </a:lnTo>
                  <a:lnTo>
                    <a:pt x="479005" y="134302"/>
                  </a:lnTo>
                  <a:lnTo>
                    <a:pt x="526249" y="134302"/>
                  </a:lnTo>
                  <a:lnTo>
                    <a:pt x="527773" y="132778"/>
                  </a:lnTo>
                  <a:lnTo>
                    <a:pt x="529297" y="132778"/>
                  </a:lnTo>
                  <a:lnTo>
                    <a:pt x="530821" y="131254"/>
                  </a:lnTo>
                  <a:lnTo>
                    <a:pt x="532345" y="131254"/>
                  </a:lnTo>
                  <a:lnTo>
                    <a:pt x="535393" y="128206"/>
                  </a:lnTo>
                  <a:lnTo>
                    <a:pt x="535393" y="126682"/>
                  </a:lnTo>
                  <a:lnTo>
                    <a:pt x="536917" y="125158"/>
                  </a:lnTo>
                  <a:lnTo>
                    <a:pt x="536917" y="100672"/>
                  </a:lnTo>
                  <a:close/>
                </a:path>
                <a:path w="695959" h="137795">
                  <a:moveTo>
                    <a:pt x="695604" y="82384"/>
                  </a:moveTo>
                  <a:lnTo>
                    <a:pt x="684936" y="82384"/>
                  </a:lnTo>
                  <a:lnTo>
                    <a:pt x="684936" y="62484"/>
                  </a:lnTo>
                  <a:lnTo>
                    <a:pt x="674268" y="62484"/>
                  </a:lnTo>
                  <a:lnTo>
                    <a:pt x="674268" y="70192"/>
                  </a:lnTo>
                  <a:lnTo>
                    <a:pt x="674268" y="82384"/>
                  </a:lnTo>
                  <a:lnTo>
                    <a:pt x="674268" y="90004"/>
                  </a:lnTo>
                  <a:lnTo>
                    <a:pt x="674268" y="102196"/>
                  </a:lnTo>
                  <a:lnTo>
                    <a:pt x="628459" y="102196"/>
                  </a:lnTo>
                  <a:lnTo>
                    <a:pt x="628459" y="90004"/>
                  </a:lnTo>
                  <a:lnTo>
                    <a:pt x="674268" y="90004"/>
                  </a:lnTo>
                  <a:lnTo>
                    <a:pt x="674268" y="82384"/>
                  </a:lnTo>
                  <a:lnTo>
                    <a:pt x="628459" y="82384"/>
                  </a:lnTo>
                  <a:lnTo>
                    <a:pt x="628459" y="70192"/>
                  </a:lnTo>
                  <a:lnTo>
                    <a:pt x="674268" y="70192"/>
                  </a:lnTo>
                  <a:lnTo>
                    <a:pt x="674268" y="62484"/>
                  </a:lnTo>
                  <a:lnTo>
                    <a:pt x="628459" y="62484"/>
                  </a:lnTo>
                  <a:lnTo>
                    <a:pt x="628459" y="51816"/>
                  </a:lnTo>
                  <a:lnTo>
                    <a:pt x="680364" y="51816"/>
                  </a:lnTo>
                  <a:lnTo>
                    <a:pt x="680364" y="45720"/>
                  </a:lnTo>
                  <a:lnTo>
                    <a:pt x="680364" y="33528"/>
                  </a:lnTo>
                  <a:lnTo>
                    <a:pt x="680364" y="27432"/>
                  </a:lnTo>
                  <a:lnTo>
                    <a:pt x="669696" y="27432"/>
                  </a:lnTo>
                  <a:lnTo>
                    <a:pt x="669696" y="33528"/>
                  </a:lnTo>
                  <a:lnTo>
                    <a:pt x="669696" y="45720"/>
                  </a:lnTo>
                  <a:lnTo>
                    <a:pt x="628459" y="45720"/>
                  </a:lnTo>
                  <a:lnTo>
                    <a:pt x="628459" y="33528"/>
                  </a:lnTo>
                  <a:lnTo>
                    <a:pt x="669696" y="33528"/>
                  </a:lnTo>
                  <a:lnTo>
                    <a:pt x="669696" y="27432"/>
                  </a:lnTo>
                  <a:lnTo>
                    <a:pt x="628459" y="27432"/>
                  </a:lnTo>
                  <a:lnTo>
                    <a:pt x="628459" y="16764"/>
                  </a:lnTo>
                  <a:lnTo>
                    <a:pt x="694080" y="16764"/>
                  </a:lnTo>
                  <a:lnTo>
                    <a:pt x="694080" y="9144"/>
                  </a:lnTo>
                  <a:lnTo>
                    <a:pt x="628459" y="9144"/>
                  </a:lnTo>
                  <a:lnTo>
                    <a:pt x="628459" y="0"/>
                  </a:lnTo>
                  <a:lnTo>
                    <a:pt x="616267" y="0"/>
                  </a:lnTo>
                  <a:lnTo>
                    <a:pt x="616267" y="9144"/>
                  </a:lnTo>
                  <a:lnTo>
                    <a:pt x="555205" y="9144"/>
                  </a:lnTo>
                  <a:lnTo>
                    <a:pt x="555205" y="16764"/>
                  </a:lnTo>
                  <a:lnTo>
                    <a:pt x="616267" y="16764"/>
                  </a:lnTo>
                  <a:lnTo>
                    <a:pt x="616267" y="27432"/>
                  </a:lnTo>
                  <a:lnTo>
                    <a:pt x="616267" y="33528"/>
                  </a:lnTo>
                  <a:lnTo>
                    <a:pt x="616267" y="45720"/>
                  </a:lnTo>
                  <a:lnTo>
                    <a:pt x="578167" y="45720"/>
                  </a:lnTo>
                  <a:lnTo>
                    <a:pt x="578167" y="33528"/>
                  </a:lnTo>
                  <a:lnTo>
                    <a:pt x="616267" y="33528"/>
                  </a:lnTo>
                  <a:lnTo>
                    <a:pt x="616267" y="27432"/>
                  </a:lnTo>
                  <a:lnTo>
                    <a:pt x="567499" y="27432"/>
                  </a:lnTo>
                  <a:lnTo>
                    <a:pt x="567499" y="51816"/>
                  </a:lnTo>
                  <a:lnTo>
                    <a:pt x="616267" y="51816"/>
                  </a:lnTo>
                  <a:lnTo>
                    <a:pt x="616267" y="62484"/>
                  </a:lnTo>
                  <a:lnTo>
                    <a:pt x="562927" y="62484"/>
                  </a:lnTo>
                  <a:lnTo>
                    <a:pt x="562927" y="70192"/>
                  </a:lnTo>
                  <a:lnTo>
                    <a:pt x="616267" y="70192"/>
                  </a:lnTo>
                  <a:lnTo>
                    <a:pt x="616267" y="82384"/>
                  </a:lnTo>
                  <a:lnTo>
                    <a:pt x="553681" y="82384"/>
                  </a:lnTo>
                  <a:lnTo>
                    <a:pt x="553681" y="90004"/>
                  </a:lnTo>
                  <a:lnTo>
                    <a:pt x="616267" y="90004"/>
                  </a:lnTo>
                  <a:lnTo>
                    <a:pt x="616267" y="102196"/>
                  </a:lnTo>
                  <a:lnTo>
                    <a:pt x="561301" y="102196"/>
                  </a:lnTo>
                  <a:lnTo>
                    <a:pt x="561301" y="111340"/>
                  </a:lnTo>
                  <a:lnTo>
                    <a:pt x="616267" y="111340"/>
                  </a:lnTo>
                  <a:lnTo>
                    <a:pt x="616267" y="123532"/>
                  </a:lnTo>
                  <a:lnTo>
                    <a:pt x="613219" y="126580"/>
                  </a:lnTo>
                  <a:lnTo>
                    <a:pt x="590359" y="126580"/>
                  </a:lnTo>
                  <a:lnTo>
                    <a:pt x="591883" y="137350"/>
                  </a:lnTo>
                  <a:lnTo>
                    <a:pt x="617791" y="137350"/>
                  </a:lnTo>
                  <a:lnTo>
                    <a:pt x="622363" y="135826"/>
                  </a:lnTo>
                  <a:lnTo>
                    <a:pt x="623887" y="134200"/>
                  </a:lnTo>
                  <a:lnTo>
                    <a:pt x="628459" y="129628"/>
                  </a:lnTo>
                  <a:lnTo>
                    <a:pt x="628459" y="111340"/>
                  </a:lnTo>
                  <a:lnTo>
                    <a:pt x="684936" y="111340"/>
                  </a:lnTo>
                  <a:lnTo>
                    <a:pt x="684936" y="90004"/>
                  </a:lnTo>
                  <a:lnTo>
                    <a:pt x="695604" y="90004"/>
                  </a:lnTo>
                  <a:lnTo>
                    <a:pt x="695604" y="8238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6" name="object 116"/>
            <p:cNvPicPr/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5498972" y="6856285"/>
              <a:ext cx="1166908" cy="13887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43484" y="370332"/>
            <a:ext cx="9827260" cy="78105"/>
          </a:xfrm>
          <a:custGeom>
            <a:avLst/>
            <a:gdLst/>
            <a:ahLst/>
            <a:cxnLst/>
            <a:rect l="l" t="t" r="r" b="b"/>
            <a:pathLst>
              <a:path w="9827260" h="78104">
                <a:moveTo>
                  <a:pt x="9826752" y="77724"/>
                </a:moveTo>
                <a:lnTo>
                  <a:pt x="0" y="77724"/>
                </a:lnTo>
                <a:lnTo>
                  <a:pt x="0" y="0"/>
                </a:lnTo>
                <a:lnTo>
                  <a:pt x="9826752" y="0"/>
                </a:lnTo>
                <a:lnTo>
                  <a:pt x="9826752" y="77724"/>
                </a:lnTo>
                <a:close/>
              </a:path>
            </a:pathLst>
          </a:custGeom>
          <a:solidFill>
            <a:srgbClr val="F4F4D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443484" y="7202423"/>
            <a:ext cx="9827260" cy="1905"/>
          </a:xfrm>
          <a:custGeom>
            <a:avLst/>
            <a:gdLst/>
            <a:ahLst/>
            <a:cxnLst/>
            <a:rect l="l" t="t" r="r" b="b"/>
            <a:pathLst>
              <a:path w="9827260" h="1904">
                <a:moveTo>
                  <a:pt x="9826752" y="1524"/>
                </a:moveTo>
                <a:lnTo>
                  <a:pt x="0" y="1524"/>
                </a:lnTo>
                <a:lnTo>
                  <a:pt x="0" y="0"/>
                </a:lnTo>
                <a:lnTo>
                  <a:pt x="9826752" y="0"/>
                </a:lnTo>
                <a:lnTo>
                  <a:pt x="9826752" y="1524"/>
                </a:lnTo>
                <a:close/>
              </a:path>
            </a:pathLst>
          </a:custGeom>
          <a:solidFill>
            <a:srgbClr val="F4F4DB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43484" y="370332"/>
            <a:ext cx="9827260" cy="6223000"/>
            <a:chOff x="443484" y="370332"/>
            <a:chExt cx="9827260" cy="6223000"/>
          </a:xfrm>
        </p:grpSpPr>
        <p:sp>
          <p:nvSpPr>
            <p:cNvPr id="3" name="object 3"/>
            <p:cNvSpPr/>
            <p:nvPr/>
          </p:nvSpPr>
          <p:spPr>
            <a:xfrm>
              <a:off x="443484" y="370332"/>
              <a:ext cx="9827260" cy="6223000"/>
            </a:xfrm>
            <a:custGeom>
              <a:avLst/>
              <a:gdLst/>
              <a:ahLst/>
              <a:cxnLst/>
              <a:rect l="l" t="t" r="r" b="b"/>
              <a:pathLst>
                <a:path w="9827260" h="6223000">
                  <a:moveTo>
                    <a:pt x="9826751" y="6222491"/>
                  </a:moveTo>
                  <a:lnTo>
                    <a:pt x="0" y="6222491"/>
                  </a:lnTo>
                  <a:lnTo>
                    <a:pt x="0" y="0"/>
                  </a:lnTo>
                  <a:lnTo>
                    <a:pt x="9826751" y="0"/>
                  </a:lnTo>
                  <a:lnTo>
                    <a:pt x="9826751" y="6222491"/>
                  </a:lnTo>
                  <a:close/>
                </a:path>
              </a:pathLst>
            </a:custGeom>
            <a:solidFill>
              <a:srgbClr val="F4F4D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573500" y="5099780"/>
              <a:ext cx="9568815" cy="1297305"/>
            </a:xfrm>
            <a:custGeom>
              <a:avLst/>
              <a:gdLst/>
              <a:ahLst/>
              <a:cxnLst/>
              <a:rect l="l" t="t" r="r" b="b"/>
              <a:pathLst>
                <a:path w="9568815" h="1297304">
                  <a:moveTo>
                    <a:pt x="0" y="0"/>
                  </a:moveTo>
                  <a:lnTo>
                    <a:pt x="9568815" y="0"/>
                  </a:lnTo>
                  <a:lnTo>
                    <a:pt x="9568815" y="1297209"/>
                  </a:lnTo>
                  <a:lnTo>
                    <a:pt x="0" y="1297209"/>
                  </a:lnTo>
                  <a:lnTo>
                    <a:pt x="0" y="0"/>
                  </a:lnTo>
                  <a:close/>
                </a:path>
              </a:pathLst>
            </a:custGeom>
            <a:ln w="10677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04825" y="469677"/>
              <a:ext cx="85439" cy="111347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0076" y="494061"/>
              <a:ext cx="77819" cy="90011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710171" y="468159"/>
              <a:ext cx="211454" cy="114300"/>
            </a:xfrm>
            <a:custGeom>
              <a:avLst/>
              <a:gdLst/>
              <a:ahLst/>
              <a:cxnLst/>
              <a:rect l="l" t="t" r="r" b="b"/>
              <a:pathLst>
                <a:path w="211455" h="114300">
                  <a:moveTo>
                    <a:pt x="18300" y="92671"/>
                  </a:moveTo>
                  <a:lnTo>
                    <a:pt x="0" y="92671"/>
                  </a:lnTo>
                  <a:lnTo>
                    <a:pt x="0" y="114007"/>
                  </a:lnTo>
                  <a:lnTo>
                    <a:pt x="18300" y="114007"/>
                  </a:lnTo>
                  <a:lnTo>
                    <a:pt x="18300" y="92671"/>
                  </a:lnTo>
                  <a:close/>
                </a:path>
                <a:path w="211455" h="114300">
                  <a:moveTo>
                    <a:pt x="116497" y="102196"/>
                  </a:moveTo>
                  <a:lnTo>
                    <a:pt x="92113" y="102196"/>
                  </a:lnTo>
                  <a:lnTo>
                    <a:pt x="92113" y="0"/>
                  </a:lnTo>
                  <a:lnTo>
                    <a:pt x="82969" y="0"/>
                  </a:lnTo>
                  <a:lnTo>
                    <a:pt x="81445" y="6096"/>
                  </a:lnTo>
                  <a:lnTo>
                    <a:pt x="79921" y="10668"/>
                  </a:lnTo>
                  <a:lnTo>
                    <a:pt x="75349" y="12192"/>
                  </a:lnTo>
                  <a:lnTo>
                    <a:pt x="72301" y="15240"/>
                  </a:lnTo>
                  <a:lnTo>
                    <a:pt x="64592" y="16764"/>
                  </a:lnTo>
                  <a:lnTo>
                    <a:pt x="55448" y="16764"/>
                  </a:lnTo>
                  <a:lnTo>
                    <a:pt x="55448" y="25908"/>
                  </a:lnTo>
                  <a:lnTo>
                    <a:pt x="79921" y="25908"/>
                  </a:lnTo>
                  <a:lnTo>
                    <a:pt x="79921" y="102196"/>
                  </a:lnTo>
                  <a:lnTo>
                    <a:pt x="55448" y="102196"/>
                  </a:lnTo>
                  <a:lnTo>
                    <a:pt x="55448" y="112864"/>
                  </a:lnTo>
                  <a:lnTo>
                    <a:pt x="116497" y="112864"/>
                  </a:lnTo>
                  <a:lnTo>
                    <a:pt x="116497" y="102196"/>
                  </a:lnTo>
                  <a:close/>
                </a:path>
                <a:path w="211455" h="114300">
                  <a:moveTo>
                    <a:pt x="211086" y="102196"/>
                  </a:moveTo>
                  <a:lnTo>
                    <a:pt x="188226" y="102196"/>
                  </a:lnTo>
                  <a:lnTo>
                    <a:pt x="188226" y="0"/>
                  </a:lnTo>
                  <a:lnTo>
                    <a:pt x="177558" y="0"/>
                  </a:lnTo>
                  <a:lnTo>
                    <a:pt x="176034" y="6096"/>
                  </a:lnTo>
                  <a:lnTo>
                    <a:pt x="174510" y="10668"/>
                  </a:lnTo>
                  <a:lnTo>
                    <a:pt x="169938" y="12192"/>
                  </a:lnTo>
                  <a:lnTo>
                    <a:pt x="166789" y="15240"/>
                  </a:lnTo>
                  <a:lnTo>
                    <a:pt x="159169" y="16764"/>
                  </a:lnTo>
                  <a:lnTo>
                    <a:pt x="150025" y="16764"/>
                  </a:lnTo>
                  <a:lnTo>
                    <a:pt x="150025" y="25908"/>
                  </a:lnTo>
                  <a:lnTo>
                    <a:pt x="174510" y="25908"/>
                  </a:lnTo>
                  <a:lnTo>
                    <a:pt x="174510" y="102196"/>
                  </a:lnTo>
                  <a:lnTo>
                    <a:pt x="150025" y="102196"/>
                  </a:lnTo>
                  <a:lnTo>
                    <a:pt x="150025" y="112864"/>
                  </a:lnTo>
                  <a:lnTo>
                    <a:pt x="211086" y="112864"/>
                  </a:lnTo>
                  <a:lnTo>
                    <a:pt x="211086" y="1021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5642" y="466629"/>
              <a:ext cx="77819" cy="117443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080659" y="463581"/>
              <a:ext cx="265366" cy="120491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372028" y="472725"/>
              <a:ext cx="289750" cy="140398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716737" y="454437"/>
              <a:ext cx="459105" cy="135731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2472594" y="881729"/>
              <a:ext cx="5781675" cy="3980179"/>
            </a:xfrm>
            <a:custGeom>
              <a:avLst/>
              <a:gdLst/>
              <a:ahLst/>
              <a:cxnLst/>
              <a:rect l="l" t="t" r="r" b="b"/>
              <a:pathLst>
                <a:path w="5781675" h="3980179">
                  <a:moveTo>
                    <a:pt x="0" y="0"/>
                  </a:moveTo>
                  <a:lnTo>
                    <a:pt x="3146869" y="0"/>
                  </a:lnTo>
                  <a:lnTo>
                    <a:pt x="3146869" y="3215449"/>
                  </a:lnTo>
                  <a:lnTo>
                    <a:pt x="0" y="3215449"/>
                  </a:lnTo>
                  <a:lnTo>
                    <a:pt x="0" y="0"/>
                  </a:lnTo>
                  <a:close/>
                </a:path>
                <a:path w="5781675" h="3980179">
                  <a:moveTo>
                    <a:pt x="3157537" y="0"/>
                  </a:moveTo>
                  <a:lnTo>
                    <a:pt x="5781293" y="0"/>
                  </a:lnTo>
                  <a:lnTo>
                    <a:pt x="5781293" y="3215449"/>
                  </a:lnTo>
                  <a:lnTo>
                    <a:pt x="3157537" y="3215449"/>
                  </a:lnTo>
                  <a:lnTo>
                    <a:pt x="3157537" y="0"/>
                  </a:lnTo>
                  <a:close/>
                </a:path>
                <a:path w="5781675" h="3980179">
                  <a:moveTo>
                    <a:pt x="0" y="3226117"/>
                  </a:moveTo>
                  <a:lnTo>
                    <a:pt x="3146869" y="3226117"/>
                  </a:lnTo>
                  <a:lnTo>
                    <a:pt x="3146869" y="3941826"/>
                  </a:lnTo>
                  <a:lnTo>
                    <a:pt x="0" y="3941826"/>
                  </a:lnTo>
                  <a:lnTo>
                    <a:pt x="0" y="3226117"/>
                  </a:lnTo>
                  <a:close/>
                </a:path>
                <a:path w="5781675" h="3980179">
                  <a:moveTo>
                    <a:pt x="3157537" y="3226117"/>
                  </a:moveTo>
                  <a:lnTo>
                    <a:pt x="5781293" y="3226117"/>
                  </a:lnTo>
                  <a:lnTo>
                    <a:pt x="5781293" y="3941826"/>
                  </a:lnTo>
                  <a:lnTo>
                    <a:pt x="3157537" y="3941826"/>
                  </a:lnTo>
                  <a:lnTo>
                    <a:pt x="3157537" y="3226117"/>
                  </a:lnTo>
                  <a:close/>
                </a:path>
                <a:path w="5781675" h="3980179">
                  <a:moveTo>
                    <a:pt x="0" y="3950969"/>
                  </a:moveTo>
                  <a:lnTo>
                    <a:pt x="3146869" y="3950969"/>
                  </a:lnTo>
                  <a:lnTo>
                    <a:pt x="3146869" y="3980021"/>
                  </a:lnTo>
                  <a:lnTo>
                    <a:pt x="0" y="3980021"/>
                  </a:lnTo>
                  <a:lnTo>
                    <a:pt x="0" y="3950969"/>
                  </a:lnTo>
                  <a:close/>
                </a:path>
                <a:path w="5781675" h="3980179">
                  <a:moveTo>
                    <a:pt x="3157537" y="3950969"/>
                  </a:moveTo>
                  <a:lnTo>
                    <a:pt x="5781293" y="3950969"/>
                  </a:lnTo>
                  <a:lnTo>
                    <a:pt x="5781293" y="3980021"/>
                  </a:lnTo>
                  <a:lnTo>
                    <a:pt x="3157537" y="3980021"/>
                  </a:lnTo>
                  <a:lnTo>
                    <a:pt x="3157537" y="3950969"/>
                  </a:lnTo>
                  <a:close/>
                </a:path>
              </a:pathLst>
            </a:custGeom>
            <a:ln w="1067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2837116" y="1397507"/>
              <a:ext cx="571500" cy="1123315"/>
            </a:xfrm>
            <a:custGeom>
              <a:avLst/>
              <a:gdLst/>
              <a:ahLst/>
              <a:cxnLst/>
              <a:rect l="l" t="t" r="r" b="b"/>
              <a:pathLst>
                <a:path w="571500" h="1123314">
                  <a:moveTo>
                    <a:pt x="567499" y="0"/>
                  </a:moveTo>
                  <a:lnTo>
                    <a:pt x="570238" y="23519"/>
                  </a:lnTo>
                  <a:lnTo>
                    <a:pt x="571119" y="49779"/>
                  </a:lnTo>
                  <a:lnTo>
                    <a:pt x="569428" y="77487"/>
                  </a:lnTo>
                  <a:lnTo>
                    <a:pt x="555885" y="137495"/>
                  </a:lnTo>
                  <a:lnTo>
                    <a:pt x="534005" y="207968"/>
                  </a:lnTo>
                  <a:lnTo>
                    <a:pt x="520731" y="246005"/>
                  </a:lnTo>
                  <a:lnTo>
                    <a:pt x="505926" y="285718"/>
                  </a:lnTo>
                  <a:lnTo>
                    <a:pt x="489610" y="326962"/>
                  </a:lnTo>
                  <a:lnTo>
                    <a:pt x="471802" y="369594"/>
                  </a:lnTo>
                  <a:lnTo>
                    <a:pt x="452523" y="413471"/>
                  </a:lnTo>
                  <a:lnTo>
                    <a:pt x="431791" y="458448"/>
                  </a:lnTo>
                  <a:lnTo>
                    <a:pt x="409627" y="504382"/>
                  </a:lnTo>
                  <a:lnTo>
                    <a:pt x="386049" y="551128"/>
                  </a:lnTo>
                  <a:lnTo>
                    <a:pt x="361078" y="598545"/>
                  </a:lnTo>
                  <a:lnTo>
                    <a:pt x="334733" y="646486"/>
                  </a:lnTo>
                  <a:lnTo>
                    <a:pt x="307033" y="694810"/>
                  </a:lnTo>
                  <a:lnTo>
                    <a:pt x="277998" y="743371"/>
                  </a:lnTo>
                  <a:lnTo>
                    <a:pt x="247647" y="792027"/>
                  </a:lnTo>
                  <a:lnTo>
                    <a:pt x="216001" y="840634"/>
                  </a:lnTo>
                  <a:lnTo>
                    <a:pt x="183078" y="889047"/>
                  </a:lnTo>
                  <a:lnTo>
                    <a:pt x="148898" y="937124"/>
                  </a:lnTo>
                  <a:lnTo>
                    <a:pt x="113480" y="984720"/>
                  </a:lnTo>
                  <a:lnTo>
                    <a:pt x="76845" y="1031692"/>
                  </a:lnTo>
                  <a:lnTo>
                    <a:pt x="39012" y="1077896"/>
                  </a:lnTo>
                  <a:lnTo>
                    <a:pt x="0" y="1123188"/>
                  </a:lnTo>
                </a:path>
              </a:pathLst>
            </a:custGeom>
            <a:ln w="86944">
              <a:solidFill>
                <a:srgbClr val="BF080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2808160" y="1689132"/>
              <a:ext cx="1080135" cy="1747520"/>
            </a:xfrm>
            <a:custGeom>
              <a:avLst/>
              <a:gdLst/>
              <a:ahLst/>
              <a:cxnLst/>
              <a:rect l="l" t="t" r="r" b="b"/>
              <a:pathLst>
                <a:path w="1080135" h="1747520">
                  <a:moveTo>
                    <a:pt x="607123" y="99091"/>
                  </a:moveTo>
                  <a:lnTo>
                    <a:pt x="614981" y="99662"/>
                  </a:lnTo>
                  <a:lnTo>
                    <a:pt x="627697" y="99091"/>
                  </a:lnTo>
                  <a:lnTo>
                    <a:pt x="642699" y="97376"/>
                  </a:lnTo>
                  <a:lnTo>
                    <a:pt x="698151" y="86388"/>
                  </a:lnTo>
                  <a:lnTo>
                    <a:pt x="737849" y="77465"/>
                  </a:lnTo>
                  <a:lnTo>
                    <a:pt x="778270" y="67322"/>
                  </a:lnTo>
                  <a:lnTo>
                    <a:pt x="821175" y="55527"/>
                  </a:lnTo>
                  <a:lnTo>
                    <a:pt x="868326" y="41651"/>
                  </a:lnTo>
                  <a:lnTo>
                    <a:pt x="921483" y="25264"/>
                  </a:lnTo>
                  <a:lnTo>
                    <a:pt x="982408" y="5936"/>
                  </a:lnTo>
                  <a:lnTo>
                    <a:pt x="1025071" y="0"/>
                  </a:lnTo>
                  <a:lnTo>
                    <a:pt x="1059608" y="17807"/>
                  </a:lnTo>
                  <a:lnTo>
                    <a:pt x="1079572" y="54491"/>
                  </a:lnTo>
                  <a:lnTo>
                    <a:pt x="1078515" y="105187"/>
                  </a:lnTo>
                  <a:lnTo>
                    <a:pt x="1060440" y="169254"/>
                  </a:lnTo>
                  <a:lnTo>
                    <a:pt x="1036791" y="241087"/>
                  </a:lnTo>
                  <a:lnTo>
                    <a:pt x="1022980" y="279605"/>
                  </a:lnTo>
                  <a:lnTo>
                    <a:pt x="1007899" y="319693"/>
                  </a:lnTo>
                  <a:lnTo>
                    <a:pt x="991590" y="361225"/>
                  </a:lnTo>
                  <a:lnTo>
                    <a:pt x="974093" y="404078"/>
                  </a:lnTo>
                  <a:lnTo>
                    <a:pt x="955451" y="448128"/>
                  </a:lnTo>
                  <a:lnTo>
                    <a:pt x="935703" y="493251"/>
                  </a:lnTo>
                  <a:lnTo>
                    <a:pt x="914891" y="539322"/>
                  </a:lnTo>
                  <a:lnTo>
                    <a:pt x="893057" y="586218"/>
                  </a:lnTo>
                  <a:lnTo>
                    <a:pt x="870241" y="633815"/>
                  </a:lnTo>
                  <a:lnTo>
                    <a:pt x="846484" y="681988"/>
                  </a:lnTo>
                  <a:lnTo>
                    <a:pt x="821829" y="730614"/>
                  </a:lnTo>
                  <a:lnTo>
                    <a:pt x="796315" y="779568"/>
                  </a:lnTo>
                  <a:lnTo>
                    <a:pt x="769984" y="828726"/>
                  </a:lnTo>
                  <a:lnTo>
                    <a:pt x="742878" y="877964"/>
                  </a:lnTo>
                  <a:lnTo>
                    <a:pt x="715037" y="927158"/>
                  </a:lnTo>
                  <a:lnTo>
                    <a:pt x="686503" y="976185"/>
                  </a:lnTo>
                  <a:lnTo>
                    <a:pt x="657316" y="1024919"/>
                  </a:lnTo>
                  <a:lnTo>
                    <a:pt x="627518" y="1073237"/>
                  </a:lnTo>
                  <a:lnTo>
                    <a:pt x="597151" y="1121016"/>
                  </a:lnTo>
                  <a:lnTo>
                    <a:pt x="566254" y="1168129"/>
                  </a:lnTo>
                  <a:lnTo>
                    <a:pt x="534870" y="1214455"/>
                  </a:lnTo>
                  <a:lnTo>
                    <a:pt x="503040" y="1259868"/>
                  </a:lnTo>
                  <a:lnTo>
                    <a:pt x="470804" y="1304244"/>
                  </a:lnTo>
                  <a:lnTo>
                    <a:pt x="438204" y="1347460"/>
                  </a:lnTo>
                  <a:lnTo>
                    <a:pt x="405281" y="1389391"/>
                  </a:lnTo>
                  <a:lnTo>
                    <a:pt x="372077" y="1429914"/>
                  </a:lnTo>
                  <a:lnTo>
                    <a:pt x="338631" y="1468904"/>
                  </a:lnTo>
                  <a:lnTo>
                    <a:pt x="304987" y="1506237"/>
                  </a:lnTo>
                  <a:lnTo>
                    <a:pt x="271184" y="1541789"/>
                  </a:lnTo>
                  <a:lnTo>
                    <a:pt x="237264" y="1575436"/>
                  </a:lnTo>
                  <a:lnTo>
                    <a:pt x="203267" y="1607054"/>
                  </a:lnTo>
                  <a:lnTo>
                    <a:pt x="169236" y="1636518"/>
                  </a:lnTo>
                  <a:lnTo>
                    <a:pt x="135212" y="1663706"/>
                  </a:lnTo>
                  <a:lnTo>
                    <a:pt x="101234" y="1688492"/>
                  </a:lnTo>
                  <a:lnTo>
                    <a:pt x="67346" y="1710753"/>
                  </a:lnTo>
                  <a:lnTo>
                    <a:pt x="33587" y="1730364"/>
                  </a:lnTo>
                  <a:lnTo>
                    <a:pt x="0" y="1747201"/>
                  </a:lnTo>
                </a:path>
              </a:pathLst>
            </a:custGeom>
            <a:ln w="86944">
              <a:solidFill>
                <a:srgbClr val="9ABF0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3116294" y="2278094"/>
              <a:ext cx="2074545" cy="1216660"/>
            </a:xfrm>
            <a:custGeom>
              <a:avLst/>
              <a:gdLst/>
              <a:ahLst/>
              <a:cxnLst/>
              <a:rect l="l" t="t" r="r" b="b"/>
              <a:pathLst>
                <a:path w="2074545" h="1216660">
                  <a:moveTo>
                    <a:pt x="0" y="0"/>
                  </a:moveTo>
                  <a:lnTo>
                    <a:pt x="48436" y="28016"/>
                  </a:lnTo>
                  <a:lnTo>
                    <a:pt x="94999" y="57163"/>
                  </a:lnTo>
                  <a:lnTo>
                    <a:pt x="151840" y="93761"/>
                  </a:lnTo>
                  <a:lnTo>
                    <a:pt x="183810" y="114607"/>
                  </a:lnTo>
                  <a:lnTo>
                    <a:pt x="217983" y="137018"/>
                  </a:lnTo>
                  <a:lnTo>
                    <a:pt x="254237" y="160896"/>
                  </a:lnTo>
                  <a:lnTo>
                    <a:pt x="292449" y="186142"/>
                  </a:lnTo>
                  <a:lnTo>
                    <a:pt x="332499" y="212657"/>
                  </a:lnTo>
                  <a:lnTo>
                    <a:pt x="374264" y="240341"/>
                  </a:lnTo>
                  <a:lnTo>
                    <a:pt x="417621" y="269096"/>
                  </a:lnTo>
                  <a:lnTo>
                    <a:pt x="462449" y="298823"/>
                  </a:lnTo>
                  <a:lnTo>
                    <a:pt x="508625" y="329423"/>
                  </a:lnTo>
                  <a:lnTo>
                    <a:pt x="556028" y="360796"/>
                  </a:lnTo>
                  <a:lnTo>
                    <a:pt x="604535" y="392844"/>
                  </a:lnTo>
                  <a:lnTo>
                    <a:pt x="654024" y="425468"/>
                  </a:lnTo>
                  <a:lnTo>
                    <a:pt x="704373" y="458569"/>
                  </a:lnTo>
                  <a:lnTo>
                    <a:pt x="755460" y="492047"/>
                  </a:lnTo>
                  <a:lnTo>
                    <a:pt x="807163" y="525804"/>
                  </a:lnTo>
                  <a:lnTo>
                    <a:pt x="859360" y="559741"/>
                  </a:lnTo>
                  <a:lnTo>
                    <a:pt x="911928" y="593758"/>
                  </a:lnTo>
                  <a:lnTo>
                    <a:pt x="964746" y="627757"/>
                  </a:lnTo>
                  <a:lnTo>
                    <a:pt x="1017691" y="661639"/>
                  </a:lnTo>
                  <a:lnTo>
                    <a:pt x="1070642" y="695305"/>
                  </a:lnTo>
                  <a:lnTo>
                    <a:pt x="1123476" y="728655"/>
                  </a:lnTo>
                  <a:lnTo>
                    <a:pt x="1176071" y="761591"/>
                  </a:lnTo>
                  <a:lnTo>
                    <a:pt x="1228305" y="794014"/>
                  </a:lnTo>
                  <a:lnTo>
                    <a:pt x="1280056" y="825824"/>
                  </a:lnTo>
                  <a:lnTo>
                    <a:pt x="1331201" y="856923"/>
                  </a:lnTo>
                  <a:lnTo>
                    <a:pt x="1381620" y="887212"/>
                  </a:lnTo>
                  <a:lnTo>
                    <a:pt x="1431188" y="916592"/>
                  </a:lnTo>
                  <a:lnTo>
                    <a:pt x="1479786" y="944963"/>
                  </a:lnTo>
                  <a:lnTo>
                    <a:pt x="1527290" y="972227"/>
                  </a:lnTo>
                  <a:lnTo>
                    <a:pt x="1573578" y="998284"/>
                  </a:lnTo>
                  <a:lnTo>
                    <a:pt x="1618528" y="1023036"/>
                  </a:lnTo>
                  <a:lnTo>
                    <a:pt x="1662018" y="1046384"/>
                  </a:lnTo>
                  <a:lnTo>
                    <a:pt x="1703927" y="1068228"/>
                  </a:lnTo>
                  <a:lnTo>
                    <a:pt x="1751191" y="1091680"/>
                  </a:lnTo>
                  <a:lnTo>
                    <a:pt x="1798939" y="1113899"/>
                  </a:lnTo>
                  <a:lnTo>
                    <a:pt x="1846793" y="1134794"/>
                  </a:lnTo>
                  <a:lnTo>
                    <a:pt x="1894379" y="1154275"/>
                  </a:lnTo>
                  <a:lnTo>
                    <a:pt x="1941322" y="1172251"/>
                  </a:lnTo>
                  <a:lnTo>
                    <a:pt x="1987248" y="1188632"/>
                  </a:lnTo>
                  <a:lnTo>
                    <a:pt x="2031780" y="1203327"/>
                  </a:lnTo>
                  <a:lnTo>
                    <a:pt x="2074544" y="1216247"/>
                  </a:lnTo>
                </a:path>
              </a:pathLst>
            </a:custGeom>
            <a:ln w="86944">
              <a:solidFill>
                <a:srgbClr val="08BF5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4036123" y="1640109"/>
              <a:ext cx="267335" cy="1045844"/>
            </a:xfrm>
            <a:custGeom>
              <a:avLst/>
              <a:gdLst/>
              <a:ahLst/>
              <a:cxnLst/>
              <a:rect l="l" t="t" r="r" b="b"/>
              <a:pathLst>
                <a:path w="267335" h="1045844">
                  <a:moveTo>
                    <a:pt x="231838" y="0"/>
                  </a:moveTo>
                  <a:lnTo>
                    <a:pt x="256841" y="38576"/>
                  </a:lnTo>
                  <a:lnTo>
                    <a:pt x="266985" y="93154"/>
                  </a:lnTo>
                  <a:lnTo>
                    <a:pt x="267006" y="146672"/>
                  </a:lnTo>
                  <a:lnTo>
                    <a:pt x="266942" y="199918"/>
                  </a:lnTo>
                  <a:lnTo>
                    <a:pt x="266607" y="252804"/>
                  </a:lnTo>
                  <a:lnTo>
                    <a:pt x="265812" y="305247"/>
                  </a:lnTo>
                  <a:lnTo>
                    <a:pt x="264369" y="357158"/>
                  </a:lnTo>
                  <a:lnTo>
                    <a:pt x="262091" y="408453"/>
                  </a:lnTo>
                  <a:lnTo>
                    <a:pt x="258790" y="459045"/>
                  </a:lnTo>
                  <a:lnTo>
                    <a:pt x="254279" y="508848"/>
                  </a:lnTo>
                  <a:lnTo>
                    <a:pt x="248368" y="557776"/>
                  </a:lnTo>
                  <a:lnTo>
                    <a:pt x="240872" y="605744"/>
                  </a:lnTo>
                  <a:lnTo>
                    <a:pt x="231601" y="652664"/>
                  </a:lnTo>
                  <a:lnTo>
                    <a:pt x="220368" y="698452"/>
                  </a:lnTo>
                  <a:lnTo>
                    <a:pt x="206985" y="743021"/>
                  </a:lnTo>
                  <a:lnTo>
                    <a:pt x="191265" y="786285"/>
                  </a:lnTo>
                  <a:lnTo>
                    <a:pt x="173020" y="828158"/>
                  </a:lnTo>
                  <a:lnTo>
                    <a:pt x="152061" y="868554"/>
                  </a:lnTo>
                  <a:lnTo>
                    <a:pt x="128202" y="907387"/>
                  </a:lnTo>
                  <a:lnTo>
                    <a:pt x="101254" y="944571"/>
                  </a:lnTo>
                  <a:lnTo>
                    <a:pt x="71029" y="980020"/>
                  </a:lnTo>
                  <a:lnTo>
                    <a:pt x="37340" y="1013647"/>
                  </a:lnTo>
                  <a:lnTo>
                    <a:pt x="0" y="1045368"/>
                  </a:lnTo>
                </a:path>
              </a:pathLst>
            </a:custGeom>
            <a:ln w="86944">
              <a:solidFill>
                <a:srgbClr val="0852B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4330541" y="1600888"/>
              <a:ext cx="874394" cy="1133475"/>
            </a:xfrm>
            <a:custGeom>
              <a:avLst/>
              <a:gdLst/>
              <a:ahLst/>
              <a:cxnLst/>
              <a:rect l="l" t="t" r="r" b="b"/>
              <a:pathLst>
                <a:path w="874395" h="1133475">
                  <a:moveTo>
                    <a:pt x="0" y="94180"/>
                  </a:moveTo>
                  <a:lnTo>
                    <a:pt x="50762" y="79060"/>
                  </a:lnTo>
                  <a:lnTo>
                    <a:pt x="105081" y="63167"/>
                  </a:lnTo>
                  <a:lnTo>
                    <a:pt x="160162" y="47269"/>
                  </a:lnTo>
                  <a:lnTo>
                    <a:pt x="213211" y="32133"/>
                  </a:lnTo>
                  <a:lnTo>
                    <a:pt x="261434" y="18526"/>
                  </a:lnTo>
                  <a:lnTo>
                    <a:pt x="302037" y="7216"/>
                  </a:lnTo>
                  <a:lnTo>
                    <a:pt x="349279" y="0"/>
                  </a:lnTo>
                  <a:lnTo>
                    <a:pt x="387797" y="4345"/>
                  </a:lnTo>
                  <a:lnTo>
                    <a:pt x="416573" y="20843"/>
                  </a:lnTo>
                  <a:lnTo>
                    <a:pt x="434586" y="50083"/>
                  </a:lnTo>
                  <a:lnTo>
                    <a:pt x="440816" y="92656"/>
                  </a:lnTo>
                  <a:lnTo>
                    <a:pt x="440739" y="122323"/>
                  </a:lnTo>
                  <a:lnTo>
                    <a:pt x="440183" y="201380"/>
                  </a:lnTo>
                  <a:lnTo>
                    <a:pt x="439747" y="249034"/>
                  </a:lnTo>
                  <a:lnTo>
                    <a:pt x="439236" y="300946"/>
                  </a:lnTo>
                  <a:lnTo>
                    <a:pt x="438671" y="356250"/>
                  </a:lnTo>
                  <a:lnTo>
                    <a:pt x="438073" y="414076"/>
                  </a:lnTo>
                  <a:lnTo>
                    <a:pt x="437464" y="473557"/>
                  </a:lnTo>
                  <a:lnTo>
                    <a:pt x="436866" y="533824"/>
                  </a:lnTo>
                  <a:lnTo>
                    <a:pt x="436301" y="594009"/>
                  </a:lnTo>
                  <a:lnTo>
                    <a:pt x="435790" y="653245"/>
                  </a:lnTo>
                  <a:lnTo>
                    <a:pt x="435354" y="710662"/>
                  </a:lnTo>
                  <a:lnTo>
                    <a:pt x="435017" y="765393"/>
                  </a:lnTo>
                  <a:lnTo>
                    <a:pt x="434798" y="816570"/>
                  </a:lnTo>
                  <a:lnTo>
                    <a:pt x="434720" y="863323"/>
                  </a:lnTo>
                  <a:lnTo>
                    <a:pt x="436314" y="928053"/>
                  </a:lnTo>
                  <a:lnTo>
                    <a:pt x="441596" y="982346"/>
                  </a:lnTo>
                  <a:lnTo>
                    <a:pt x="451322" y="1026956"/>
                  </a:lnTo>
                  <a:lnTo>
                    <a:pt x="466246" y="1062636"/>
                  </a:lnTo>
                  <a:lnTo>
                    <a:pt x="514702" y="1110218"/>
                  </a:lnTo>
                  <a:lnTo>
                    <a:pt x="592999" y="1131122"/>
                  </a:lnTo>
                  <a:lnTo>
                    <a:pt x="645223" y="1133452"/>
                  </a:lnTo>
                  <a:lnTo>
                    <a:pt x="712866" y="1131419"/>
                  </a:lnTo>
                  <a:lnTo>
                    <a:pt x="765920" y="1124901"/>
                  </a:lnTo>
                  <a:lnTo>
                    <a:pt x="806101" y="1113270"/>
                  </a:lnTo>
                  <a:lnTo>
                    <a:pt x="854715" y="1072163"/>
                  </a:lnTo>
                  <a:lnTo>
                    <a:pt x="872442" y="1003079"/>
                  </a:lnTo>
                  <a:lnTo>
                    <a:pt x="874014" y="956478"/>
                  </a:lnTo>
                </a:path>
              </a:pathLst>
            </a:custGeom>
            <a:ln w="86944">
              <a:solidFill>
                <a:srgbClr val="9A08B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8" name="object 1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596830" y="1482947"/>
              <a:ext cx="112871" cy="172497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216973" y="1257109"/>
              <a:ext cx="90011" cy="169354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297840" y="2099500"/>
              <a:ext cx="109823" cy="175545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081843" y="1714880"/>
              <a:ext cx="125158" cy="169354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351877" y="1400556"/>
              <a:ext cx="108299" cy="172497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640895" y="2409253"/>
              <a:ext cx="146399" cy="137350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5854445" y="2468880"/>
              <a:ext cx="27940" cy="27940"/>
            </a:xfrm>
            <a:custGeom>
              <a:avLst/>
              <a:gdLst/>
              <a:ahLst/>
              <a:cxnLst/>
              <a:rect l="l" t="t" r="r" b="b"/>
              <a:pathLst>
                <a:path w="27939" h="27939">
                  <a:moveTo>
                    <a:pt x="18288" y="27431"/>
                  </a:moveTo>
                  <a:lnTo>
                    <a:pt x="10668" y="27431"/>
                  </a:lnTo>
                  <a:lnTo>
                    <a:pt x="4572" y="24383"/>
                  </a:lnTo>
                  <a:lnTo>
                    <a:pt x="1524" y="21335"/>
                  </a:lnTo>
                  <a:lnTo>
                    <a:pt x="0" y="18287"/>
                  </a:lnTo>
                  <a:lnTo>
                    <a:pt x="0" y="13715"/>
                  </a:lnTo>
                  <a:lnTo>
                    <a:pt x="0" y="10667"/>
                  </a:lnTo>
                  <a:lnTo>
                    <a:pt x="1524" y="7619"/>
                  </a:lnTo>
                  <a:lnTo>
                    <a:pt x="7620" y="1523"/>
                  </a:lnTo>
                  <a:lnTo>
                    <a:pt x="10668" y="0"/>
                  </a:lnTo>
                  <a:lnTo>
                    <a:pt x="18288" y="0"/>
                  </a:lnTo>
                  <a:lnTo>
                    <a:pt x="21336" y="1523"/>
                  </a:lnTo>
                  <a:lnTo>
                    <a:pt x="24384" y="4571"/>
                  </a:lnTo>
                  <a:lnTo>
                    <a:pt x="27432" y="10667"/>
                  </a:lnTo>
                  <a:lnTo>
                    <a:pt x="27432" y="18287"/>
                  </a:lnTo>
                  <a:lnTo>
                    <a:pt x="24384" y="24383"/>
                  </a:lnTo>
                  <a:lnTo>
                    <a:pt x="18288" y="2743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5" name="object 2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945885" y="2410872"/>
              <a:ext cx="144970" cy="135731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6159531" y="2468880"/>
              <a:ext cx="27940" cy="27940"/>
            </a:xfrm>
            <a:custGeom>
              <a:avLst/>
              <a:gdLst/>
              <a:ahLst/>
              <a:cxnLst/>
              <a:rect l="l" t="t" r="r" b="b"/>
              <a:pathLst>
                <a:path w="27939" h="27939">
                  <a:moveTo>
                    <a:pt x="18288" y="27431"/>
                  </a:moveTo>
                  <a:lnTo>
                    <a:pt x="10668" y="27431"/>
                  </a:lnTo>
                  <a:lnTo>
                    <a:pt x="4572" y="24383"/>
                  </a:lnTo>
                  <a:lnTo>
                    <a:pt x="1524" y="21335"/>
                  </a:lnTo>
                  <a:lnTo>
                    <a:pt x="0" y="18287"/>
                  </a:lnTo>
                  <a:lnTo>
                    <a:pt x="0" y="13715"/>
                  </a:lnTo>
                  <a:lnTo>
                    <a:pt x="0" y="10667"/>
                  </a:lnTo>
                  <a:lnTo>
                    <a:pt x="1524" y="7619"/>
                  </a:lnTo>
                  <a:lnTo>
                    <a:pt x="7620" y="1523"/>
                  </a:lnTo>
                  <a:lnTo>
                    <a:pt x="10668" y="0"/>
                  </a:lnTo>
                  <a:lnTo>
                    <a:pt x="18288" y="0"/>
                  </a:lnTo>
                  <a:lnTo>
                    <a:pt x="21336" y="1523"/>
                  </a:lnTo>
                  <a:lnTo>
                    <a:pt x="24384" y="4571"/>
                  </a:lnTo>
                  <a:lnTo>
                    <a:pt x="27432" y="10667"/>
                  </a:lnTo>
                  <a:lnTo>
                    <a:pt x="27432" y="18287"/>
                  </a:lnTo>
                  <a:lnTo>
                    <a:pt x="24384" y="24383"/>
                  </a:lnTo>
                  <a:lnTo>
                    <a:pt x="18288" y="2743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7" name="object 2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254019" y="2410872"/>
              <a:ext cx="143446" cy="135731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6464516" y="2410878"/>
              <a:ext cx="334645" cy="135890"/>
            </a:xfrm>
            <a:custGeom>
              <a:avLst/>
              <a:gdLst/>
              <a:ahLst/>
              <a:cxnLst/>
              <a:rect l="l" t="t" r="r" b="b"/>
              <a:pathLst>
                <a:path w="334645" h="135889">
                  <a:moveTo>
                    <a:pt x="27533" y="65633"/>
                  </a:moveTo>
                  <a:lnTo>
                    <a:pt x="21437" y="59537"/>
                  </a:lnTo>
                  <a:lnTo>
                    <a:pt x="18389" y="58013"/>
                  </a:lnTo>
                  <a:lnTo>
                    <a:pt x="10769" y="58013"/>
                  </a:lnTo>
                  <a:lnTo>
                    <a:pt x="7721" y="59537"/>
                  </a:lnTo>
                  <a:lnTo>
                    <a:pt x="4673" y="62585"/>
                  </a:lnTo>
                  <a:lnTo>
                    <a:pt x="1524" y="65633"/>
                  </a:lnTo>
                  <a:lnTo>
                    <a:pt x="0" y="68681"/>
                  </a:lnTo>
                  <a:lnTo>
                    <a:pt x="0" y="71729"/>
                  </a:lnTo>
                  <a:lnTo>
                    <a:pt x="0" y="76301"/>
                  </a:lnTo>
                  <a:lnTo>
                    <a:pt x="1524" y="79349"/>
                  </a:lnTo>
                  <a:lnTo>
                    <a:pt x="4673" y="82397"/>
                  </a:lnTo>
                  <a:lnTo>
                    <a:pt x="10769" y="85445"/>
                  </a:lnTo>
                  <a:lnTo>
                    <a:pt x="18389" y="85445"/>
                  </a:lnTo>
                  <a:lnTo>
                    <a:pt x="24485" y="82397"/>
                  </a:lnTo>
                  <a:lnTo>
                    <a:pt x="27533" y="79349"/>
                  </a:lnTo>
                  <a:lnTo>
                    <a:pt x="27533" y="65633"/>
                  </a:lnTo>
                  <a:close/>
                </a:path>
                <a:path w="334645" h="135889">
                  <a:moveTo>
                    <a:pt x="219748" y="131165"/>
                  </a:moveTo>
                  <a:lnTo>
                    <a:pt x="208978" y="131165"/>
                  </a:lnTo>
                  <a:lnTo>
                    <a:pt x="208978" y="135737"/>
                  </a:lnTo>
                  <a:lnTo>
                    <a:pt x="219748" y="135737"/>
                  </a:lnTo>
                  <a:lnTo>
                    <a:pt x="219748" y="131165"/>
                  </a:lnTo>
                  <a:close/>
                </a:path>
                <a:path w="334645" h="135889">
                  <a:moveTo>
                    <a:pt x="219748" y="90017"/>
                  </a:moveTo>
                  <a:lnTo>
                    <a:pt x="208978" y="90017"/>
                  </a:lnTo>
                  <a:lnTo>
                    <a:pt x="208978" y="97637"/>
                  </a:lnTo>
                  <a:lnTo>
                    <a:pt x="208978" y="106527"/>
                  </a:lnTo>
                  <a:lnTo>
                    <a:pt x="123634" y="106527"/>
                  </a:lnTo>
                  <a:lnTo>
                    <a:pt x="123634" y="97637"/>
                  </a:lnTo>
                  <a:lnTo>
                    <a:pt x="208978" y="97637"/>
                  </a:lnTo>
                  <a:lnTo>
                    <a:pt x="208978" y="90017"/>
                  </a:lnTo>
                  <a:lnTo>
                    <a:pt x="112966" y="90017"/>
                  </a:lnTo>
                  <a:lnTo>
                    <a:pt x="112966" y="97637"/>
                  </a:lnTo>
                  <a:lnTo>
                    <a:pt x="112966" y="106527"/>
                  </a:lnTo>
                  <a:lnTo>
                    <a:pt x="112966" y="114147"/>
                  </a:lnTo>
                  <a:lnTo>
                    <a:pt x="112966" y="123037"/>
                  </a:lnTo>
                  <a:lnTo>
                    <a:pt x="112966" y="130657"/>
                  </a:lnTo>
                  <a:lnTo>
                    <a:pt x="112966" y="135737"/>
                  </a:lnTo>
                  <a:lnTo>
                    <a:pt x="123634" y="135737"/>
                  </a:lnTo>
                  <a:lnTo>
                    <a:pt x="123634" y="130657"/>
                  </a:lnTo>
                  <a:lnTo>
                    <a:pt x="219748" y="130657"/>
                  </a:lnTo>
                  <a:lnTo>
                    <a:pt x="219748" y="123545"/>
                  </a:lnTo>
                  <a:lnTo>
                    <a:pt x="219748" y="123037"/>
                  </a:lnTo>
                  <a:lnTo>
                    <a:pt x="219748" y="114401"/>
                  </a:lnTo>
                  <a:lnTo>
                    <a:pt x="208978" y="114401"/>
                  </a:lnTo>
                  <a:lnTo>
                    <a:pt x="208978" y="123037"/>
                  </a:lnTo>
                  <a:lnTo>
                    <a:pt x="123634" y="123037"/>
                  </a:lnTo>
                  <a:lnTo>
                    <a:pt x="123634" y="114147"/>
                  </a:lnTo>
                  <a:lnTo>
                    <a:pt x="219748" y="114147"/>
                  </a:lnTo>
                  <a:lnTo>
                    <a:pt x="219748" y="106781"/>
                  </a:lnTo>
                  <a:lnTo>
                    <a:pt x="219748" y="106527"/>
                  </a:lnTo>
                  <a:lnTo>
                    <a:pt x="219748" y="97637"/>
                  </a:lnTo>
                  <a:lnTo>
                    <a:pt x="219748" y="90017"/>
                  </a:lnTo>
                  <a:close/>
                </a:path>
                <a:path w="334645" h="135889">
                  <a:moveTo>
                    <a:pt x="222796" y="7467"/>
                  </a:moveTo>
                  <a:lnTo>
                    <a:pt x="170878" y="7467"/>
                  </a:lnTo>
                  <a:lnTo>
                    <a:pt x="170878" y="0"/>
                  </a:lnTo>
                  <a:lnTo>
                    <a:pt x="160210" y="0"/>
                  </a:lnTo>
                  <a:lnTo>
                    <a:pt x="160210" y="7467"/>
                  </a:lnTo>
                  <a:lnTo>
                    <a:pt x="111442" y="7467"/>
                  </a:lnTo>
                  <a:lnTo>
                    <a:pt x="111442" y="15087"/>
                  </a:lnTo>
                  <a:lnTo>
                    <a:pt x="212128" y="15087"/>
                  </a:lnTo>
                  <a:lnTo>
                    <a:pt x="212128" y="23977"/>
                  </a:lnTo>
                  <a:lnTo>
                    <a:pt x="222796" y="23977"/>
                  </a:lnTo>
                  <a:lnTo>
                    <a:pt x="222796" y="15087"/>
                  </a:lnTo>
                  <a:lnTo>
                    <a:pt x="222796" y="7467"/>
                  </a:lnTo>
                  <a:close/>
                </a:path>
                <a:path w="334645" h="135889">
                  <a:moveTo>
                    <a:pt x="238036" y="24384"/>
                  </a:moveTo>
                  <a:lnTo>
                    <a:pt x="170878" y="24384"/>
                  </a:lnTo>
                  <a:lnTo>
                    <a:pt x="170878" y="15240"/>
                  </a:lnTo>
                  <a:lnTo>
                    <a:pt x="160210" y="15240"/>
                  </a:lnTo>
                  <a:lnTo>
                    <a:pt x="160210" y="24384"/>
                  </a:lnTo>
                  <a:lnTo>
                    <a:pt x="96113" y="24384"/>
                  </a:lnTo>
                  <a:lnTo>
                    <a:pt x="96113" y="32004"/>
                  </a:lnTo>
                  <a:lnTo>
                    <a:pt x="160210" y="32004"/>
                  </a:lnTo>
                  <a:lnTo>
                    <a:pt x="160210" y="41148"/>
                  </a:lnTo>
                  <a:lnTo>
                    <a:pt x="170878" y="41148"/>
                  </a:lnTo>
                  <a:lnTo>
                    <a:pt x="170878" y="32004"/>
                  </a:lnTo>
                  <a:lnTo>
                    <a:pt x="212128" y="32004"/>
                  </a:lnTo>
                  <a:lnTo>
                    <a:pt x="212128" y="41757"/>
                  </a:lnTo>
                  <a:lnTo>
                    <a:pt x="111442" y="41757"/>
                  </a:lnTo>
                  <a:lnTo>
                    <a:pt x="111442" y="49377"/>
                  </a:lnTo>
                  <a:lnTo>
                    <a:pt x="160210" y="49377"/>
                  </a:lnTo>
                  <a:lnTo>
                    <a:pt x="160210" y="57912"/>
                  </a:lnTo>
                  <a:lnTo>
                    <a:pt x="105257" y="57912"/>
                  </a:lnTo>
                  <a:lnTo>
                    <a:pt x="105257" y="65532"/>
                  </a:lnTo>
                  <a:lnTo>
                    <a:pt x="160210" y="65532"/>
                  </a:lnTo>
                  <a:lnTo>
                    <a:pt x="160210" y="73253"/>
                  </a:lnTo>
                  <a:lnTo>
                    <a:pt x="97637" y="73253"/>
                  </a:lnTo>
                  <a:lnTo>
                    <a:pt x="97637" y="82397"/>
                  </a:lnTo>
                  <a:lnTo>
                    <a:pt x="236512" y="82397"/>
                  </a:lnTo>
                  <a:lnTo>
                    <a:pt x="236512" y="73253"/>
                  </a:lnTo>
                  <a:lnTo>
                    <a:pt x="170878" y="73253"/>
                  </a:lnTo>
                  <a:lnTo>
                    <a:pt x="170878" y="65532"/>
                  </a:lnTo>
                  <a:lnTo>
                    <a:pt x="227368" y="65532"/>
                  </a:lnTo>
                  <a:lnTo>
                    <a:pt x="227368" y="57912"/>
                  </a:lnTo>
                  <a:lnTo>
                    <a:pt x="170878" y="57912"/>
                  </a:lnTo>
                  <a:lnTo>
                    <a:pt x="170878" y="49377"/>
                  </a:lnTo>
                  <a:lnTo>
                    <a:pt x="222796" y="49377"/>
                  </a:lnTo>
                  <a:lnTo>
                    <a:pt x="222796" y="41757"/>
                  </a:lnTo>
                  <a:lnTo>
                    <a:pt x="222796" y="32004"/>
                  </a:lnTo>
                  <a:lnTo>
                    <a:pt x="238036" y="32004"/>
                  </a:lnTo>
                  <a:lnTo>
                    <a:pt x="238036" y="24384"/>
                  </a:lnTo>
                  <a:close/>
                </a:path>
                <a:path w="334645" h="135889">
                  <a:moveTo>
                    <a:pt x="334137" y="68580"/>
                  </a:moveTo>
                  <a:lnTo>
                    <a:pt x="332613" y="65532"/>
                  </a:lnTo>
                  <a:lnTo>
                    <a:pt x="326517" y="59436"/>
                  </a:lnTo>
                  <a:lnTo>
                    <a:pt x="323469" y="57912"/>
                  </a:lnTo>
                  <a:lnTo>
                    <a:pt x="315849" y="57912"/>
                  </a:lnTo>
                  <a:lnTo>
                    <a:pt x="312712" y="59436"/>
                  </a:lnTo>
                  <a:lnTo>
                    <a:pt x="306616" y="65532"/>
                  </a:lnTo>
                  <a:lnTo>
                    <a:pt x="306616" y="71729"/>
                  </a:lnTo>
                  <a:lnTo>
                    <a:pt x="306616" y="79349"/>
                  </a:lnTo>
                  <a:lnTo>
                    <a:pt x="309664" y="82397"/>
                  </a:lnTo>
                  <a:lnTo>
                    <a:pt x="315849" y="85445"/>
                  </a:lnTo>
                  <a:lnTo>
                    <a:pt x="323469" y="85445"/>
                  </a:lnTo>
                  <a:lnTo>
                    <a:pt x="329565" y="82397"/>
                  </a:lnTo>
                  <a:lnTo>
                    <a:pt x="332613" y="79349"/>
                  </a:lnTo>
                  <a:lnTo>
                    <a:pt x="334137" y="76301"/>
                  </a:lnTo>
                  <a:lnTo>
                    <a:pt x="334137" y="6858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9" name="object 29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861143" y="2410872"/>
              <a:ext cx="140398" cy="135731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7076217" y="2468784"/>
              <a:ext cx="27940" cy="27940"/>
            </a:xfrm>
            <a:custGeom>
              <a:avLst/>
              <a:gdLst/>
              <a:ahLst/>
              <a:cxnLst/>
              <a:rect l="l" t="t" r="r" b="b"/>
              <a:pathLst>
                <a:path w="27940" h="27939">
                  <a:moveTo>
                    <a:pt x="16859" y="27527"/>
                  </a:moveTo>
                  <a:lnTo>
                    <a:pt x="9144" y="27527"/>
                  </a:lnTo>
                  <a:lnTo>
                    <a:pt x="3048" y="24479"/>
                  </a:lnTo>
                  <a:lnTo>
                    <a:pt x="0" y="18383"/>
                  </a:lnTo>
                  <a:lnTo>
                    <a:pt x="0" y="13811"/>
                  </a:lnTo>
                  <a:lnTo>
                    <a:pt x="0" y="10667"/>
                  </a:lnTo>
                  <a:lnTo>
                    <a:pt x="3048" y="4571"/>
                  </a:lnTo>
                  <a:lnTo>
                    <a:pt x="6096" y="1523"/>
                  </a:lnTo>
                  <a:lnTo>
                    <a:pt x="9144" y="0"/>
                  </a:lnTo>
                  <a:lnTo>
                    <a:pt x="16859" y="0"/>
                  </a:lnTo>
                  <a:lnTo>
                    <a:pt x="19907" y="1523"/>
                  </a:lnTo>
                  <a:lnTo>
                    <a:pt x="26003" y="7619"/>
                  </a:lnTo>
                  <a:lnTo>
                    <a:pt x="27527" y="10667"/>
                  </a:lnTo>
                  <a:lnTo>
                    <a:pt x="27527" y="18383"/>
                  </a:lnTo>
                  <a:lnTo>
                    <a:pt x="26003" y="21431"/>
                  </a:lnTo>
                  <a:lnTo>
                    <a:pt x="22955" y="24479"/>
                  </a:lnTo>
                  <a:lnTo>
                    <a:pt x="16859" y="2752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1" name="object 31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172325" y="2410872"/>
              <a:ext cx="138874" cy="134207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7381303" y="2468784"/>
              <a:ext cx="27940" cy="27940"/>
            </a:xfrm>
            <a:custGeom>
              <a:avLst/>
              <a:gdLst/>
              <a:ahLst/>
              <a:cxnLst/>
              <a:rect l="l" t="t" r="r" b="b"/>
              <a:pathLst>
                <a:path w="27940" h="27939">
                  <a:moveTo>
                    <a:pt x="16859" y="27527"/>
                  </a:moveTo>
                  <a:lnTo>
                    <a:pt x="9144" y="27527"/>
                  </a:lnTo>
                  <a:lnTo>
                    <a:pt x="3048" y="24479"/>
                  </a:lnTo>
                  <a:lnTo>
                    <a:pt x="0" y="18383"/>
                  </a:lnTo>
                  <a:lnTo>
                    <a:pt x="0" y="13811"/>
                  </a:lnTo>
                  <a:lnTo>
                    <a:pt x="0" y="10667"/>
                  </a:lnTo>
                  <a:lnTo>
                    <a:pt x="3048" y="4571"/>
                  </a:lnTo>
                  <a:lnTo>
                    <a:pt x="6096" y="1523"/>
                  </a:lnTo>
                  <a:lnTo>
                    <a:pt x="9144" y="0"/>
                  </a:lnTo>
                  <a:lnTo>
                    <a:pt x="16859" y="0"/>
                  </a:lnTo>
                  <a:lnTo>
                    <a:pt x="19907" y="1523"/>
                  </a:lnTo>
                  <a:lnTo>
                    <a:pt x="26003" y="7619"/>
                  </a:lnTo>
                  <a:lnTo>
                    <a:pt x="27527" y="10667"/>
                  </a:lnTo>
                  <a:lnTo>
                    <a:pt x="27527" y="18383"/>
                  </a:lnTo>
                  <a:lnTo>
                    <a:pt x="26003" y="21431"/>
                  </a:lnTo>
                  <a:lnTo>
                    <a:pt x="22955" y="24479"/>
                  </a:lnTo>
                  <a:lnTo>
                    <a:pt x="16859" y="2752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3" name="object 33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474362" y="2415444"/>
              <a:ext cx="144970" cy="131159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705129" y="4171949"/>
              <a:ext cx="265366" cy="114395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3994403" y="4166616"/>
              <a:ext cx="13970" cy="117475"/>
            </a:xfrm>
            <a:custGeom>
              <a:avLst/>
              <a:gdLst/>
              <a:ahLst/>
              <a:cxnLst/>
              <a:rect l="l" t="t" r="r" b="b"/>
              <a:pathLst>
                <a:path w="13970" h="117475">
                  <a:moveTo>
                    <a:pt x="13716" y="117348"/>
                  </a:moveTo>
                  <a:lnTo>
                    <a:pt x="0" y="117348"/>
                  </a:lnTo>
                  <a:lnTo>
                    <a:pt x="0" y="0"/>
                  </a:lnTo>
                  <a:lnTo>
                    <a:pt x="13716" y="0"/>
                  </a:lnTo>
                  <a:lnTo>
                    <a:pt x="13716" y="11734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6" name="object 36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077271" y="4165854"/>
              <a:ext cx="300513" cy="118967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3767607" y="4397692"/>
              <a:ext cx="555625" cy="146685"/>
            </a:xfrm>
            <a:custGeom>
              <a:avLst/>
              <a:gdLst/>
              <a:ahLst/>
              <a:cxnLst/>
              <a:rect l="l" t="t" r="r" b="b"/>
              <a:pathLst>
                <a:path w="555625" h="146685">
                  <a:moveTo>
                    <a:pt x="93052" y="59639"/>
                  </a:moveTo>
                  <a:lnTo>
                    <a:pt x="80822" y="21971"/>
                  </a:lnTo>
                  <a:lnTo>
                    <a:pt x="77812" y="18770"/>
                  </a:lnTo>
                  <a:lnTo>
                    <a:pt x="77812" y="58115"/>
                  </a:lnTo>
                  <a:lnTo>
                    <a:pt x="77203" y="68719"/>
                  </a:lnTo>
                  <a:lnTo>
                    <a:pt x="50495" y="100685"/>
                  </a:lnTo>
                  <a:lnTo>
                    <a:pt x="27432" y="103924"/>
                  </a:lnTo>
                  <a:lnTo>
                    <a:pt x="13716" y="103924"/>
                  </a:lnTo>
                  <a:lnTo>
                    <a:pt x="13716" y="13919"/>
                  </a:lnTo>
                  <a:lnTo>
                    <a:pt x="27432" y="13919"/>
                  </a:lnTo>
                  <a:lnTo>
                    <a:pt x="65620" y="26111"/>
                  </a:lnTo>
                  <a:lnTo>
                    <a:pt x="77812" y="58115"/>
                  </a:lnTo>
                  <a:lnTo>
                    <a:pt x="77812" y="18770"/>
                  </a:lnTo>
                  <a:lnTo>
                    <a:pt x="75907" y="16725"/>
                  </a:lnTo>
                  <a:lnTo>
                    <a:pt x="72402" y="13919"/>
                  </a:lnTo>
                  <a:lnTo>
                    <a:pt x="70434" y="12331"/>
                  </a:lnTo>
                  <a:lnTo>
                    <a:pt x="25908" y="3149"/>
                  </a:lnTo>
                  <a:lnTo>
                    <a:pt x="0" y="3149"/>
                  </a:lnTo>
                  <a:lnTo>
                    <a:pt x="0" y="114592"/>
                  </a:lnTo>
                  <a:lnTo>
                    <a:pt x="25908" y="114592"/>
                  </a:lnTo>
                  <a:lnTo>
                    <a:pt x="43014" y="113690"/>
                  </a:lnTo>
                  <a:lnTo>
                    <a:pt x="57581" y="110782"/>
                  </a:lnTo>
                  <a:lnTo>
                    <a:pt x="69278" y="105587"/>
                  </a:lnTo>
                  <a:lnTo>
                    <a:pt x="71107" y="103924"/>
                  </a:lnTo>
                  <a:lnTo>
                    <a:pt x="77812" y="97828"/>
                  </a:lnTo>
                  <a:lnTo>
                    <a:pt x="84696" y="89496"/>
                  </a:lnTo>
                  <a:lnTo>
                    <a:pt x="89433" y="80441"/>
                  </a:lnTo>
                  <a:lnTo>
                    <a:pt x="92176" y="70535"/>
                  </a:lnTo>
                  <a:lnTo>
                    <a:pt x="93052" y="59639"/>
                  </a:lnTo>
                  <a:close/>
                </a:path>
                <a:path w="555625" h="146685">
                  <a:moveTo>
                    <a:pt x="125158" y="30581"/>
                  </a:moveTo>
                  <a:lnTo>
                    <a:pt x="112966" y="30581"/>
                  </a:lnTo>
                  <a:lnTo>
                    <a:pt x="112966" y="114490"/>
                  </a:lnTo>
                  <a:lnTo>
                    <a:pt x="125158" y="114490"/>
                  </a:lnTo>
                  <a:lnTo>
                    <a:pt x="125158" y="30581"/>
                  </a:lnTo>
                  <a:close/>
                </a:path>
                <a:path w="555625" h="146685">
                  <a:moveTo>
                    <a:pt x="126682" y="0"/>
                  </a:moveTo>
                  <a:lnTo>
                    <a:pt x="111442" y="0"/>
                  </a:lnTo>
                  <a:lnTo>
                    <a:pt x="111442" y="13817"/>
                  </a:lnTo>
                  <a:lnTo>
                    <a:pt x="126682" y="13817"/>
                  </a:lnTo>
                  <a:lnTo>
                    <a:pt x="126682" y="0"/>
                  </a:lnTo>
                  <a:close/>
                </a:path>
                <a:path w="555625" h="146685">
                  <a:moveTo>
                    <a:pt x="208978" y="85534"/>
                  </a:moveTo>
                  <a:lnTo>
                    <a:pt x="172402" y="65722"/>
                  </a:lnTo>
                  <a:lnTo>
                    <a:pt x="166306" y="64198"/>
                  </a:lnTo>
                  <a:lnTo>
                    <a:pt x="163258" y="62674"/>
                  </a:lnTo>
                  <a:lnTo>
                    <a:pt x="161734" y="59626"/>
                  </a:lnTo>
                  <a:lnTo>
                    <a:pt x="160210" y="58102"/>
                  </a:lnTo>
                  <a:lnTo>
                    <a:pt x="158686" y="55054"/>
                  </a:lnTo>
                  <a:lnTo>
                    <a:pt x="158686" y="48958"/>
                  </a:lnTo>
                  <a:lnTo>
                    <a:pt x="160210" y="45910"/>
                  </a:lnTo>
                  <a:lnTo>
                    <a:pt x="163258" y="42862"/>
                  </a:lnTo>
                  <a:lnTo>
                    <a:pt x="172402" y="39814"/>
                  </a:lnTo>
                  <a:lnTo>
                    <a:pt x="178498" y="39814"/>
                  </a:lnTo>
                  <a:lnTo>
                    <a:pt x="185356" y="40386"/>
                  </a:lnTo>
                  <a:lnTo>
                    <a:pt x="192214" y="42100"/>
                  </a:lnTo>
                  <a:lnTo>
                    <a:pt x="199072" y="44958"/>
                  </a:lnTo>
                  <a:lnTo>
                    <a:pt x="205930" y="48958"/>
                  </a:lnTo>
                  <a:lnTo>
                    <a:pt x="205930" y="39814"/>
                  </a:lnTo>
                  <a:lnTo>
                    <a:pt x="205930" y="35153"/>
                  </a:lnTo>
                  <a:lnTo>
                    <a:pt x="199936" y="32270"/>
                  </a:lnTo>
                  <a:lnTo>
                    <a:pt x="193357" y="30391"/>
                  </a:lnTo>
                  <a:lnTo>
                    <a:pt x="186220" y="29362"/>
                  </a:lnTo>
                  <a:lnTo>
                    <a:pt x="178498" y="29057"/>
                  </a:lnTo>
                  <a:lnTo>
                    <a:pt x="169354" y="29057"/>
                  </a:lnTo>
                  <a:lnTo>
                    <a:pt x="160210" y="30581"/>
                  </a:lnTo>
                  <a:lnTo>
                    <a:pt x="154114" y="35153"/>
                  </a:lnTo>
                  <a:lnTo>
                    <a:pt x="148018" y="41338"/>
                  </a:lnTo>
                  <a:lnTo>
                    <a:pt x="144970" y="47434"/>
                  </a:lnTo>
                  <a:lnTo>
                    <a:pt x="144970" y="59626"/>
                  </a:lnTo>
                  <a:lnTo>
                    <a:pt x="146494" y="64198"/>
                  </a:lnTo>
                  <a:lnTo>
                    <a:pt x="154114" y="71818"/>
                  </a:lnTo>
                  <a:lnTo>
                    <a:pt x="158686" y="74866"/>
                  </a:lnTo>
                  <a:lnTo>
                    <a:pt x="176974" y="79438"/>
                  </a:lnTo>
                  <a:lnTo>
                    <a:pt x="181546" y="79438"/>
                  </a:lnTo>
                  <a:lnTo>
                    <a:pt x="187642" y="80962"/>
                  </a:lnTo>
                  <a:lnTo>
                    <a:pt x="192214" y="82486"/>
                  </a:lnTo>
                  <a:lnTo>
                    <a:pt x="193738" y="85534"/>
                  </a:lnTo>
                  <a:lnTo>
                    <a:pt x="195262" y="87058"/>
                  </a:lnTo>
                  <a:lnTo>
                    <a:pt x="196786" y="90106"/>
                  </a:lnTo>
                  <a:lnTo>
                    <a:pt x="196786" y="102298"/>
                  </a:lnTo>
                  <a:lnTo>
                    <a:pt x="189166" y="105346"/>
                  </a:lnTo>
                  <a:lnTo>
                    <a:pt x="175450" y="105346"/>
                  </a:lnTo>
                  <a:lnTo>
                    <a:pt x="168325" y="104762"/>
                  </a:lnTo>
                  <a:lnTo>
                    <a:pt x="160782" y="102870"/>
                  </a:lnTo>
                  <a:lnTo>
                    <a:pt x="152946" y="99568"/>
                  </a:lnTo>
                  <a:lnTo>
                    <a:pt x="144970" y="94678"/>
                  </a:lnTo>
                  <a:lnTo>
                    <a:pt x="144970" y="110020"/>
                  </a:lnTo>
                  <a:lnTo>
                    <a:pt x="152095" y="113144"/>
                  </a:lnTo>
                  <a:lnTo>
                    <a:pt x="159639" y="115544"/>
                  </a:lnTo>
                  <a:lnTo>
                    <a:pt x="167474" y="117094"/>
                  </a:lnTo>
                  <a:lnTo>
                    <a:pt x="175450" y="117640"/>
                  </a:lnTo>
                  <a:lnTo>
                    <a:pt x="182905" y="117094"/>
                  </a:lnTo>
                  <a:lnTo>
                    <a:pt x="208978" y="99250"/>
                  </a:lnTo>
                  <a:lnTo>
                    <a:pt x="208978" y="85534"/>
                  </a:lnTo>
                  <a:close/>
                </a:path>
                <a:path w="555625" h="146685">
                  <a:moveTo>
                    <a:pt x="300520" y="71818"/>
                  </a:moveTo>
                  <a:lnTo>
                    <a:pt x="299948" y="62103"/>
                  </a:lnTo>
                  <a:lnTo>
                    <a:pt x="298234" y="53530"/>
                  </a:lnTo>
                  <a:lnTo>
                    <a:pt x="295376" y="46101"/>
                  </a:lnTo>
                  <a:lnTo>
                    <a:pt x="292341" y="41338"/>
                  </a:lnTo>
                  <a:lnTo>
                    <a:pt x="291376" y="39814"/>
                  </a:lnTo>
                  <a:lnTo>
                    <a:pt x="286804" y="34036"/>
                  </a:lnTo>
                  <a:lnTo>
                    <a:pt x="286804" y="71818"/>
                  </a:lnTo>
                  <a:lnTo>
                    <a:pt x="286804" y="82486"/>
                  </a:lnTo>
                  <a:lnTo>
                    <a:pt x="285280" y="90106"/>
                  </a:lnTo>
                  <a:lnTo>
                    <a:pt x="276136" y="102298"/>
                  </a:lnTo>
                  <a:lnTo>
                    <a:pt x="268516" y="105346"/>
                  </a:lnTo>
                  <a:lnTo>
                    <a:pt x="254800" y="105346"/>
                  </a:lnTo>
                  <a:lnTo>
                    <a:pt x="247180" y="103822"/>
                  </a:lnTo>
                  <a:lnTo>
                    <a:pt x="239560" y="99250"/>
                  </a:lnTo>
                  <a:lnTo>
                    <a:pt x="239560" y="50482"/>
                  </a:lnTo>
                  <a:lnTo>
                    <a:pt x="246151" y="46482"/>
                  </a:lnTo>
                  <a:lnTo>
                    <a:pt x="252323" y="43624"/>
                  </a:lnTo>
                  <a:lnTo>
                    <a:pt x="258203" y="41910"/>
                  </a:lnTo>
                  <a:lnTo>
                    <a:pt x="263944" y="41338"/>
                  </a:lnTo>
                  <a:lnTo>
                    <a:pt x="273939" y="43319"/>
                  </a:lnTo>
                  <a:lnTo>
                    <a:pt x="281089" y="49149"/>
                  </a:lnTo>
                  <a:lnTo>
                    <a:pt x="285369" y="58699"/>
                  </a:lnTo>
                  <a:lnTo>
                    <a:pt x="286804" y="71818"/>
                  </a:lnTo>
                  <a:lnTo>
                    <a:pt x="286804" y="34036"/>
                  </a:lnTo>
                  <a:lnTo>
                    <a:pt x="285280" y="32105"/>
                  </a:lnTo>
                  <a:lnTo>
                    <a:pt x="277660" y="29057"/>
                  </a:lnTo>
                  <a:lnTo>
                    <a:pt x="268516" y="29057"/>
                  </a:lnTo>
                  <a:lnTo>
                    <a:pt x="261632" y="29654"/>
                  </a:lnTo>
                  <a:lnTo>
                    <a:pt x="254609" y="31546"/>
                  </a:lnTo>
                  <a:lnTo>
                    <a:pt x="247294" y="34886"/>
                  </a:lnTo>
                  <a:lnTo>
                    <a:pt x="239560" y="39814"/>
                  </a:lnTo>
                  <a:lnTo>
                    <a:pt x="239560" y="30581"/>
                  </a:lnTo>
                  <a:lnTo>
                    <a:pt x="227368" y="30581"/>
                  </a:lnTo>
                  <a:lnTo>
                    <a:pt x="227368" y="146596"/>
                  </a:lnTo>
                  <a:lnTo>
                    <a:pt x="239560" y="146596"/>
                  </a:lnTo>
                  <a:lnTo>
                    <a:pt x="239560" y="110020"/>
                  </a:lnTo>
                  <a:lnTo>
                    <a:pt x="247180" y="114592"/>
                  </a:lnTo>
                  <a:lnTo>
                    <a:pt x="254800" y="116116"/>
                  </a:lnTo>
                  <a:lnTo>
                    <a:pt x="263944" y="116116"/>
                  </a:lnTo>
                  <a:lnTo>
                    <a:pt x="271411" y="115493"/>
                  </a:lnTo>
                  <a:lnTo>
                    <a:pt x="278041" y="113436"/>
                  </a:lnTo>
                  <a:lnTo>
                    <a:pt x="283489" y="110020"/>
                  </a:lnTo>
                  <a:lnTo>
                    <a:pt x="284086" y="109651"/>
                  </a:lnTo>
                  <a:lnTo>
                    <a:pt x="288340" y="105346"/>
                  </a:lnTo>
                  <a:lnTo>
                    <a:pt x="289852" y="103822"/>
                  </a:lnTo>
                  <a:lnTo>
                    <a:pt x="294728" y="97536"/>
                  </a:lnTo>
                  <a:lnTo>
                    <a:pt x="298043" y="90106"/>
                  </a:lnTo>
                  <a:lnTo>
                    <a:pt x="299923" y="81534"/>
                  </a:lnTo>
                  <a:lnTo>
                    <a:pt x="300520" y="71818"/>
                  </a:lnTo>
                  <a:close/>
                </a:path>
                <a:path w="555625" h="146685">
                  <a:moveTo>
                    <a:pt x="390525" y="73342"/>
                  </a:moveTo>
                  <a:lnTo>
                    <a:pt x="378333" y="37325"/>
                  </a:lnTo>
                  <a:lnTo>
                    <a:pt x="378333" y="73342"/>
                  </a:lnTo>
                  <a:lnTo>
                    <a:pt x="377786" y="80797"/>
                  </a:lnTo>
                  <a:lnTo>
                    <a:pt x="360045" y="105346"/>
                  </a:lnTo>
                  <a:lnTo>
                    <a:pt x="344805" y="105346"/>
                  </a:lnTo>
                  <a:lnTo>
                    <a:pt x="326517" y="73342"/>
                  </a:lnTo>
                  <a:lnTo>
                    <a:pt x="327063" y="65659"/>
                  </a:lnTo>
                  <a:lnTo>
                    <a:pt x="344805" y="39814"/>
                  </a:lnTo>
                  <a:lnTo>
                    <a:pt x="352425" y="39814"/>
                  </a:lnTo>
                  <a:lnTo>
                    <a:pt x="363550" y="41846"/>
                  </a:lnTo>
                  <a:lnTo>
                    <a:pt x="371665" y="48006"/>
                  </a:lnTo>
                  <a:lnTo>
                    <a:pt x="376643" y="58470"/>
                  </a:lnTo>
                  <a:lnTo>
                    <a:pt x="378333" y="73342"/>
                  </a:lnTo>
                  <a:lnTo>
                    <a:pt x="378333" y="37325"/>
                  </a:lnTo>
                  <a:lnTo>
                    <a:pt x="375361" y="34886"/>
                  </a:lnTo>
                  <a:lnTo>
                    <a:pt x="368617" y="31546"/>
                  </a:lnTo>
                  <a:lnTo>
                    <a:pt x="361022" y="29654"/>
                  </a:lnTo>
                  <a:lnTo>
                    <a:pt x="352425" y="29057"/>
                  </a:lnTo>
                  <a:lnTo>
                    <a:pt x="343827" y="29654"/>
                  </a:lnTo>
                  <a:lnTo>
                    <a:pt x="314807" y="63614"/>
                  </a:lnTo>
                  <a:lnTo>
                    <a:pt x="314223" y="73342"/>
                  </a:lnTo>
                  <a:lnTo>
                    <a:pt x="314807" y="83058"/>
                  </a:lnTo>
                  <a:lnTo>
                    <a:pt x="343827" y="116801"/>
                  </a:lnTo>
                  <a:lnTo>
                    <a:pt x="352425" y="117640"/>
                  </a:lnTo>
                  <a:lnTo>
                    <a:pt x="361022" y="116801"/>
                  </a:lnTo>
                  <a:lnTo>
                    <a:pt x="389953" y="83058"/>
                  </a:lnTo>
                  <a:lnTo>
                    <a:pt x="390525" y="73342"/>
                  </a:lnTo>
                  <a:close/>
                </a:path>
                <a:path w="555625" h="146685">
                  <a:moveTo>
                    <a:pt x="468350" y="85534"/>
                  </a:moveTo>
                  <a:lnTo>
                    <a:pt x="431774" y="65722"/>
                  </a:lnTo>
                  <a:lnTo>
                    <a:pt x="425678" y="64198"/>
                  </a:lnTo>
                  <a:lnTo>
                    <a:pt x="422630" y="62674"/>
                  </a:lnTo>
                  <a:lnTo>
                    <a:pt x="421106" y="59626"/>
                  </a:lnTo>
                  <a:lnTo>
                    <a:pt x="419582" y="58102"/>
                  </a:lnTo>
                  <a:lnTo>
                    <a:pt x="418058" y="55054"/>
                  </a:lnTo>
                  <a:lnTo>
                    <a:pt x="418058" y="48958"/>
                  </a:lnTo>
                  <a:lnTo>
                    <a:pt x="419582" y="45910"/>
                  </a:lnTo>
                  <a:lnTo>
                    <a:pt x="422630" y="42862"/>
                  </a:lnTo>
                  <a:lnTo>
                    <a:pt x="431774" y="39814"/>
                  </a:lnTo>
                  <a:lnTo>
                    <a:pt x="437870" y="39814"/>
                  </a:lnTo>
                  <a:lnTo>
                    <a:pt x="444728" y="40386"/>
                  </a:lnTo>
                  <a:lnTo>
                    <a:pt x="451586" y="42100"/>
                  </a:lnTo>
                  <a:lnTo>
                    <a:pt x="458444" y="44958"/>
                  </a:lnTo>
                  <a:lnTo>
                    <a:pt x="465302" y="48958"/>
                  </a:lnTo>
                  <a:lnTo>
                    <a:pt x="465302" y="39814"/>
                  </a:lnTo>
                  <a:lnTo>
                    <a:pt x="465302" y="35153"/>
                  </a:lnTo>
                  <a:lnTo>
                    <a:pt x="459295" y="32270"/>
                  </a:lnTo>
                  <a:lnTo>
                    <a:pt x="452729" y="30391"/>
                  </a:lnTo>
                  <a:lnTo>
                    <a:pt x="445579" y="29362"/>
                  </a:lnTo>
                  <a:lnTo>
                    <a:pt x="437870" y="29057"/>
                  </a:lnTo>
                  <a:lnTo>
                    <a:pt x="428726" y="29057"/>
                  </a:lnTo>
                  <a:lnTo>
                    <a:pt x="419582" y="30581"/>
                  </a:lnTo>
                  <a:lnTo>
                    <a:pt x="413486" y="35153"/>
                  </a:lnTo>
                  <a:lnTo>
                    <a:pt x="407390" y="41338"/>
                  </a:lnTo>
                  <a:lnTo>
                    <a:pt x="404342" y="47434"/>
                  </a:lnTo>
                  <a:lnTo>
                    <a:pt x="404342" y="59626"/>
                  </a:lnTo>
                  <a:lnTo>
                    <a:pt x="405866" y="64198"/>
                  </a:lnTo>
                  <a:lnTo>
                    <a:pt x="413486" y="71818"/>
                  </a:lnTo>
                  <a:lnTo>
                    <a:pt x="418058" y="74866"/>
                  </a:lnTo>
                  <a:lnTo>
                    <a:pt x="436346" y="79438"/>
                  </a:lnTo>
                  <a:lnTo>
                    <a:pt x="440918" y="79438"/>
                  </a:lnTo>
                  <a:lnTo>
                    <a:pt x="447014" y="80962"/>
                  </a:lnTo>
                  <a:lnTo>
                    <a:pt x="451586" y="82486"/>
                  </a:lnTo>
                  <a:lnTo>
                    <a:pt x="453110" y="85534"/>
                  </a:lnTo>
                  <a:lnTo>
                    <a:pt x="454634" y="87058"/>
                  </a:lnTo>
                  <a:lnTo>
                    <a:pt x="456158" y="90106"/>
                  </a:lnTo>
                  <a:lnTo>
                    <a:pt x="456158" y="102298"/>
                  </a:lnTo>
                  <a:lnTo>
                    <a:pt x="448538" y="105346"/>
                  </a:lnTo>
                  <a:lnTo>
                    <a:pt x="434822" y="105346"/>
                  </a:lnTo>
                  <a:lnTo>
                    <a:pt x="427697" y="104762"/>
                  </a:lnTo>
                  <a:lnTo>
                    <a:pt x="420154" y="102870"/>
                  </a:lnTo>
                  <a:lnTo>
                    <a:pt x="412318" y="99568"/>
                  </a:lnTo>
                  <a:lnTo>
                    <a:pt x="404342" y="94678"/>
                  </a:lnTo>
                  <a:lnTo>
                    <a:pt x="404342" y="110020"/>
                  </a:lnTo>
                  <a:lnTo>
                    <a:pt x="411454" y="113144"/>
                  </a:lnTo>
                  <a:lnTo>
                    <a:pt x="419011" y="115544"/>
                  </a:lnTo>
                  <a:lnTo>
                    <a:pt x="426834" y="117094"/>
                  </a:lnTo>
                  <a:lnTo>
                    <a:pt x="434822" y="117640"/>
                  </a:lnTo>
                  <a:lnTo>
                    <a:pt x="442264" y="117094"/>
                  </a:lnTo>
                  <a:lnTo>
                    <a:pt x="468350" y="99250"/>
                  </a:lnTo>
                  <a:lnTo>
                    <a:pt x="468350" y="85534"/>
                  </a:lnTo>
                  <a:close/>
                </a:path>
                <a:path w="555625" h="146685">
                  <a:moveTo>
                    <a:pt x="555307" y="67246"/>
                  </a:moveTo>
                  <a:lnTo>
                    <a:pt x="555104" y="64198"/>
                  </a:lnTo>
                  <a:lnTo>
                    <a:pt x="554736" y="58445"/>
                  </a:lnTo>
                  <a:lnTo>
                    <a:pt x="553021" y="50482"/>
                  </a:lnTo>
                  <a:lnTo>
                    <a:pt x="550164" y="43637"/>
                  </a:lnTo>
                  <a:lnTo>
                    <a:pt x="547357" y="39814"/>
                  </a:lnTo>
                  <a:lnTo>
                    <a:pt x="546163" y="38201"/>
                  </a:lnTo>
                  <a:lnTo>
                    <a:pt x="543115" y="35725"/>
                  </a:lnTo>
                  <a:lnTo>
                    <a:pt x="543115" y="64198"/>
                  </a:lnTo>
                  <a:lnTo>
                    <a:pt x="494258" y="64198"/>
                  </a:lnTo>
                  <a:lnTo>
                    <a:pt x="494258" y="56578"/>
                  </a:lnTo>
                  <a:lnTo>
                    <a:pt x="497306" y="50482"/>
                  </a:lnTo>
                  <a:lnTo>
                    <a:pt x="506450" y="41338"/>
                  </a:lnTo>
                  <a:lnTo>
                    <a:pt x="512546" y="39814"/>
                  </a:lnTo>
                  <a:lnTo>
                    <a:pt x="520166" y="39814"/>
                  </a:lnTo>
                  <a:lnTo>
                    <a:pt x="530212" y="41275"/>
                  </a:lnTo>
                  <a:lnTo>
                    <a:pt x="537387" y="45720"/>
                  </a:lnTo>
                  <a:lnTo>
                    <a:pt x="541680" y="53327"/>
                  </a:lnTo>
                  <a:lnTo>
                    <a:pt x="543115" y="64198"/>
                  </a:lnTo>
                  <a:lnTo>
                    <a:pt x="543115" y="35725"/>
                  </a:lnTo>
                  <a:lnTo>
                    <a:pt x="541261" y="34201"/>
                  </a:lnTo>
                  <a:lnTo>
                    <a:pt x="535482" y="31343"/>
                  </a:lnTo>
                  <a:lnTo>
                    <a:pt x="528548" y="29629"/>
                  </a:lnTo>
                  <a:lnTo>
                    <a:pt x="520166" y="29057"/>
                  </a:lnTo>
                  <a:lnTo>
                    <a:pt x="511568" y="29679"/>
                  </a:lnTo>
                  <a:lnTo>
                    <a:pt x="483019" y="55054"/>
                  </a:lnTo>
                  <a:lnTo>
                    <a:pt x="480542" y="73342"/>
                  </a:lnTo>
                  <a:lnTo>
                    <a:pt x="481126" y="83058"/>
                  </a:lnTo>
                  <a:lnTo>
                    <a:pt x="505688" y="114388"/>
                  </a:lnTo>
                  <a:lnTo>
                    <a:pt x="524738" y="117640"/>
                  </a:lnTo>
                  <a:lnTo>
                    <a:pt x="530809" y="117094"/>
                  </a:lnTo>
                  <a:lnTo>
                    <a:pt x="537578" y="115544"/>
                  </a:lnTo>
                  <a:lnTo>
                    <a:pt x="545185" y="113144"/>
                  </a:lnTo>
                  <a:lnTo>
                    <a:pt x="553783" y="110020"/>
                  </a:lnTo>
                  <a:lnTo>
                    <a:pt x="553783" y="105346"/>
                  </a:lnTo>
                  <a:lnTo>
                    <a:pt x="553783" y="96202"/>
                  </a:lnTo>
                  <a:lnTo>
                    <a:pt x="546049" y="100203"/>
                  </a:lnTo>
                  <a:lnTo>
                    <a:pt x="538721" y="103060"/>
                  </a:lnTo>
                  <a:lnTo>
                    <a:pt x="531672" y="104775"/>
                  </a:lnTo>
                  <a:lnTo>
                    <a:pt x="524738" y="105346"/>
                  </a:lnTo>
                  <a:lnTo>
                    <a:pt x="514070" y="105346"/>
                  </a:lnTo>
                  <a:lnTo>
                    <a:pt x="494258" y="73342"/>
                  </a:lnTo>
                  <a:lnTo>
                    <a:pt x="555307" y="73342"/>
                  </a:lnTo>
                  <a:lnTo>
                    <a:pt x="555307" y="6724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8" name="object 38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3706653" y="4626673"/>
              <a:ext cx="498824" cy="117538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225290" y="4655724"/>
              <a:ext cx="152494" cy="88487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5650039" y="4396263"/>
              <a:ext cx="135731" cy="120586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577583" y="4424146"/>
              <a:ext cx="5335270" cy="996950"/>
            </a:xfrm>
            <a:custGeom>
              <a:avLst/>
              <a:gdLst/>
              <a:ahLst/>
              <a:cxnLst/>
              <a:rect l="l" t="t" r="r" b="b"/>
              <a:pathLst>
                <a:path w="5335270" h="996950">
                  <a:moveTo>
                    <a:pt x="1432560" y="986053"/>
                  </a:moveTo>
                  <a:lnTo>
                    <a:pt x="0" y="986053"/>
                  </a:lnTo>
                  <a:lnTo>
                    <a:pt x="0" y="996721"/>
                  </a:lnTo>
                  <a:lnTo>
                    <a:pt x="1432560" y="996721"/>
                  </a:lnTo>
                  <a:lnTo>
                    <a:pt x="1432560" y="986053"/>
                  </a:lnTo>
                  <a:close/>
                </a:path>
                <a:path w="5335270" h="996950">
                  <a:moveTo>
                    <a:pt x="5334762" y="0"/>
                  </a:moveTo>
                  <a:lnTo>
                    <a:pt x="5240185" y="0"/>
                  </a:lnTo>
                  <a:lnTo>
                    <a:pt x="5240185" y="8890"/>
                  </a:lnTo>
                  <a:lnTo>
                    <a:pt x="5324094" y="8890"/>
                  </a:lnTo>
                  <a:lnTo>
                    <a:pt x="5324094" y="39370"/>
                  </a:lnTo>
                  <a:lnTo>
                    <a:pt x="5240185" y="39370"/>
                  </a:lnTo>
                  <a:lnTo>
                    <a:pt x="5240185" y="48260"/>
                  </a:lnTo>
                  <a:lnTo>
                    <a:pt x="5324094" y="48260"/>
                  </a:lnTo>
                  <a:lnTo>
                    <a:pt x="5324094" y="83820"/>
                  </a:lnTo>
                  <a:lnTo>
                    <a:pt x="5237137" y="83820"/>
                  </a:lnTo>
                  <a:lnTo>
                    <a:pt x="5237137" y="92710"/>
                  </a:lnTo>
                  <a:lnTo>
                    <a:pt x="5334762" y="92710"/>
                  </a:lnTo>
                  <a:lnTo>
                    <a:pt x="5334762" y="83820"/>
                  </a:lnTo>
                  <a:lnTo>
                    <a:pt x="5334762" y="48260"/>
                  </a:lnTo>
                  <a:lnTo>
                    <a:pt x="5334762" y="39370"/>
                  </a:lnTo>
                  <a:lnTo>
                    <a:pt x="5334762" y="8890"/>
                  </a:lnTo>
                  <a:lnTo>
                    <a:pt x="533476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2" name="object 42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040225" y="5148643"/>
              <a:ext cx="501872" cy="120491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140904" y="5482780"/>
              <a:ext cx="300513" cy="137350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2008632" y="5103888"/>
              <a:ext cx="3350260" cy="1290955"/>
            </a:xfrm>
            <a:custGeom>
              <a:avLst/>
              <a:gdLst/>
              <a:ahLst/>
              <a:cxnLst/>
              <a:rect l="l" t="t" r="r" b="b"/>
              <a:pathLst>
                <a:path w="3350260" h="1290954">
                  <a:moveTo>
                    <a:pt x="1363980" y="121056"/>
                  </a:moveTo>
                  <a:lnTo>
                    <a:pt x="1359408" y="111912"/>
                  </a:lnTo>
                  <a:lnTo>
                    <a:pt x="1357884" y="110388"/>
                  </a:lnTo>
                  <a:lnTo>
                    <a:pt x="1356360" y="107340"/>
                  </a:lnTo>
                  <a:lnTo>
                    <a:pt x="1353210" y="104292"/>
                  </a:lnTo>
                  <a:lnTo>
                    <a:pt x="1350162" y="102768"/>
                  </a:lnTo>
                  <a:lnTo>
                    <a:pt x="1345590" y="101142"/>
                  </a:lnTo>
                  <a:lnTo>
                    <a:pt x="1341018" y="98094"/>
                  </a:lnTo>
                  <a:lnTo>
                    <a:pt x="1333398" y="96570"/>
                  </a:lnTo>
                  <a:lnTo>
                    <a:pt x="1327302" y="95046"/>
                  </a:lnTo>
                  <a:lnTo>
                    <a:pt x="1319682" y="93522"/>
                  </a:lnTo>
                  <a:lnTo>
                    <a:pt x="1315110" y="93522"/>
                  </a:lnTo>
                  <a:lnTo>
                    <a:pt x="1309014" y="91998"/>
                  </a:lnTo>
                  <a:lnTo>
                    <a:pt x="1304442" y="90474"/>
                  </a:lnTo>
                  <a:lnTo>
                    <a:pt x="1302918" y="87426"/>
                  </a:lnTo>
                  <a:lnTo>
                    <a:pt x="1299870" y="85902"/>
                  </a:lnTo>
                  <a:lnTo>
                    <a:pt x="1298346" y="82854"/>
                  </a:lnTo>
                  <a:lnTo>
                    <a:pt x="1298346" y="75234"/>
                  </a:lnTo>
                  <a:lnTo>
                    <a:pt x="1301394" y="72186"/>
                  </a:lnTo>
                  <a:lnTo>
                    <a:pt x="1305966" y="69138"/>
                  </a:lnTo>
                  <a:lnTo>
                    <a:pt x="1309014" y="67614"/>
                  </a:lnTo>
                  <a:lnTo>
                    <a:pt x="1315110" y="66090"/>
                  </a:lnTo>
                  <a:lnTo>
                    <a:pt x="1321206" y="66090"/>
                  </a:lnTo>
                  <a:lnTo>
                    <a:pt x="1331188" y="66929"/>
                  </a:lnTo>
                  <a:lnTo>
                    <a:pt x="1340459" y="69329"/>
                  </a:lnTo>
                  <a:lnTo>
                    <a:pt x="1348892" y="73164"/>
                  </a:lnTo>
                  <a:lnTo>
                    <a:pt x="1356360" y="78282"/>
                  </a:lnTo>
                  <a:lnTo>
                    <a:pt x="1359408" y="78282"/>
                  </a:lnTo>
                  <a:lnTo>
                    <a:pt x="1359408" y="55422"/>
                  </a:lnTo>
                  <a:lnTo>
                    <a:pt x="1350149" y="52311"/>
                  </a:lnTo>
                  <a:lnTo>
                    <a:pt x="1340650" y="49898"/>
                  </a:lnTo>
                  <a:lnTo>
                    <a:pt x="1330591" y="48361"/>
                  </a:lnTo>
                  <a:lnTo>
                    <a:pt x="1319682" y="47802"/>
                  </a:lnTo>
                  <a:lnTo>
                    <a:pt x="1309941" y="48399"/>
                  </a:lnTo>
                  <a:lnTo>
                    <a:pt x="1277200" y="68948"/>
                  </a:lnTo>
                  <a:lnTo>
                    <a:pt x="1273962" y="82854"/>
                  </a:lnTo>
                  <a:lnTo>
                    <a:pt x="1273962" y="91998"/>
                  </a:lnTo>
                  <a:lnTo>
                    <a:pt x="1302918" y="114960"/>
                  </a:lnTo>
                  <a:lnTo>
                    <a:pt x="1313586" y="118008"/>
                  </a:lnTo>
                  <a:lnTo>
                    <a:pt x="1319682" y="119532"/>
                  </a:lnTo>
                  <a:lnTo>
                    <a:pt x="1324254" y="119532"/>
                  </a:lnTo>
                  <a:lnTo>
                    <a:pt x="1330350" y="121056"/>
                  </a:lnTo>
                  <a:lnTo>
                    <a:pt x="1333398" y="122580"/>
                  </a:lnTo>
                  <a:lnTo>
                    <a:pt x="1337970" y="127152"/>
                  </a:lnTo>
                  <a:lnTo>
                    <a:pt x="1337970" y="137820"/>
                  </a:lnTo>
                  <a:lnTo>
                    <a:pt x="1336446" y="140868"/>
                  </a:lnTo>
                  <a:lnTo>
                    <a:pt x="1331874" y="143916"/>
                  </a:lnTo>
                  <a:lnTo>
                    <a:pt x="1322730" y="146964"/>
                  </a:lnTo>
                  <a:lnTo>
                    <a:pt x="1309014" y="146964"/>
                  </a:lnTo>
                  <a:lnTo>
                    <a:pt x="1301394" y="145440"/>
                  </a:lnTo>
                  <a:lnTo>
                    <a:pt x="1295298" y="142392"/>
                  </a:lnTo>
                  <a:lnTo>
                    <a:pt x="1287678" y="140868"/>
                  </a:lnTo>
                  <a:lnTo>
                    <a:pt x="1275486" y="131724"/>
                  </a:lnTo>
                  <a:lnTo>
                    <a:pt x="1272438" y="131724"/>
                  </a:lnTo>
                  <a:lnTo>
                    <a:pt x="1272438" y="156108"/>
                  </a:lnTo>
                  <a:lnTo>
                    <a:pt x="1282966" y="160108"/>
                  </a:lnTo>
                  <a:lnTo>
                    <a:pt x="1293774" y="162966"/>
                  </a:lnTo>
                  <a:lnTo>
                    <a:pt x="1304582" y="164680"/>
                  </a:lnTo>
                  <a:lnTo>
                    <a:pt x="1315110" y="165252"/>
                  </a:lnTo>
                  <a:lnTo>
                    <a:pt x="1325727" y="164439"/>
                  </a:lnTo>
                  <a:lnTo>
                    <a:pt x="1360538" y="143344"/>
                  </a:lnTo>
                  <a:lnTo>
                    <a:pt x="1363980" y="128676"/>
                  </a:lnTo>
                  <a:lnTo>
                    <a:pt x="1363980" y="121056"/>
                  </a:lnTo>
                  <a:close/>
                </a:path>
                <a:path w="3350260" h="1290954">
                  <a:moveTo>
                    <a:pt x="1458556" y="114960"/>
                  </a:moveTo>
                  <a:lnTo>
                    <a:pt x="1435976" y="76288"/>
                  </a:lnTo>
                  <a:lnTo>
                    <a:pt x="1435608" y="76238"/>
                  </a:lnTo>
                  <a:lnTo>
                    <a:pt x="1435608" y="110299"/>
                  </a:lnTo>
                  <a:lnTo>
                    <a:pt x="1397508" y="110299"/>
                  </a:lnTo>
                  <a:lnTo>
                    <a:pt x="1398879" y="100291"/>
                  </a:lnTo>
                  <a:lnTo>
                    <a:pt x="1402842" y="93154"/>
                  </a:lnTo>
                  <a:lnTo>
                    <a:pt x="1409077" y="88861"/>
                  </a:lnTo>
                  <a:lnTo>
                    <a:pt x="1417320" y="87439"/>
                  </a:lnTo>
                  <a:lnTo>
                    <a:pt x="1425321" y="88861"/>
                  </a:lnTo>
                  <a:lnTo>
                    <a:pt x="1431036" y="93154"/>
                  </a:lnTo>
                  <a:lnTo>
                    <a:pt x="1434465" y="100291"/>
                  </a:lnTo>
                  <a:lnTo>
                    <a:pt x="1435608" y="110299"/>
                  </a:lnTo>
                  <a:lnTo>
                    <a:pt x="1435608" y="76238"/>
                  </a:lnTo>
                  <a:lnTo>
                    <a:pt x="1418844" y="73723"/>
                  </a:lnTo>
                  <a:lnTo>
                    <a:pt x="1409128" y="74549"/>
                  </a:lnTo>
                  <a:lnTo>
                    <a:pt x="1400556" y="76962"/>
                  </a:lnTo>
                  <a:lnTo>
                    <a:pt x="1375257" y="109524"/>
                  </a:lnTo>
                  <a:lnTo>
                    <a:pt x="1374648" y="119532"/>
                  </a:lnTo>
                  <a:lnTo>
                    <a:pt x="1375257" y="130124"/>
                  </a:lnTo>
                  <a:lnTo>
                    <a:pt x="1402842" y="162013"/>
                  </a:lnTo>
                  <a:lnTo>
                    <a:pt x="1423416" y="165252"/>
                  </a:lnTo>
                  <a:lnTo>
                    <a:pt x="1431429" y="164706"/>
                  </a:lnTo>
                  <a:lnTo>
                    <a:pt x="1439608" y="163156"/>
                  </a:lnTo>
                  <a:lnTo>
                    <a:pt x="1448054" y="160756"/>
                  </a:lnTo>
                  <a:lnTo>
                    <a:pt x="1456944" y="157632"/>
                  </a:lnTo>
                  <a:lnTo>
                    <a:pt x="1456944" y="148488"/>
                  </a:lnTo>
                  <a:lnTo>
                    <a:pt x="1456944" y="137820"/>
                  </a:lnTo>
                  <a:lnTo>
                    <a:pt x="1455420" y="137820"/>
                  </a:lnTo>
                  <a:lnTo>
                    <a:pt x="1448536" y="142697"/>
                  </a:lnTo>
                  <a:lnTo>
                    <a:pt x="1441513" y="146011"/>
                  </a:lnTo>
                  <a:lnTo>
                    <a:pt x="1434198" y="147891"/>
                  </a:lnTo>
                  <a:lnTo>
                    <a:pt x="1426464" y="148488"/>
                  </a:lnTo>
                  <a:lnTo>
                    <a:pt x="1414221" y="147015"/>
                  </a:lnTo>
                  <a:lnTo>
                    <a:pt x="1405128" y="142392"/>
                  </a:lnTo>
                  <a:lnTo>
                    <a:pt x="1399451" y="134340"/>
                  </a:lnTo>
                  <a:lnTo>
                    <a:pt x="1397508" y="122580"/>
                  </a:lnTo>
                  <a:lnTo>
                    <a:pt x="1458556" y="122580"/>
                  </a:lnTo>
                  <a:lnTo>
                    <a:pt x="1458556" y="114960"/>
                  </a:lnTo>
                  <a:close/>
                </a:path>
                <a:path w="3350260" h="1290954">
                  <a:moveTo>
                    <a:pt x="1556092" y="105714"/>
                  </a:moveTo>
                  <a:lnTo>
                    <a:pt x="1554378" y="91719"/>
                  </a:lnTo>
                  <a:lnTo>
                    <a:pt x="1549234" y="81711"/>
                  </a:lnTo>
                  <a:lnTo>
                    <a:pt x="1540662" y="75717"/>
                  </a:lnTo>
                  <a:lnTo>
                    <a:pt x="1528660" y="73710"/>
                  </a:lnTo>
                  <a:lnTo>
                    <a:pt x="1524088" y="73710"/>
                  </a:lnTo>
                  <a:lnTo>
                    <a:pt x="1510372" y="78282"/>
                  </a:lnTo>
                  <a:lnTo>
                    <a:pt x="1505800" y="82854"/>
                  </a:lnTo>
                  <a:lnTo>
                    <a:pt x="1498180" y="88950"/>
                  </a:lnTo>
                  <a:lnTo>
                    <a:pt x="1498180" y="76758"/>
                  </a:lnTo>
                  <a:lnTo>
                    <a:pt x="1475320" y="76758"/>
                  </a:lnTo>
                  <a:lnTo>
                    <a:pt x="1475320" y="162204"/>
                  </a:lnTo>
                  <a:lnTo>
                    <a:pt x="1498180" y="162204"/>
                  </a:lnTo>
                  <a:lnTo>
                    <a:pt x="1498180" y="99618"/>
                  </a:lnTo>
                  <a:lnTo>
                    <a:pt x="1505800" y="95046"/>
                  </a:lnTo>
                  <a:lnTo>
                    <a:pt x="1511896" y="93522"/>
                  </a:lnTo>
                  <a:lnTo>
                    <a:pt x="1527136" y="93522"/>
                  </a:lnTo>
                  <a:lnTo>
                    <a:pt x="1528660" y="96570"/>
                  </a:lnTo>
                  <a:lnTo>
                    <a:pt x="1531708" y="99618"/>
                  </a:lnTo>
                  <a:lnTo>
                    <a:pt x="1533232" y="107340"/>
                  </a:lnTo>
                  <a:lnTo>
                    <a:pt x="1533232" y="162204"/>
                  </a:lnTo>
                  <a:lnTo>
                    <a:pt x="1556092" y="162204"/>
                  </a:lnTo>
                  <a:lnTo>
                    <a:pt x="1556092" y="105714"/>
                  </a:lnTo>
                  <a:close/>
                </a:path>
                <a:path w="3350260" h="1290954">
                  <a:moveTo>
                    <a:pt x="1629346" y="76758"/>
                  </a:moveTo>
                  <a:lnTo>
                    <a:pt x="1603438" y="76758"/>
                  </a:lnTo>
                  <a:lnTo>
                    <a:pt x="1603438" y="52374"/>
                  </a:lnTo>
                  <a:lnTo>
                    <a:pt x="1580578" y="52374"/>
                  </a:lnTo>
                  <a:lnTo>
                    <a:pt x="1580578" y="76758"/>
                  </a:lnTo>
                  <a:lnTo>
                    <a:pt x="1569910" y="76758"/>
                  </a:lnTo>
                  <a:lnTo>
                    <a:pt x="1569910" y="91998"/>
                  </a:lnTo>
                  <a:lnTo>
                    <a:pt x="1580578" y="91998"/>
                  </a:lnTo>
                  <a:lnTo>
                    <a:pt x="1580578" y="146964"/>
                  </a:lnTo>
                  <a:lnTo>
                    <a:pt x="1583626" y="153060"/>
                  </a:lnTo>
                  <a:lnTo>
                    <a:pt x="1592770" y="162204"/>
                  </a:lnTo>
                  <a:lnTo>
                    <a:pt x="1600390" y="163728"/>
                  </a:lnTo>
                  <a:lnTo>
                    <a:pt x="1623250" y="163728"/>
                  </a:lnTo>
                  <a:lnTo>
                    <a:pt x="1629346" y="162204"/>
                  </a:lnTo>
                  <a:lnTo>
                    <a:pt x="1629346" y="146964"/>
                  </a:lnTo>
                  <a:lnTo>
                    <a:pt x="1626298" y="148488"/>
                  </a:lnTo>
                  <a:lnTo>
                    <a:pt x="1614106" y="148488"/>
                  </a:lnTo>
                  <a:lnTo>
                    <a:pt x="1609534" y="146964"/>
                  </a:lnTo>
                  <a:lnTo>
                    <a:pt x="1606486" y="145440"/>
                  </a:lnTo>
                  <a:lnTo>
                    <a:pt x="1604962" y="142392"/>
                  </a:lnTo>
                  <a:lnTo>
                    <a:pt x="1603438" y="136296"/>
                  </a:lnTo>
                  <a:lnTo>
                    <a:pt x="1603438" y="91998"/>
                  </a:lnTo>
                  <a:lnTo>
                    <a:pt x="1629346" y="91998"/>
                  </a:lnTo>
                  <a:lnTo>
                    <a:pt x="1629346" y="76758"/>
                  </a:lnTo>
                  <a:close/>
                </a:path>
                <a:path w="3350260" h="1290954">
                  <a:moveTo>
                    <a:pt x="1720875" y="114960"/>
                  </a:moveTo>
                  <a:lnTo>
                    <a:pt x="1720278" y="110299"/>
                  </a:lnTo>
                  <a:lnTo>
                    <a:pt x="1718564" y="96901"/>
                  </a:lnTo>
                  <a:lnTo>
                    <a:pt x="1713407" y="87439"/>
                  </a:lnTo>
                  <a:lnTo>
                    <a:pt x="1711540" y="84010"/>
                  </a:lnTo>
                  <a:lnTo>
                    <a:pt x="1699653" y="76288"/>
                  </a:lnTo>
                  <a:lnTo>
                    <a:pt x="1698015" y="76047"/>
                  </a:lnTo>
                  <a:lnTo>
                    <a:pt x="1698015" y="110299"/>
                  </a:lnTo>
                  <a:lnTo>
                    <a:pt x="1659813" y="110299"/>
                  </a:lnTo>
                  <a:lnTo>
                    <a:pt x="1661858" y="100291"/>
                  </a:lnTo>
                  <a:lnTo>
                    <a:pt x="1665770" y="93154"/>
                  </a:lnTo>
                  <a:lnTo>
                    <a:pt x="1671688" y="88861"/>
                  </a:lnTo>
                  <a:lnTo>
                    <a:pt x="1679727" y="87439"/>
                  </a:lnTo>
                  <a:lnTo>
                    <a:pt x="1687728" y="88861"/>
                  </a:lnTo>
                  <a:lnTo>
                    <a:pt x="1693443" y="93154"/>
                  </a:lnTo>
                  <a:lnTo>
                    <a:pt x="1696872" y="100291"/>
                  </a:lnTo>
                  <a:lnTo>
                    <a:pt x="1698015" y="110299"/>
                  </a:lnTo>
                  <a:lnTo>
                    <a:pt x="1698015" y="76047"/>
                  </a:lnTo>
                  <a:lnTo>
                    <a:pt x="1682775" y="73723"/>
                  </a:lnTo>
                  <a:lnTo>
                    <a:pt x="1672805" y="74549"/>
                  </a:lnTo>
                  <a:lnTo>
                    <a:pt x="1663674" y="76962"/>
                  </a:lnTo>
                  <a:lnTo>
                    <a:pt x="1637792" y="109524"/>
                  </a:lnTo>
                  <a:lnTo>
                    <a:pt x="1636953" y="119532"/>
                  </a:lnTo>
                  <a:lnTo>
                    <a:pt x="1637792" y="130124"/>
                  </a:lnTo>
                  <a:lnTo>
                    <a:pt x="1665389" y="162013"/>
                  </a:lnTo>
                  <a:lnTo>
                    <a:pt x="1687347" y="165252"/>
                  </a:lnTo>
                  <a:lnTo>
                    <a:pt x="1694700" y="164706"/>
                  </a:lnTo>
                  <a:lnTo>
                    <a:pt x="1702777" y="163156"/>
                  </a:lnTo>
                  <a:lnTo>
                    <a:pt x="1711134" y="160756"/>
                  </a:lnTo>
                  <a:lnTo>
                    <a:pt x="1719351" y="157632"/>
                  </a:lnTo>
                  <a:lnTo>
                    <a:pt x="1719351" y="148488"/>
                  </a:lnTo>
                  <a:lnTo>
                    <a:pt x="1719351" y="137820"/>
                  </a:lnTo>
                  <a:lnTo>
                    <a:pt x="1711617" y="142697"/>
                  </a:lnTo>
                  <a:lnTo>
                    <a:pt x="1704301" y="146011"/>
                  </a:lnTo>
                  <a:lnTo>
                    <a:pt x="1697278" y="147891"/>
                  </a:lnTo>
                  <a:lnTo>
                    <a:pt x="1690395" y="148488"/>
                  </a:lnTo>
                  <a:lnTo>
                    <a:pt x="1677479" y="147015"/>
                  </a:lnTo>
                  <a:lnTo>
                    <a:pt x="1668246" y="142392"/>
                  </a:lnTo>
                  <a:lnTo>
                    <a:pt x="1662455" y="134340"/>
                  </a:lnTo>
                  <a:lnTo>
                    <a:pt x="1659813" y="122580"/>
                  </a:lnTo>
                  <a:lnTo>
                    <a:pt x="1720875" y="122580"/>
                  </a:lnTo>
                  <a:lnTo>
                    <a:pt x="1720875" y="114960"/>
                  </a:lnTo>
                  <a:close/>
                </a:path>
                <a:path w="3350260" h="1290954">
                  <a:moveTo>
                    <a:pt x="1818500" y="105714"/>
                  </a:moveTo>
                  <a:lnTo>
                    <a:pt x="1816785" y="91719"/>
                  </a:lnTo>
                  <a:lnTo>
                    <a:pt x="1811642" y="81711"/>
                  </a:lnTo>
                  <a:lnTo>
                    <a:pt x="1803069" y="75717"/>
                  </a:lnTo>
                  <a:lnTo>
                    <a:pt x="1791068" y="73710"/>
                  </a:lnTo>
                  <a:lnTo>
                    <a:pt x="1786496" y="73710"/>
                  </a:lnTo>
                  <a:lnTo>
                    <a:pt x="1781924" y="75234"/>
                  </a:lnTo>
                  <a:lnTo>
                    <a:pt x="1778876" y="76758"/>
                  </a:lnTo>
                  <a:lnTo>
                    <a:pt x="1774304" y="78282"/>
                  </a:lnTo>
                  <a:lnTo>
                    <a:pt x="1768119" y="82854"/>
                  </a:lnTo>
                  <a:lnTo>
                    <a:pt x="1760499" y="88950"/>
                  </a:lnTo>
                  <a:lnTo>
                    <a:pt x="1760499" y="76758"/>
                  </a:lnTo>
                  <a:lnTo>
                    <a:pt x="1737639" y="76758"/>
                  </a:lnTo>
                  <a:lnTo>
                    <a:pt x="1737639" y="162204"/>
                  </a:lnTo>
                  <a:lnTo>
                    <a:pt x="1760499" y="162204"/>
                  </a:lnTo>
                  <a:lnTo>
                    <a:pt x="1760499" y="99618"/>
                  </a:lnTo>
                  <a:lnTo>
                    <a:pt x="1768119" y="95046"/>
                  </a:lnTo>
                  <a:lnTo>
                    <a:pt x="1774304" y="93522"/>
                  </a:lnTo>
                  <a:lnTo>
                    <a:pt x="1789544" y="93522"/>
                  </a:lnTo>
                  <a:lnTo>
                    <a:pt x="1792592" y="96570"/>
                  </a:lnTo>
                  <a:lnTo>
                    <a:pt x="1794116" y="99618"/>
                  </a:lnTo>
                  <a:lnTo>
                    <a:pt x="1795640" y="107340"/>
                  </a:lnTo>
                  <a:lnTo>
                    <a:pt x="1795640" y="162204"/>
                  </a:lnTo>
                  <a:lnTo>
                    <a:pt x="1818500" y="162204"/>
                  </a:lnTo>
                  <a:lnTo>
                    <a:pt x="1818500" y="105714"/>
                  </a:lnTo>
                  <a:close/>
                </a:path>
                <a:path w="3350260" h="1290954">
                  <a:moveTo>
                    <a:pt x="1910041" y="79819"/>
                  </a:moveTo>
                  <a:lnTo>
                    <a:pt x="1903183" y="77571"/>
                  </a:lnTo>
                  <a:lnTo>
                    <a:pt x="1896325" y="75628"/>
                  </a:lnTo>
                  <a:lnTo>
                    <a:pt x="1889467" y="74244"/>
                  </a:lnTo>
                  <a:lnTo>
                    <a:pt x="1882609" y="73723"/>
                  </a:lnTo>
                  <a:lnTo>
                    <a:pt x="1872602" y="74549"/>
                  </a:lnTo>
                  <a:lnTo>
                    <a:pt x="1838706" y="100393"/>
                  </a:lnTo>
                  <a:lnTo>
                    <a:pt x="1835277" y="119532"/>
                  </a:lnTo>
                  <a:lnTo>
                    <a:pt x="1836102" y="130124"/>
                  </a:lnTo>
                  <a:lnTo>
                    <a:pt x="1863471" y="162013"/>
                  </a:lnTo>
                  <a:lnTo>
                    <a:pt x="1884133" y="165252"/>
                  </a:lnTo>
                  <a:lnTo>
                    <a:pt x="1889899" y="164706"/>
                  </a:lnTo>
                  <a:lnTo>
                    <a:pt x="1895944" y="163156"/>
                  </a:lnTo>
                  <a:lnTo>
                    <a:pt x="1902561" y="160756"/>
                  </a:lnTo>
                  <a:lnTo>
                    <a:pt x="1910041" y="157632"/>
                  </a:lnTo>
                  <a:lnTo>
                    <a:pt x="1910041" y="137820"/>
                  </a:lnTo>
                  <a:lnTo>
                    <a:pt x="1908517" y="137820"/>
                  </a:lnTo>
                  <a:lnTo>
                    <a:pt x="1902561" y="142697"/>
                  </a:lnTo>
                  <a:lnTo>
                    <a:pt x="1896325" y="146011"/>
                  </a:lnTo>
                  <a:lnTo>
                    <a:pt x="1890090" y="147891"/>
                  </a:lnTo>
                  <a:lnTo>
                    <a:pt x="1884133" y="148488"/>
                  </a:lnTo>
                  <a:lnTo>
                    <a:pt x="1876513" y="148488"/>
                  </a:lnTo>
                  <a:lnTo>
                    <a:pt x="1870329" y="145440"/>
                  </a:lnTo>
                  <a:lnTo>
                    <a:pt x="1861185" y="136296"/>
                  </a:lnTo>
                  <a:lnTo>
                    <a:pt x="1859661" y="128676"/>
                  </a:lnTo>
                  <a:lnTo>
                    <a:pt x="1859661" y="110388"/>
                  </a:lnTo>
                  <a:lnTo>
                    <a:pt x="1861185" y="102679"/>
                  </a:lnTo>
                  <a:lnTo>
                    <a:pt x="1870329" y="93535"/>
                  </a:lnTo>
                  <a:lnTo>
                    <a:pt x="1876513" y="90487"/>
                  </a:lnTo>
                  <a:lnTo>
                    <a:pt x="1884133" y="90487"/>
                  </a:lnTo>
                  <a:lnTo>
                    <a:pt x="1889874" y="91071"/>
                  </a:lnTo>
                  <a:lnTo>
                    <a:pt x="1895754" y="92964"/>
                  </a:lnTo>
                  <a:lnTo>
                    <a:pt x="1901926" y="96266"/>
                  </a:lnTo>
                  <a:lnTo>
                    <a:pt x="1908517" y="101155"/>
                  </a:lnTo>
                  <a:lnTo>
                    <a:pt x="1910041" y="101155"/>
                  </a:lnTo>
                  <a:lnTo>
                    <a:pt x="1910041" y="79819"/>
                  </a:lnTo>
                  <a:close/>
                </a:path>
                <a:path w="3350260" h="1290954">
                  <a:moveTo>
                    <a:pt x="2003094" y="114960"/>
                  </a:moveTo>
                  <a:lnTo>
                    <a:pt x="2002497" y="110299"/>
                  </a:lnTo>
                  <a:lnTo>
                    <a:pt x="2000796" y="96901"/>
                  </a:lnTo>
                  <a:lnTo>
                    <a:pt x="1995614" y="87439"/>
                  </a:lnTo>
                  <a:lnTo>
                    <a:pt x="1993760" y="84010"/>
                  </a:lnTo>
                  <a:lnTo>
                    <a:pt x="1981847" y="76288"/>
                  </a:lnTo>
                  <a:lnTo>
                    <a:pt x="1980234" y="76047"/>
                  </a:lnTo>
                  <a:lnTo>
                    <a:pt x="1980234" y="110299"/>
                  </a:lnTo>
                  <a:lnTo>
                    <a:pt x="1942045" y="110299"/>
                  </a:lnTo>
                  <a:lnTo>
                    <a:pt x="1943430" y="100291"/>
                  </a:lnTo>
                  <a:lnTo>
                    <a:pt x="1947379" y="93154"/>
                  </a:lnTo>
                  <a:lnTo>
                    <a:pt x="1953615" y="88861"/>
                  </a:lnTo>
                  <a:lnTo>
                    <a:pt x="1961857" y="87439"/>
                  </a:lnTo>
                  <a:lnTo>
                    <a:pt x="1969871" y="88861"/>
                  </a:lnTo>
                  <a:lnTo>
                    <a:pt x="1975624" y="93154"/>
                  </a:lnTo>
                  <a:lnTo>
                    <a:pt x="1979079" y="100291"/>
                  </a:lnTo>
                  <a:lnTo>
                    <a:pt x="1980234" y="110299"/>
                  </a:lnTo>
                  <a:lnTo>
                    <a:pt x="1980234" y="76047"/>
                  </a:lnTo>
                  <a:lnTo>
                    <a:pt x="1964905" y="73723"/>
                  </a:lnTo>
                  <a:lnTo>
                    <a:pt x="1954314" y="74549"/>
                  </a:lnTo>
                  <a:lnTo>
                    <a:pt x="1945284" y="76962"/>
                  </a:lnTo>
                  <a:lnTo>
                    <a:pt x="1919808" y="109524"/>
                  </a:lnTo>
                  <a:lnTo>
                    <a:pt x="1919185" y="119532"/>
                  </a:lnTo>
                  <a:lnTo>
                    <a:pt x="1920024" y="130124"/>
                  </a:lnTo>
                  <a:lnTo>
                    <a:pt x="1947379" y="162013"/>
                  </a:lnTo>
                  <a:lnTo>
                    <a:pt x="1967953" y="165252"/>
                  </a:lnTo>
                  <a:lnTo>
                    <a:pt x="1976031" y="164706"/>
                  </a:lnTo>
                  <a:lnTo>
                    <a:pt x="1984235" y="163156"/>
                  </a:lnTo>
                  <a:lnTo>
                    <a:pt x="1992693" y="160756"/>
                  </a:lnTo>
                  <a:lnTo>
                    <a:pt x="2001570" y="157632"/>
                  </a:lnTo>
                  <a:lnTo>
                    <a:pt x="2001570" y="148488"/>
                  </a:lnTo>
                  <a:lnTo>
                    <a:pt x="2001570" y="137820"/>
                  </a:lnTo>
                  <a:lnTo>
                    <a:pt x="2000046" y="137820"/>
                  </a:lnTo>
                  <a:lnTo>
                    <a:pt x="1993176" y="142697"/>
                  </a:lnTo>
                  <a:lnTo>
                    <a:pt x="1986140" y="146011"/>
                  </a:lnTo>
                  <a:lnTo>
                    <a:pt x="1978799" y="147891"/>
                  </a:lnTo>
                  <a:lnTo>
                    <a:pt x="1971001" y="148488"/>
                  </a:lnTo>
                  <a:lnTo>
                    <a:pt x="1958975" y="147015"/>
                  </a:lnTo>
                  <a:lnTo>
                    <a:pt x="1950237" y="142392"/>
                  </a:lnTo>
                  <a:lnTo>
                    <a:pt x="1944636" y="134340"/>
                  </a:lnTo>
                  <a:lnTo>
                    <a:pt x="1942045" y="122580"/>
                  </a:lnTo>
                  <a:lnTo>
                    <a:pt x="2003094" y="122580"/>
                  </a:lnTo>
                  <a:lnTo>
                    <a:pt x="2003094" y="114960"/>
                  </a:lnTo>
                  <a:close/>
                </a:path>
                <a:path w="3350260" h="1290954">
                  <a:moveTo>
                    <a:pt x="2088540" y="130200"/>
                  </a:moveTo>
                  <a:lnTo>
                    <a:pt x="2087016" y="124104"/>
                  </a:lnTo>
                  <a:lnTo>
                    <a:pt x="2082444" y="121056"/>
                  </a:lnTo>
                  <a:lnTo>
                    <a:pt x="2079396" y="116484"/>
                  </a:lnTo>
                  <a:lnTo>
                    <a:pt x="2074722" y="114960"/>
                  </a:lnTo>
                  <a:lnTo>
                    <a:pt x="2068626" y="113334"/>
                  </a:lnTo>
                  <a:lnTo>
                    <a:pt x="2050338" y="108762"/>
                  </a:lnTo>
                  <a:lnTo>
                    <a:pt x="2045766" y="107238"/>
                  </a:lnTo>
                  <a:lnTo>
                    <a:pt x="2042718" y="105714"/>
                  </a:lnTo>
                  <a:lnTo>
                    <a:pt x="2041194" y="105714"/>
                  </a:lnTo>
                  <a:lnTo>
                    <a:pt x="2038146" y="104190"/>
                  </a:lnTo>
                  <a:lnTo>
                    <a:pt x="2038146" y="95046"/>
                  </a:lnTo>
                  <a:lnTo>
                    <a:pt x="2039670" y="93522"/>
                  </a:lnTo>
                  <a:lnTo>
                    <a:pt x="2045766" y="90474"/>
                  </a:lnTo>
                  <a:lnTo>
                    <a:pt x="2050338" y="88950"/>
                  </a:lnTo>
                  <a:lnTo>
                    <a:pt x="2054910" y="88950"/>
                  </a:lnTo>
                  <a:lnTo>
                    <a:pt x="2061794" y="89547"/>
                  </a:lnTo>
                  <a:lnTo>
                    <a:pt x="2068830" y="91427"/>
                  </a:lnTo>
                  <a:lnTo>
                    <a:pt x="2076170" y="94742"/>
                  </a:lnTo>
                  <a:lnTo>
                    <a:pt x="2083968" y="99618"/>
                  </a:lnTo>
                  <a:lnTo>
                    <a:pt x="2083968" y="88950"/>
                  </a:lnTo>
                  <a:lnTo>
                    <a:pt x="2083968" y="79806"/>
                  </a:lnTo>
                  <a:lnTo>
                    <a:pt x="2077669" y="76936"/>
                  </a:lnTo>
                  <a:lnTo>
                    <a:pt x="2070544" y="75044"/>
                  </a:lnTo>
                  <a:lnTo>
                    <a:pt x="2062873" y="74028"/>
                  </a:lnTo>
                  <a:lnTo>
                    <a:pt x="2054910" y="73710"/>
                  </a:lnTo>
                  <a:lnTo>
                    <a:pt x="2046325" y="74269"/>
                  </a:lnTo>
                  <a:lnTo>
                    <a:pt x="2015286" y="93522"/>
                  </a:lnTo>
                  <a:lnTo>
                    <a:pt x="2015286" y="110286"/>
                  </a:lnTo>
                  <a:lnTo>
                    <a:pt x="2016810" y="113334"/>
                  </a:lnTo>
                  <a:lnTo>
                    <a:pt x="2018334" y="118008"/>
                  </a:lnTo>
                  <a:lnTo>
                    <a:pt x="2021382" y="119532"/>
                  </a:lnTo>
                  <a:lnTo>
                    <a:pt x="2027478" y="125628"/>
                  </a:lnTo>
                  <a:lnTo>
                    <a:pt x="2032050" y="127152"/>
                  </a:lnTo>
                  <a:lnTo>
                    <a:pt x="2044242" y="130200"/>
                  </a:lnTo>
                  <a:lnTo>
                    <a:pt x="2048814" y="130200"/>
                  </a:lnTo>
                  <a:lnTo>
                    <a:pt x="2051862" y="131724"/>
                  </a:lnTo>
                  <a:lnTo>
                    <a:pt x="2056434" y="131724"/>
                  </a:lnTo>
                  <a:lnTo>
                    <a:pt x="2061006" y="133248"/>
                  </a:lnTo>
                  <a:lnTo>
                    <a:pt x="2064054" y="136296"/>
                  </a:lnTo>
                  <a:lnTo>
                    <a:pt x="2064054" y="146964"/>
                  </a:lnTo>
                  <a:lnTo>
                    <a:pt x="2059482" y="150012"/>
                  </a:lnTo>
                  <a:lnTo>
                    <a:pt x="2047290" y="150012"/>
                  </a:lnTo>
                  <a:lnTo>
                    <a:pt x="2039289" y="149174"/>
                  </a:lnTo>
                  <a:lnTo>
                    <a:pt x="2031288" y="146773"/>
                  </a:lnTo>
                  <a:lnTo>
                    <a:pt x="2023287" y="142938"/>
                  </a:lnTo>
                  <a:lnTo>
                    <a:pt x="2015286" y="137820"/>
                  </a:lnTo>
                  <a:lnTo>
                    <a:pt x="2013762" y="137820"/>
                  </a:lnTo>
                  <a:lnTo>
                    <a:pt x="2013762" y="159156"/>
                  </a:lnTo>
                  <a:lnTo>
                    <a:pt x="2021154" y="161391"/>
                  </a:lnTo>
                  <a:lnTo>
                    <a:pt x="2029383" y="163347"/>
                  </a:lnTo>
                  <a:lnTo>
                    <a:pt x="2038197" y="164731"/>
                  </a:lnTo>
                  <a:lnTo>
                    <a:pt x="2047290" y="165252"/>
                  </a:lnTo>
                  <a:lnTo>
                    <a:pt x="2056130" y="164706"/>
                  </a:lnTo>
                  <a:lnTo>
                    <a:pt x="2085111" y="150012"/>
                  </a:lnTo>
                  <a:lnTo>
                    <a:pt x="2088540" y="145440"/>
                  </a:lnTo>
                  <a:lnTo>
                    <a:pt x="2088540" y="130200"/>
                  </a:lnTo>
                  <a:close/>
                </a:path>
                <a:path w="3350260" h="1290954">
                  <a:moveTo>
                    <a:pt x="3349739" y="306311"/>
                  </a:moveTo>
                  <a:lnTo>
                    <a:pt x="10668" y="306311"/>
                  </a:lnTo>
                  <a:lnTo>
                    <a:pt x="10668" y="0"/>
                  </a:lnTo>
                  <a:lnTo>
                    <a:pt x="0" y="0"/>
                  </a:lnTo>
                  <a:lnTo>
                    <a:pt x="0" y="1290815"/>
                  </a:lnTo>
                  <a:lnTo>
                    <a:pt x="10668" y="1290815"/>
                  </a:lnTo>
                  <a:lnTo>
                    <a:pt x="10668" y="316979"/>
                  </a:lnTo>
                  <a:lnTo>
                    <a:pt x="3349739" y="316979"/>
                  </a:lnTo>
                  <a:lnTo>
                    <a:pt x="3349739" y="30631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5" name="object 45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2048541" y="5482780"/>
              <a:ext cx="1978437" cy="137350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4045254" y="5485930"/>
              <a:ext cx="125095" cy="131445"/>
            </a:xfrm>
            <a:custGeom>
              <a:avLst/>
              <a:gdLst/>
              <a:ahLst/>
              <a:cxnLst/>
              <a:rect l="l" t="t" r="r" b="b"/>
              <a:pathLst>
                <a:path w="125095" h="131445">
                  <a:moveTo>
                    <a:pt x="67157" y="33528"/>
                  </a:moveTo>
                  <a:lnTo>
                    <a:pt x="54965" y="33528"/>
                  </a:lnTo>
                  <a:lnTo>
                    <a:pt x="54965" y="68580"/>
                  </a:lnTo>
                  <a:lnTo>
                    <a:pt x="67157" y="68580"/>
                  </a:lnTo>
                  <a:lnTo>
                    <a:pt x="67157" y="33528"/>
                  </a:lnTo>
                  <a:close/>
                </a:path>
                <a:path w="125095" h="131445">
                  <a:moveTo>
                    <a:pt x="67157" y="0"/>
                  </a:moveTo>
                  <a:lnTo>
                    <a:pt x="54965" y="0"/>
                  </a:lnTo>
                  <a:lnTo>
                    <a:pt x="54965" y="24384"/>
                  </a:lnTo>
                  <a:lnTo>
                    <a:pt x="67157" y="24384"/>
                  </a:lnTo>
                  <a:lnTo>
                    <a:pt x="67157" y="0"/>
                  </a:lnTo>
                  <a:close/>
                </a:path>
                <a:path w="125095" h="131445">
                  <a:moveTo>
                    <a:pt x="125069" y="33528"/>
                  </a:moveTo>
                  <a:lnTo>
                    <a:pt x="112877" y="33528"/>
                  </a:lnTo>
                  <a:lnTo>
                    <a:pt x="112877" y="68580"/>
                  </a:lnTo>
                  <a:lnTo>
                    <a:pt x="125069" y="68580"/>
                  </a:lnTo>
                  <a:lnTo>
                    <a:pt x="125069" y="33528"/>
                  </a:lnTo>
                  <a:close/>
                </a:path>
                <a:path w="125095" h="131445">
                  <a:moveTo>
                    <a:pt x="125069" y="24472"/>
                  </a:moveTo>
                  <a:lnTo>
                    <a:pt x="0" y="24472"/>
                  </a:lnTo>
                  <a:lnTo>
                    <a:pt x="0" y="33362"/>
                  </a:lnTo>
                  <a:lnTo>
                    <a:pt x="0" y="68922"/>
                  </a:lnTo>
                  <a:lnTo>
                    <a:pt x="0" y="77812"/>
                  </a:lnTo>
                  <a:lnTo>
                    <a:pt x="0" y="114642"/>
                  </a:lnTo>
                  <a:lnTo>
                    <a:pt x="0" y="123532"/>
                  </a:lnTo>
                  <a:lnTo>
                    <a:pt x="0" y="131152"/>
                  </a:lnTo>
                  <a:lnTo>
                    <a:pt x="10668" y="131152"/>
                  </a:lnTo>
                  <a:lnTo>
                    <a:pt x="10668" y="123532"/>
                  </a:lnTo>
                  <a:lnTo>
                    <a:pt x="112877" y="123532"/>
                  </a:lnTo>
                  <a:lnTo>
                    <a:pt x="112877" y="131152"/>
                  </a:lnTo>
                  <a:lnTo>
                    <a:pt x="125069" y="131152"/>
                  </a:lnTo>
                  <a:lnTo>
                    <a:pt x="125069" y="123532"/>
                  </a:lnTo>
                  <a:lnTo>
                    <a:pt x="125069" y="114642"/>
                  </a:lnTo>
                  <a:lnTo>
                    <a:pt x="10668" y="114642"/>
                  </a:lnTo>
                  <a:lnTo>
                    <a:pt x="10668" y="77812"/>
                  </a:lnTo>
                  <a:lnTo>
                    <a:pt x="54965" y="77812"/>
                  </a:lnTo>
                  <a:lnTo>
                    <a:pt x="54965" y="114388"/>
                  </a:lnTo>
                  <a:lnTo>
                    <a:pt x="67157" y="114388"/>
                  </a:lnTo>
                  <a:lnTo>
                    <a:pt x="67157" y="77812"/>
                  </a:lnTo>
                  <a:lnTo>
                    <a:pt x="112877" y="77812"/>
                  </a:lnTo>
                  <a:lnTo>
                    <a:pt x="112877" y="114388"/>
                  </a:lnTo>
                  <a:lnTo>
                    <a:pt x="125069" y="114388"/>
                  </a:lnTo>
                  <a:lnTo>
                    <a:pt x="125069" y="77812"/>
                  </a:lnTo>
                  <a:lnTo>
                    <a:pt x="125069" y="68922"/>
                  </a:lnTo>
                  <a:lnTo>
                    <a:pt x="10668" y="68922"/>
                  </a:lnTo>
                  <a:lnTo>
                    <a:pt x="10668" y="33362"/>
                  </a:lnTo>
                  <a:lnTo>
                    <a:pt x="125069" y="33362"/>
                  </a:lnTo>
                  <a:lnTo>
                    <a:pt x="125069" y="2447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7" name="object 47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4191762" y="5484304"/>
              <a:ext cx="292798" cy="135826"/>
            </a:xfrm>
            <a:prstGeom prst="rect">
              <a:avLst/>
            </a:prstGeom>
          </p:spPr>
        </p:pic>
        <p:sp>
          <p:nvSpPr>
            <p:cNvPr id="48" name="object 48"/>
            <p:cNvSpPr/>
            <p:nvPr/>
          </p:nvSpPr>
          <p:spPr>
            <a:xfrm>
              <a:off x="4504360" y="5488978"/>
              <a:ext cx="513080" cy="128270"/>
            </a:xfrm>
            <a:custGeom>
              <a:avLst/>
              <a:gdLst/>
              <a:ahLst/>
              <a:cxnLst/>
              <a:rect l="l" t="t" r="r" b="b"/>
              <a:pathLst>
                <a:path w="513079" h="128270">
                  <a:moveTo>
                    <a:pt x="21437" y="6096"/>
                  </a:moveTo>
                  <a:lnTo>
                    <a:pt x="2489" y="39255"/>
                  </a:lnTo>
                  <a:lnTo>
                    <a:pt x="0" y="71716"/>
                  </a:lnTo>
                  <a:lnTo>
                    <a:pt x="558" y="86055"/>
                  </a:lnTo>
                  <a:lnTo>
                    <a:pt x="2095" y="99529"/>
                  </a:lnTo>
                  <a:lnTo>
                    <a:pt x="4508" y="112445"/>
                  </a:lnTo>
                  <a:lnTo>
                    <a:pt x="7620" y="125056"/>
                  </a:lnTo>
                  <a:lnTo>
                    <a:pt x="18389" y="122008"/>
                  </a:lnTo>
                  <a:lnTo>
                    <a:pt x="15506" y="109423"/>
                  </a:lnTo>
                  <a:lnTo>
                    <a:pt x="13627" y="96672"/>
                  </a:lnTo>
                  <a:lnTo>
                    <a:pt x="12598" y="83654"/>
                  </a:lnTo>
                  <a:lnTo>
                    <a:pt x="12293" y="70192"/>
                  </a:lnTo>
                  <a:lnTo>
                    <a:pt x="12865" y="55003"/>
                  </a:lnTo>
                  <a:lnTo>
                    <a:pt x="14579" y="39255"/>
                  </a:lnTo>
                  <a:lnTo>
                    <a:pt x="17437" y="22961"/>
                  </a:lnTo>
                  <a:lnTo>
                    <a:pt x="21437" y="6096"/>
                  </a:lnTo>
                  <a:close/>
                </a:path>
                <a:path w="513079" h="128270">
                  <a:moveTo>
                    <a:pt x="132778" y="106768"/>
                  </a:moveTo>
                  <a:lnTo>
                    <a:pt x="100685" y="88480"/>
                  </a:lnTo>
                  <a:lnTo>
                    <a:pt x="100685" y="83908"/>
                  </a:lnTo>
                  <a:lnTo>
                    <a:pt x="100685" y="39624"/>
                  </a:lnTo>
                  <a:lnTo>
                    <a:pt x="128206" y="39624"/>
                  </a:lnTo>
                  <a:lnTo>
                    <a:pt x="128206" y="28956"/>
                  </a:lnTo>
                  <a:lnTo>
                    <a:pt x="100685" y="28956"/>
                  </a:lnTo>
                  <a:lnTo>
                    <a:pt x="100685" y="1524"/>
                  </a:lnTo>
                  <a:lnTo>
                    <a:pt x="90017" y="1524"/>
                  </a:lnTo>
                  <a:lnTo>
                    <a:pt x="90017" y="93052"/>
                  </a:lnTo>
                  <a:lnTo>
                    <a:pt x="90017" y="111340"/>
                  </a:lnTo>
                  <a:lnTo>
                    <a:pt x="82397" y="115912"/>
                  </a:lnTo>
                  <a:lnTo>
                    <a:pt x="62585" y="115912"/>
                  </a:lnTo>
                  <a:lnTo>
                    <a:pt x="58013" y="114388"/>
                  </a:lnTo>
                  <a:lnTo>
                    <a:pt x="54965" y="112864"/>
                  </a:lnTo>
                  <a:lnTo>
                    <a:pt x="50393" y="109816"/>
                  </a:lnTo>
                  <a:lnTo>
                    <a:pt x="48869" y="106768"/>
                  </a:lnTo>
                  <a:lnTo>
                    <a:pt x="48869" y="99148"/>
                  </a:lnTo>
                  <a:lnTo>
                    <a:pt x="50393" y="96100"/>
                  </a:lnTo>
                  <a:lnTo>
                    <a:pt x="53441" y="93052"/>
                  </a:lnTo>
                  <a:lnTo>
                    <a:pt x="58013" y="91528"/>
                  </a:lnTo>
                  <a:lnTo>
                    <a:pt x="61061" y="90004"/>
                  </a:lnTo>
                  <a:lnTo>
                    <a:pt x="76301" y="90004"/>
                  </a:lnTo>
                  <a:lnTo>
                    <a:pt x="83921" y="91528"/>
                  </a:lnTo>
                  <a:lnTo>
                    <a:pt x="90017" y="93052"/>
                  </a:lnTo>
                  <a:lnTo>
                    <a:pt x="90017" y="1524"/>
                  </a:lnTo>
                  <a:lnTo>
                    <a:pt x="88493" y="1524"/>
                  </a:lnTo>
                  <a:lnTo>
                    <a:pt x="88493" y="28956"/>
                  </a:lnTo>
                  <a:lnTo>
                    <a:pt x="36677" y="28956"/>
                  </a:lnTo>
                  <a:lnTo>
                    <a:pt x="36677" y="39624"/>
                  </a:lnTo>
                  <a:lnTo>
                    <a:pt x="88493" y="39624"/>
                  </a:lnTo>
                  <a:lnTo>
                    <a:pt x="88493" y="83908"/>
                  </a:lnTo>
                  <a:lnTo>
                    <a:pt x="80873" y="82384"/>
                  </a:lnTo>
                  <a:lnTo>
                    <a:pt x="74777" y="80860"/>
                  </a:lnTo>
                  <a:lnTo>
                    <a:pt x="58013" y="80860"/>
                  </a:lnTo>
                  <a:lnTo>
                    <a:pt x="51917" y="82384"/>
                  </a:lnTo>
                  <a:lnTo>
                    <a:pt x="45821" y="86956"/>
                  </a:lnTo>
                  <a:lnTo>
                    <a:pt x="41249" y="91528"/>
                  </a:lnTo>
                  <a:lnTo>
                    <a:pt x="38201" y="97624"/>
                  </a:lnTo>
                  <a:lnTo>
                    <a:pt x="38201" y="109816"/>
                  </a:lnTo>
                  <a:lnTo>
                    <a:pt x="41249" y="115912"/>
                  </a:lnTo>
                  <a:lnTo>
                    <a:pt x="47345" y="118960"/>
                  </a:lnTo>
                  <a:lnTo>
                    <a:pt x="53441" y="123532"/>
                  </a:lnTo>
                  <a:lnTo>
                    <a:pt x="59537" y="125056"/>
                  </a:lnTo>
                  <a:lnTo>
                    <a:pt x="67157" y="125056"/>
                  </a:lnTo>
                  <a:lnTo>
                    <a:pt x="100685" y="109816"/>
                  </a:lnTo>
                  <a:lnTo>
                    <a:pt x="100685" y="97624"/>
                  </a:lnTo>
                  <a:lnTo>
                    <a:pt x="109245" y="103911"/>
                  </a:lnTo>
                  <a:lnTo>
                    <a:pt x="116547" y="109054"/>
                  </a:lnTo>
                  <a:lnTo>
                    <a:pt x="122415" y="113055"/>
                  </a:lnTo>
                  <a:lnTo>
                    <a:pt x="126682" y="115912"/>
                  </a:lnTo>
                  <a:lnTo>
                    <a:pt x="132778" y="106768"/>
                  </a:lnTo>
                  <a:close/>
                </a:path>
                <a:path w="513079" h="128270">
                  <a:moveTo>
                    <a:pt x="221272" y="88480"/>
                  </a:moveTo>
                  <a:lnTo>
                    <a:pt x="219824" y="77304"/>
                  </a:lnTo>
                  <a:lnTo>
                    <a:pt x="215353" y="68821"/>
                  </a:lnTo>
                  <a:lnTo>
                    <a:pt x="207733" y="62903"/>
                  </a:lnTo>
                  <a:lnTo>
                    <a:pt x="196799" y="59436"/>
                  </a:lnTo>
                  <a:lnTo>
                    <a:pt x="196799" y="57912"/>
                  </a:lnTo>
                  <a:lnTo>
                    <a:pt x="202895" y="57912"/>
                  </a:lnTo>
                  <a:lnTo>
                    <a:pt x="209080" y="54864"/>
                  </a:lnTo>
                  <a:lnTo>
                    <a:pt x="212128" y="50292"/>
                  </a:lnTo>
                  <a:lnTo>
                    <a:pt x="216700" y="44196"/>
                  </a:lnTo>
                  <a:lnTo>
                    <a:pt x="218224" y="39624"/>
                  </a:lnTo>
                  <a:lnTo>
                    <a:pt x="218224" y="24384"/>
                  </a:lnTo>
                  <a:lnTo>
                    <a:pt x="183083" y="6096"/>
                  </a:lnTo>
                  <a:lnTo>
                    <a:pt x="174434" y="6642"/>
                  </a:lnTo>
                  <a:lnTo>
                    <a:pt x="166509" y="8191"/>
                  </a:lnTo>
                  <a:lnTo>
                    <a:pt x="158864" y="10591"/>
                  </a:lnTo>
                  <a:lnTo>
                    <a:pt x="151079" y="13716"/>
                  </a:lnTo>
                  <a:lnTo>
                    <a:pt x="151079" y="27432"/>
                  </a:lnTo>
                  <a:lnTo>
                    <a:pt x="152603" y="27432"/>
                  </a:lnTo>
                  <a:lnTo>
                    <a:pt x="159689" y="23431"/>
                  </a:lnTo>
                  <a:lnTo>
                    <a:pt x="167081" y="20574"/>
                  </a:lnTo>
                  <a:lnTo>
                    <a:pt x="174459" y="18859"/>
                  </a:lnTo>
                  <a:lnTo>
                    <a:pt x="181559" y="18288"/>
                  </a:lnTo>
                  <a:lnTo>
                    <a:pt x="189179" y="18288"/>
                  </a:lnTo>
                  <a:lnTo>
                    <a:pt x="195275" y="19812"/>
                  </a:lnTo>
                  <a:lnTo>
                    <a:pt x="198323" y="22860"/>
                  </a:lnTo>
                  <a:lnTo>
                    <a:pt x="202895" y="25908"/>
                  </a:lnTo>
                  <a:lnTo>
                    <a:pt x="204419" y="28956"/>
                  </a:lnTo>
                  <a:lnTo>
                    <a:pt x="204419" y="41148"/>
                  </a:lnTo>
                  <a:lnTo>
                    <a:pt x="202895" y="45720"/>
                  </a:lnTo>
                  <a:lnTo>
                    <a:pt x="198323" y="48768"/>
                  </a:lnTo>
                  <a:lnTo>
                    <a:pt x="193751" y="53340"/>
                  </a:lnTo>
                  <a:lnTo>
                    <a:pt x="186131" y="54864"/>
                  </a:lnTo>
                  <a:lnTo>
                    <a:pt x="173939" y="54864"/>
                  </a:lnTo>
                  <a:lnTo>
                    <a:pt x="173939" y="65532"/>
                  </a:lnTo>
                  <a:lnTo>
                    <a:pt x="189179" y="65532"/>
                  </a:lnTo>
                  <a:lnTo>
                    <a:pt x="196799" y="67144"/>
                  </a:lnTo>
                  <a:lnTo>
                    <a:pt x="199847" y="71716"/>
                  </a:lnTo>
                  <a:lnTo>
                    <a:pt x="204419" y="74764"/>
                  </a:lnTo>
                  <a:lnTo>
                    <a:pt x="207556" y="79336"/>
                  </a:lnTo>
                  <a:lnTo>
                    <a:pt x="207556" y="94576"/>
                  </a:lnTo>
                  <a:lnTo>
                    <a:pt x="204419" y="100672"/>
                  </a:lnTo>
                  <a:lnTo>
                    <a:pt x="195275" y="109816"/>
                  </a:lnTo>
                  <a:lnTo>
                    <a:pt x="189179" y="111340"/>
                  </a:lnTo>
                  <a:lnTo>
                    <a:pt x="180035" y="111340"/>
                  </a:lnTo>
                  <a:lnTo>
                    <a:pt x="172046" y="110756"/>
                  </a:lnTo>
                  <a:lnTo>
                    <a:pt x="164223" y="108864"/>
                  </a:lnTo>
                  <a:lnTo>
                    <a:pt x="156667" y="105562"/>
                  </a:lnTo>
                  <a:lnTo>
                    <a:pt x="149555" y="100672"/>
                  </a:lnTo>
                  <a:lnTo>
                    <a:pt x="148031" y="100672"/>
                  </a:lnTo>
                  <a:lnTo>
                    <a:pt x="148031" y="115912"/>
                  </a:lnTo>
                  <a:lnTo>
                    <a:pt x="156044" y="119037"/>
                  </a:lnTo>
                  <a:lnTo>
                    <a:pt x="164223" y="121437"/>
                  </a:lnTo>
                  <a:lnTo>
                    <a:pt x="172669" y="122986"/>
                  </a:lnTo>
                  <a:lnTo>
                    <a:pt x="181559" y="123532"/>
                  </a:lnTo>
                  <a:lnTo>
                    <a:pt x="189509" y="122948"/>
                  </a:lnTo>
                  <a:lnTo>
                    <a:pt x="220459" y="95935"/>
                  </a:lnTo>
                  <a:lnTo>
                    <a:pt x="221272" y="88480"/>
                  </a:lnTo>
                  <a:close/>
                </a:path>
                <a:path w="513079" h="128270">
                  <a:moveTo>
                    <a:pt x="334086" y="48488"/>
                  </a:moveTo>
                  <a:lnTo>
                    <a:pt x="332625" y="41148"/>
                  </a:lnTo>
                  <a:lnTo>
                    <a:pt x="331101" y="39624"/>
                  </a:lnTo>
                  <a:lnTo>
                    <a:pt x="328053" y="36576"/>
                  </a:lnTo>
                  <a:lnTo>
                    <a:pt x="325005" y="32004"/>
                  </a:lnTo>
                  <a:lnTo>
                    <a:pt x="318909" y="28956"/>
                  </a:lnTo>
                  <a:lnTo>
                    <a:pt x="283756" y="28956"/>
                  </a:lnTo>
                  <a:lnTo>
                    <a:pt x="283756" y="0"/>
                  </a:lnTo>
                  <a:lnTo>
                    <a:pt x="271564" y="0"/>
                  </a:lnTo>
                  <a:lnTo>
                    <a:pt x="271564" y="30480"/>
                  </a:lnTo>
                  <a:lnTo>
                    <a:pt x="241084" y="30480"/>
                  </a:lnTo>
                  <a:lnTo>
                    <a:pt x="241084" y="41148"/>
                  </a:lnTo>
                  <a:lnTo>
                    <a:pt x="270040" y="41148"/>
                  </a:lnTo>
                  <a:lnTo>
                    <a:pt x="268351" y="54330"/>
                  </a:lnTo>
                  <a:lnTo>
                    <a:pt x="252399" y="98209"/>
                  </a:lnTo>
                  <a:lnTo>
                    <a:pt x="238036" y="120497"/>
                  </a:lnTo>
                  <a:lnTo>
                    <a:pt x="245656" y="126593"/>
                  </a:lnTo>
                  <a:lnTo>
                    <a:pt x="267995" y="92938"/>
                  </a:lnTo>
                  <a:lnTo>
                    <a:pt x="277520" y="64528"/>
                  </a:lnTo>
                  <a:lnTo>
                    <a:pt x="279184" y="56781"/>
                  </a:lnTo>
                  <a:lnTo>
                    <a:pt x="280797" y="48768"/>
                  </a:lnTo>
                  <a:lnTo>
                    <a:pt x="282232" y="39624"/>
                  </a:lnTo>
                  <a:lnTo>
                    <a:pt x="315861" y="39624"/>
                  </a:lnTo>
                  <a:lnTo>
                    <a:pt x="321957" y="45720"/>
                  </a:lnTo>
                  <a:lnTo>
                    <a:pt x="321881" y="71729"/>
                  </a:lnTo>
                  <a:lnTo>
                    <a:pt x="321767" y="77241"/>
                  </a:lnTo>
                  <a:lnTo>
                    <a:pt x="321310" y="83908"/>
                  </a:lnTo>
                  <a:lnTo>
                    <a:pt x="320433" y="90017"/>
                  </a:lnTo>
                  <a:lnTo>
                    <a:pt x="318909" y="97637"/>
                  </a:lnTo>
                  <a:lnTo>
                    <a:pt x="315861" y="103733"/>
                  </a:lnTo>
                  <a:lnTo>
                    <a:pt x="314337" y="108305"/>
                  </a:lnTo>
                  <a:lnTo>
                    <a:pt x="311289" y="112877"/>
                  </a:lnTo>
                  <a:lnTo>
                    <a:pt x="308241" y="114401"/>
                  </a:lnTo>
                  <a:lnTo>
                    <a:pt x="302044" y="114401"/>
                  </a:lnTo>
                  <a:lnTo>
                    <a:pt x="298996" y="112877"/>
                  </a:lnTo>
                  <a:lnTo>
                    <a:pt x="289852" y="109829"/>
                  </a:lnTo>
                  <a:lnTo>
                    <a:pt x="286804" y="108305"/>
                  </a:lnTo>
                  <a:lnTo>
                    <a:pt x="283756" y="108305"/>
                  </a:lnTo>
                  <a:lnTo>
                    <a:pt x="279184" y="117449"/>
                  </a:lnTo>
                  <a:lnTo>
                    <a:pt x="287515" y="121450"/>
                  </a:lnTo>
                  <a:lnTo>
                    <a:pt x="294424" y="124307"/>
                  </a:lnTo>
                  <a:lnTo>
                    <a:pt x="300189" y="126022"/>
                  </a:lnTo>
                  <a:lnTo>
                    <a:pt x="305092" y="126593"/>
                  </a:lnTo>
                  <a:lnTo>
                    <a:pt x="312572" y="125209"/>
                  </a:lnTo>
                  <a:lnTo>
                    <a:pt x="332790" y="83985"/>
                  </a:lnTo>
                  <a:lnTo>
                    <a:pt x="333971" y="64528"/>
                  </a:lnTo>
                  <a:lnTo>
                    <a:pt x="334086" y="48488"/>
                  </a:lnTo>
                  <a:close/>
                </a:path>
                <a:path w="513079" h="128270">
                  <a:moveTo>
                    <a:pt x="381393" y="74777"/>
                  </a:moveTo>
                  <a:lnTo>
                    <a:pt x="363740" y="32575"/>
                  </a:lnTo>
                  <a:lnTo>
                    <a:pt x="349389" y="13716"/>
                  </a:lnTo>
                  <a:lnTo>
                    <a:pt x="340245" y="19812"/>
                  </a:lnTo>
                  <a:lnTo>
                    <a:pt x="349046" y="31000"/>
                  </a:lnTo>
                  <a:lnTo>
                    <a:pt x="357009" y="44208"/>
                  </a:lnTo>
                  <a:lnTo>
                    <a:pt x="363816" y="59715"/>
                  </a:lnTo>
                  <a:lnTo>
                    <a:pt x="369201" y="77825"/>
                  </a:lnTo>
                  <a:lnTo>
                    <a:pt x="381393" y="74777"/>
                  </a:lnTo>
                  <a:close/>
                </a:path>
                <a:path w="513079" h="128270">
                  <a:moveTo>
                    <a:pt x="512546" y="0"/>
                  </a:moveTo>
                  <a:lnTo>
                    <a:pt x="500354" y="0"/>
                  </a:lnTo>
                  <a:lnTo>
                    <a:pt x="500354" y="9144"/>
                  </a:lnTo>
                  <a:lnTo>
                    <a:pt x="500354" y="33528"/>
                  </a:lnTo>
                  <a:lnTo>
                    <a:pt x="500354" y="42672"/>
                  </a:lnTo>
                  <a:lnTo>
                    <a:pt x="500354" y="70192"/>
                  </a:lnTo>
                  <a:lnTo>
                    <a:pt x="422630" y="70192"/>
                  </a:lnTo>
                  <a:lnTo>
                    <a:pt x="424154" y="64008"/>
                  </a:lnTo>
                  <a:lnTo>
                    <a:pt x="424154" y="42672"/>
                  </a:lnTo>
                  <a:lnTo>
                    <a:pt x="500354" y="42672"/>
                  </a:lnTo>
                  <a:lnTo>
                    <a:pt x="500354" y="33528"/>
                  </a:lnTo>
                  <a:lnTo>
                    <a:pt x="424154" y="33528"/>
                  </a:lnTo>
                  <a:lnTo>
                    <a:pt x="424154" y="9144"/>
                  </a:lnTo>
                  <a:lnTo>
                    <a:pt x="500354" y="9144"/>
                  </a:lnTo>
                  <a:lnTo>
                    <a:pt x="500354" y="0"/>
                  </a:lnTo>
                  <a:lnTo>
                    <a:pt x="411962" y="0"/>
                  </a:lnTo>
                  <a:lnTo>
                    <a:pt x="411962" y="51816"/>
                  </a:lnTo>
                  <a:lnTo>
                    <a:pt x="411619" y="64985"/>
                  </a:lnTo>
                  <a:lnTo>
                    <a:pt x="400532" y="103797"/>
                  </a:lnTo>
                  <a:lnTo>
                    <a:pt x="385965" y="122008"/>
                  </a:lnTo>
                  <a:lnTo>
                    <a:pt x="393585" y="128104"/>
                  </a:lnTo>
                  <a:lnTo>
                    <a:pt x="403885" y="117271"/>
                  </a:lnTo>
                  <a:lnTo>
                    <a:pt x="411911" y="105435"/>
                  </a:lnTo>
                  <a:lnTo>
                    <a:pt x="417664" y="92748"/>
                  </a:lnTo>
                  <a:lnTo>
                    <a:pt x="421106" y="79336"/>
                  </a:lnTo>
                  <a:lnTo>
                    <a:pt x="500354" y="79336"/>
                  </a:lnTo>
                  <a:lnTo>
                    <a:pt x="500354" y="115912"/>
                  </a:lnTo>
                  <a:lnTo>
                    <a:pt x="497306" y="117436"/>
                  </a:lnTo>
                  <a:lnTo>
                    <a:pt x="474446" y="117436"/>
                  </a:lnTo>
                  <a:lnTo>
                    <a:pt x="475970" y="128104"/>
                  </a:lnTo>
                  <a:lnTo>
                    <a:pt x="501878" y="128104"/>
                  </a:lnTo>
                  <a:lnTo>
                    <a:pt x="507974" y="125056"/>
                  </a:lnTo>
                  <a:lnTo>
                    <a:pt x="511022" y="122008"/>
                  </a:lnTo>
                  <a:lnTo>
                    <a:pt x="512546" y="118960"/>
                  </a:lnTo>
                  <a:lnTo>
                    <a:pt x="512546" y="79336"/>
                  </a:lnTo>
                  <a:lnTo>
                    <a:pt x="512546" y="70192"/>
                  </a:lnTo>
                  <a:lnTo>
                    <a:pt x="512546" y="42672"/>
                  </a:lnTo>
                  <a:lnTo>
                    <a:pt x="512546" y="33528"/>
                  </a:lnTo>
                  <a:lnTo>
                    <a:pt x="512546" y="9144"/>
                  </a:lnTo>
                  <a:lnTo>
                    <a:pt x="51254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9" name="object 49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5053584" y="5488971"/>
              <a:ext cx="126587" cy="131159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2048541" y="5711761"/>
              <a:ext cx="1671827" cy="137350"/>
            </a:xfrm>
            <a:prstGeom prst="rect">
              <a:avLst/>
            </a:prstGeom>
          </p:spPr>
        </p:pic>
        <p:sp>
          <p:nvSpPr>
            <p:cNvPr id="51" name="object 51"/>
            <p:cNvSpPr/>
            <p:nvPr/>
          </p:nvSpPr>
          <p:spPr>
            <a:xfrm>
              <a:off x="5356860" y="5103888"/>
              <a:ext cx="4780915" cy="1290955"/>
            </a:xfrm>
            <a:custGeom>
              <a:avLst/>
              <a:gdLst/>
              <a:ahLst/>
              <a:cxnLst/>
              <a:rect l="l" t="t" r="r" b="b"/>
              <a:pathLst>
                <a:path w="4780915" h="1290954">
                  <a:moveTo>
                    <a:pt x="90284" y="459854"/>
                  </a:moveTo>
                  <a:lnTo>
                    <a:pt x="79616" y="458330"/>
                  </a:lnTo>
                  <a:lnTo>
                    <a:pt x="77939" y="471436"/>
                  </a:lnTo>
                  <a:lnTo>
                    <a:pt x="75387" y="483095"/>
                  </a:lnTo>
                  <a:lnTo>
                    <a:pt x="72250" y="493052"/>
                  </a:lnTo>
                  <a:lnTo>
                    <a:pt x="68859" y="501002"/>
                  </a:lnTo>
                  <a:lnTo>
                    <a:pt x="79616" y="505574"/>
                  </a:lnTo>
                  <a:lnTo>
                    <a:pt x="82664" y="499478"/>
                  </a:lnTo>
                  <a:lnTo>
                    <a:pt x="84188" y="493382"/>
                  </a:lnTo>
                  <a:lnTo>
                    <a:pt x="87236" y="482714"/>
                  </a:lnTo>
                  <a:lnTo>
                    <a:pt x="88760" y="473570"/>
                  </a:lnTo>
                  <a:lnTo>
                    <a:pt x="90284" y="465950"/>
                  </a:lnTo>
                  <a:lnTo>
                    <a:pt x="90284" y="459854"/>
                  </a:lnTo>
                  <a:close/>
                </a:path>
                <a:path w="4780915" h="1290954">
                  <a:moveTo>
                    <a:pt x="146672" y="433857"/>
                  </a:moveTo>
                  <a:lnTo>
                    <a:pt x="139534" y="428142"/>
                  </a:lnTo>
                  <a:lnTo>
                    <a:pt x="131813" y="422427"/>
                  </a:lnTo>
                  <a:lnTo>
                    <a:pt x="123532" y="416712"/>
                  </a:lnTo>
                  <a:lnTo>
                    <a:pt x="114668" y="410997"/>
                  </a:lnTo>
                  <a:lnTo>
                    <a:pt x="107048" y="418617"/>
                  </a:lnTo>
                  <a:lnTo>
                    <a:pt x="126479" y="432333"/>
                  </a:lnTo>
                  <a:lnTo>
                    <a:pt x="133629" y="437476"/>
                  </a:lnTo>
                  <a:lnTo>
                    <a:pt x="139052" y="441477"/>
                  </a:lnTo>
                  <a:lnTo>
                    <a:pt x="146672" y="433857"/>
                  </a:lnTo>
                  <a:close/>
                </a:path>
                <a:path w="4780915" h="1290954">
                  <a:moveTo>
                    <a:pt x="163436" y="481190"/>
                  </a:moveTo>
                  <a:lnTo>
                    <a:pt x="152768" y="479666"/>
                  </a:lnTo>
                  <a:lnTo>
                    <a:pt x="152768" y="493382"/>
                  </a:lnTo>
                  <a:lnTo>
                    <a:pt x="151244" y="494906"/>
                  </a:lnTo>
                  <a:lnTo>
                    <a:pt x="151244" y="497954"/>
                  </a:lnTo>
                  <a:lnTo>
                    <a:pt x="149720" y="499478"/>
                  </a:lnTo>
                  <a:lnTo>
                    <a:pt x="149720" y="501002"/>
                  </a:lnTo>
                  <a:lnTo>
                    <a:pt x="148196" y="501002"/>
                  </a:lnTo>
                  <a:lnTo>
                    <a:pt x="145148" y="502526"/>
                  </a:lnTo>
                  <a:lnTo>
                    <a:pt x="119240" y="502526"/>
                  </a:lnTo>
                  <a:lnTo>
                    <a:pt x="116192" y="501002"/>
                  </a:lnTo>
                  <a:lnTo>
                    <a:pt x="114668" y="501002"/>
                  </a:lnTo>
                  <a:lnTo>
                    <a:pt x="114668" y="433857"/>
                  </a:lnTo>
                  <a:lnTo>
                    <a:pt x="102476" y="433857"/>
                  </a:lnTo>
                  <a:lnTo>
                    <a:pt x="102476" y="504050"/>
                  </a:lnTo>
                  <a:lnTo>
                    <a:pt x="104000" y="507098"/>
                  </a:lnTo>
                  <a:lnTo>
                    <a:pt x="107048" y="510146"/>
                  </a:lnTo>
                  <a:lnTo>
                    <a:pt x="110096" y="511670"/>
                  </a:lnTo>
                  <a:lnTo>
                    <a:pt x="117716" y="513194"/>
                  </a:lnTo>
                  <a:lnTo>
                    <a:pt x="139052" y="513194"/>
                  </a:lnTo>
                  <a:lnTo>
                    <a:pt x="145148" y="511670"/>
                  </a:lnTo>
                  <a:lnTo>
                    <a:pt x="154292" y="511670"/>
                  </a:lnTo>
                  <a:lnTo>
                    <a:pt x="155816" y="510146"/>
                  </a:lnTo>
                  <a:lnTo>
                    <a:pt x="157340" y="510146"/>
                  </a:lnTo>
                  <a:lnTo>
                    <a:pt x="158864" y="508622"/>
                  </a:lnTo>
                  <a:lnTo>
                    <a:pt x="160388" y="508622"/>
                  </a:lnTo>
                  <a:lnTo>
                    <a:pt x="161912" y="507098"/>
                  </a:lnTo>
                  <a:lnTo>
                    <a:pt x="161912" y="505574"/>
                  </a:lnTo>
                  <a:lnTo>
                    <a:pt x="163436" y="504050"/>
                  </a:lnTo>
                  <a:lnTo>
                    <a:pt x="163436" y="502526"/>
                  </a:lnTo>
                  <a:lnTo>
                    <a:pt x="163436" y="481190"/>
                  </a:lnTo>
                  <a:close/>
                </a:path>
                <a:path w="4780915" h="1290954">
                  <a:moveTo>
                    <a:pt x="184873" y="395757"/>
                  </a:moveTo>
                  <a:lnTo>
                    <a:pt x="125336" y="395757"/>
                  </a:lnTo>
                  <a:lnTo>
                    <a:pt x="125336" y="380415"/>
                  </a:lnTo>
                  <a:lnTo>
                    <a:pt x="113144" y="380415"/>
                  </a:lnTo>
                  <a:lnTo>
                    <a:pt x="113144" y="395757"/>
                  </a:lnTo>
                  <a:lnTo>
                    <a:pt x="55143" y="395757"/>
                  </a:lnTo>
                  <a:lnTo>
                    <a:pt x="55118" y="437476"/>
                  </a:lnTo>
                  <a:lnTo>
                    <a:pt x="54267" y="458330"/>
                  </a:lnTo>
                  <a:lnTo>
                    <a:pt x="51523" y="477189"/>
                  </a:lnTo>
                  <a:lnTo>
                    <a:pt x="46774" y="493382"/>
                  </a:lnTo>
                  <a:lnTo>
                    <a:pt x="39903" y="507098"/>
                  </a:lnTo>
                  <a:lnTo>
                    <a:pt x="47523" y="513194"/>
                  </a:lnTo>
                  <a:lnTo>
                    <a:pt x="63233" y="469976"/>
                  </a:lnTo>
                  <a:lnTo>
                    <a:pt x="65811" y="404901"/>
                  </a:lnTo>
                  <a:lnTo>
                    <a:pt x="184873" y="404901"/>
                  </a:lnTo>
                  <a:lnTo>
                    <a:pt x="184873" y="395757"/>
                  </a:lnTo>
                  <a:close/>
                </a:path>
                <a:path w="4780915" h="1290954">
                  <a:moveTo>
                    <a:pt x="187921" y="487286"/>
                  </a:moveTo>
                  <a:lnTo>
                    <a:pt x="186397" y="482714"/>
                  </a:lnTo>
                  <a:lnTo>
                    <a:pt x="183349" y="476618"/>
                  </a:lnTo>
                  <a:lnTo>
                    <a:pt x="180301" y="467474"/>
                  </a:lnTo>
                  <a:lnTo>
                    <a:pt x="175679" y="458419"/>
                  </a:lnTo>
                  <a:lnTo>
                    <a:pt x="172580" y="452234"/>
                  </a:lnTo>
                  <a:lnTo>
                    <a:pt x="169532" y="446049"/>
                  </a:lnTo>
                  <a:lnTo>
                    <a:pt x="158864" y="450621"/>
                  </a:lnTo>
                  <a:lnTo>
                    <a:pt x="164274" y="460959"/>
                  </a:lnTo>
                  <a:lnTo>
                    <a:pt x="168960" y="471284"/>
                  </a:lnTo>
                  <a:lnTo>
                    <a:pt x="172796" y="481571"/>
                  </a:lnTo>
                  <a:lnTo>
                    <a:pt x="175628" y="491858"/>
                  </a:lnTo>
                  <a:lnTo>
                    <a:pt x="187921" y="487286"/>
                  </a:lnTo>
                  <a:close/>
                </a:path>
                <a:path w="4780915" h="1290954">
                  <a:moveTo>
                    <a:pt x="222973" y="481190"/>
                  </a:moveTo>
                  <a:lnTo>
                    <a:pt x="212305" y="478142"/>
                  </a:lnTo>
                  <a:lnTo>
                    <a:pt x="208851" y="486956"/>
                  </a:lnTo>
                  <a:lnTo>
                    <a:pt x="205257" y="494906"/>
                  </a:lnTo>
                  <a:lnTo>
                    <a:pt x="201371" y="501726"/>
                  </a:lnTo>
                  <a:lnTo>
                    <a:pt x="197065" y="507098"/>
                  </a:lnTo>
                  <a:lnTo>
                    <a:pt x="206209" y="511670"/>
                  </a:lnTo>
                  <a:lnTo>
                    <a:pt x="211404" y="504774"/>
                  </a:lnTo>
                  <a:lnTo>
                    <a:pt x="215734" y="497573"/>
                  </a:lnTo>
                  <a:lnTo>
                    <a:pt x="219494" y="489813"/>
                  </a:lnTo>
                  <a:lnTo>
                    <a:pt x="222973" y="481190"/>
                  </a:lnTo>
                  <a:close/>
                </a:path>
                <a:path w="4780915" h="1290954">
                  <a:moveTo>
                    <a:pt x="279361" y="485762"/>
                  </a:moveTo>
                  <a:lnTo>
                    <a:pt x="273265" y="478142"/>
                  </a:lnTo>
                  <a:lnTo>
                    <a:pt x="268693" y="472046"/>
                  </a:lnTo>
                  <a:lnTo>
                    <a:pt x="265645" y="468998"/>
                  </a:lnTo>
                  <a:lnTo>
                    <a:pt x="256501" y="473570"/>
                  </a:lnTo>
                  <a:lnTo>
                    <a:pt x="262597" y="481190"/>
                  </a:lnTo>
                  <a:lnTo>
                    <a:pt x="267169" y="487286"/>
                  </a:lnTo>
                  <a:lnTo>
                    <a:pt x="270217" y="490334"/>
                  </a:lnTo>
                  <a:lnTo>
                    <a:pt x="279361" y="485762"/>
                  </a:lnTo>
                  <a:close/>
                </a:path>
                <a:path w="4780915" h="1290954">
                  <a:moveTo>
                    <a:pt x="303834" y="484238"/>
                  </a:moveTo>
                  <a:lnTo>
                    <a:pt x="293166" y="484238"/>
                  </a:lnTo>
                  <a:lnTo>
                    <a:pt x="293166" y="494906"/>
                  </a:lnTo>
                  <a:lnTo>
                    <a:pt x="291642" y="497954"/>
                  </a:lnTo>
                  <a:lnTo>
                    <a:pt x="291642" y="499478"/>
                  </a:lnTo>
                  <a:lnTo>
                    <a:pt x="288594" y="502526"/>
                  </a:lnTo>
                  <a:lnTo>
                    <a:pt x="250405" y="502526"/>
                  </a:lnTo>
                  <a:lnTo>
                    <a:pt x="248881" y="501002"/>
                  </a:lnTo>
                  <a:lnTo>
                    <a:pt x="245833" y="501002"/>
                  </a:lnTo>
                  <a:lnTo>
                    <a:pt x="245833" y="473570"/>
                  </a:lnTo>
                  <a:lnTo>
                    <a:pt x="233641" y="473570"/>
                  </a:lnTo>
                  <a:lnTo>
                    <a:pt x="233641" y="504050"/>
                  </a:lnTo>
                  <a:lnTo>
                    <a:pt x="235165" y="505574"/>
                  </a:lnTo>
                  <a:lnTo>
                    <a:pt x="235165" y="507098"/>
                  </a:lnTo>
                  <a:lnTo>
                    <a:pt x="239737" y="511670"/>
                  </a:lnTo>
                  <a:lnTo>
                    <a:pt x="248881" y="511670"/>
                  </a:lnTo>
                  <a:lnTo>
                    <a:pt x="253453" y="513194"/>
                  </a:lnTo>
                  <a:lnTo>
                    <a:pt x="267169" y="513194"/>
                  </a:lnTo>
                  <a:lnTo>
                    <a:pt x="277710" y="512940"/>
                  </a:lnTo>
                  <a:lnTo>
                    <a:pt x="303834" y="505574"/>
                  </a:lnTo>
                  <a:lnTo>
                    <a:pt x="303834" y="502526"/>
                  </a:lnTo>
                  <a:lnTo>
                    <a:pt x="303834" y="484238"/>
                  </a:lnTo>
                  <a:close/>
                </a:path>
                <a:path w="4780915" h="1290954">
                  <a:moveTo>
                    <a:pt x="325170" y="412521"/>
                  </a:moveTo>
                  <a:lnTo>
                    <a:pt x="284022" y="412521"/>
                  </a:lnTo>
                  <a:lnTo>
                    <a:pt x="290309" y="405968"/>
                  </a:lnTo>
                  <a:lnTo>
                    <a:pt x="295452" y="400138"/>
                  </a:lnTo>
                  <a:lnTo>
                    <a:pt x="298983" y="395757"/>
                  </a:lnTo>
                  <a:lnTo>
                    <a:pt x="299453" y="395160"/>
                  </a:lnTo>
                  <a:lnTo>
                    <a:pt x="302310" y="391185"/>
                  </a:lnTo>
                  <a:lnTo>
                    <a:pt x="299262" y="388137"/>
                  </a:lnTo>
                  <a:lnTo>
                    <a:pt x="285546" y="388137"/>
                  </a:lnTo>
                  <a:lnTo>
                    <a:pt x="285546" y="395757"/>
                  </a:lnTo>
                  <a:lnTo>
                    <a:pt x="279361" y="403377"/>
                  </a:lnTo>
                  <a:lnTo>
                    <a:pt x="274789" y="407949"/>
                  </a:lnTo>
                  <a:lnTo>
                    <a:pt x="271741" y="412521"/>
                  </a:lnTo>
                  <a:lnTo>
                    <a:pt x="219925" y="412521"/>
                  </a:lnTo>
                  <a:lnTo>
                    <a:pt x="225374" y="408190"/>
                  </a:lnTo>
                  <a:lnTo>
                    <a:pt x="230403" y="404139"/>
                  </a:lnTo>
                  <a:lnTo>
                    <a:pt x="235089" y="400138"/>
                  </a:lnTo>
                  <a:lnTo>
                    <a:pt x="239737" y="395757"/>
                  </a:lnTo>
                  <a:lnTo>
                    <a:pt x="285546" y="395757"/>
                  </a:lnTo>
                  <a:lnTo>
                    <a:pt x="285546" y="388137"/>
                  </a:lnTo>
                  <a:lnTo>
                    <a:pt x="247357" y="388137"/>
                  </a:lnTo>
                  <a:lnTo>
                    <a:pt x="248881" y="385089"/>
                  </a:lnTo>
                  <a:lnTo>
                    <a:pt x="250405" y="383565"/>
                  </a:lnTo>
                  <a:lnTo>
                    <a:pt x="253453" y="378891"/>
                  </a:lnTo>
                  <a:lnTo>
                    <a:pt x="242785" y="375843"/>
                  </a:lnTo>
                  <a:lnTo>
                    <a:pt x="238163" y="381622"/>
                  </a:lnTo>
                  <a:lnTo>
                    <a:pt x="233260" y="387362"/>
                  </a:lnTo>
                  <a:lnTo>
                    <a:pt x="227787" y="393090"/>
                  </a:lnTo>
                  <a:lnTo>
                    <a:pt x="221449" y="398805"/>
                  </a:lnTo>
                  <a:lnTo>
                    <a:pt x="214591" y="405117"/>
                  </a:lnTo>
                  <a:lnTo>
                    <a:pt x="207733" y="410425"/>
                  </a:lnTo>
                  <a:lnTo>
                    <a:pt x="200875" y="414883"/>
                  </a:lnTo>
                  <a:lnTo>
                    <a:pt x="194017" y="418617"/>
                  </a:lnTo>
                  <a:lnTo>
                    <a:pt x="198589" y="426237"/>
                  </a:lnTo>
                  <a:lnTo>
                    <a:pt x="204685" y="421665"/>
                  </a:lnTo>
                  <a:lnTo>
                    <a:pt x="210781" y="418617"/>
                  </a:lnTo>
                  <a:lnTo>
                    <a:pt x="216877" y="414045"/>
                  </a:lnTo>
                  <a:lnTo>
                    <a:pt x="216877" y="420141"/>
                  </a:lnTo>
                  <a:lnTo>
                    <a:pt x="314502" y="420141"/>
                  </a:lnTo>
                  <a:lnTo>
                    <a:pt x="314502" y="435381"/>
                  </a:lnTo>
                  <a:lnTo>
                    <a:pt x="213829" y="435381"/>
                  </a:lnTo>
                  <a:lnTo>
                    <a:pt x="213829" y="443001"/>
                  </a:lnTo>
                  <a:lnTo>
                    <a:pt x="314502" y="443001"/>
                  </a:lnTo>
                  <a:lnTo>
                    <a:pt x="314502" y="458330"/>
                  </a:lnTo>
                  <a:lnTo>
                    <a:pt x="210781" y="458330"/>
                  </a:lnTo>
                  <a:lnTo>
                    <a:pt x="210781" y="465950"/>
                  </a:lnTo>
                  <a:lnTo>
                    <a:pt x="325170" y="465950"/>
                  </a:lnTo>
                  <a:lnTo>
                    <a:pt x="325170" y="414045"/>
                  </a:lnTo>
                  <a:lnTo>
                    <a:pt x="325170" y="412521"/>
                  </a:lnTo>
                  <a:close/>
                </a:path>
                <a:path w="4780915" h="1290954">
                  <a:moveTo>
                    <a:pt x="338886" y="502526"/>
                  </a:moveTo>
                  <a:lnTo>
                    <a:pt x="334302" y="495668"/>
                  </a:lnTo>
                  <a:lnTo>
                    <a:pt x="329552" y="488810"/>
                  </a:lnTo>
                  <a:lnTo>
                    <a:pt x="324535" y="481952"/>
                  </a:lnTo>
                  <a:lnTo>
                    <a:pt x="319074" y="475094"/>
                  </a:lnTo>
                  <a:lnTo>
                    <a:pt x="308406" y="479666"/>
                  </a:lnTo>
                  <a:lnTo>
                    <a:pt x="311454" y="482714"/>
                  </a:lnTo>
                  <a:lnTo>
                    <a:pt x="314502" y="487286"/>
                  </a:lnTo>
                  <a:lnTo>
                    <a:pt x="323646" y="499478"/>
                  </a:lnTo>
                  <a:lnTo>
                    <a:pt x="328218" y="508622"/>
                  </a:lnTo>
                  <a:lnTo>
                    <a:pt x="338886" y="502526"/>
                  </a:lnTo>
                  <a:close/>
                </a:path>
                <a:path w="4780915" h="1290954">
                  <a:moveTo>
                    <a:pt x="488340" y="452234"/>
                  </a:moveTo>
                  <a:lnTo>
                    <a:pt x="479196" y="452234"/>
                  </a:lnTo>
                  <a:lnTo>
                    <a:pt x="479196" y="473570"/>
                  </a:lnTo>
                  <a:lnTo>
                    <a:pt x="477672" y="475094"/>
                  </a:lnTo>
                  <a:lnTo>
                    <a:pt x="468528" y="475094"/>
                  </a:lnTo>
                  <a:lnTo>
                    <a:pt x="467004" y="473570"/>
                  </a:lnTo>
                  <a:lnTo>
                    <a:pt x="467004" y="394233"/>
                  </a:lnTo>
                  <a:lnTo>
                    <a:pt x="467004" y="385089"/>
                  </a:lnTo>
                  <a:lnTo>
                    <a:pt x="424332" y="385089"/>
                  </a:lnTo>
                  <a:lnTo>
                    <a:pt x="424256" y="427304"/>
                  </a:lnTo>
                  <a:lnTo>
                    <a:pt x="423189" y="441680"/>
                  </a:lnTo>
                  <a:lnTo>
                    <a:pt x="419760" y="456006"/>
                  </a:lnTo>
                  <a:lnTo>
                    <a:pt x="414045" y="469176"/>
                  </a:lnTo>
                  <a:lnTo>
                    <a:pt x="406044" y="481190"/>
                  </a:lnTo>
                  <a:lnTo>
                    <a:pt x="415188" y="485762"/>
                  </a:lnTo>
                  <a:lnTo>
                    <a:pt x="419481" y="480644"/>
                  </a:lnTo>
                  <a:lnTo>
                    <a:pt x="423189" y="474522"/>
                  </a:lnTo>
                  <a:lnTo>
                    <a:pt x="426339" y="467550"/>
                  </a:lnTo>
                  <a:lnTo>
                    <a:pt x="428904" y="459854"/>
                  </a:lnTo>
                  <a:lnTo>
                    <a:pt x="431787" y="451548"/>
                  </a:lnTo>
                  <a:lnTo>
                    <a:pt x="433666" y="442823"/>
                  </a:lnTo>
                  <a:lnTo>
                    <a:pt x="434695" y="433832"/>
                  </a:lnTo>
                  <a:lnTo>
                    <a:pt x="434911" y="427304"/>
                  </a:lnTo>
                  <a:lnTo>
                    <a:pt x="435000" y="394233"/>
                  </a:lnTo>
                  <a:lnTo>
                    <a:pt x="454812" y="394233"/>
                  </a:lnTo>
                  <a:lnTo>
                    <a:pt x="454812" y="476618"/>
                  </a:lnTo>
                  <a:lnTo>
                    <a:pt x="456336" y="478142"/>
                  </a:lnTo>
                  <a:lnTo>
                    <a:pt x="456336" y="479666"/>
                  </a:lnTo>
                  <a:lnTo>
                    <a:pt x="457860" y="482714"/>
                  </a:lnTo>
                  <a:lnTo>
                    <a:pt x="459384" y="482714"/>
                  </a:lnTo>
                  <a:lnTo>
                    <a:pt x="460908" y="484238"/>
                  </a:lnTo>
                  <a:lnTo>
                    <a:pt x="463956" y="484238"/>
                  </a:lnTo>
                  <a:lnTo>
                    <a:pt x="467004" y="485762"/>
                  </a:lnTo>
                  <a:lnTo>
                    <a:pt x="479196" y="485762"/>
                  </a:lnTo>
                  <a:lnTo>
                    <a:pt x="485292" y="482714"/>
                  </a:lnTo>
                  <a:lnTo>
                    <a:pt x="488340" y="479666"/>
                  </a:lnTo>
                  <a:lnTo>
                    <a:pt x="488340" y="475094"/>
                  </a:lnTo>
                  <a:lnTo>
                    <a:pt x="488340" y="452234"/>
                  </a:lnTo>
                  <a:close/>
                </a:path>
                <a:path w="4780915" h="1290954">
                  <a:moveTo>
                    <a:pt x="493014" y="502526"/>
                  </a:moveTo>
                  <a:lnTo>
                    <a:pt x="462648" y="502513"/>
                  </a:lnTo>
                  <a:lnTo>
                    <a:pt x="451954" y="502335"/>
                  </a:lnTo>
                  <a:lnTo>
                    <a:pt x="442696" y="501891"/>
                  </a:lnTo>
                  <a:lnTo>
                    <a:pt x="435000" y="501002"/>
                  </a:lnTo>
                  <a:lnTo>
                    <a:pt x="424332" y="501002"/>
                  </a:lnTo>
                  <a:lnTo>
                    <a:pt x="416712" y="499478"/>
                  </a:lnTo>
                  <a:lnTo>
                    <a:pt x="413664" y="496430"/>
                  </a:lnTo>
                  <a:lnTo>
                    <a:pt x="404520" y="493382"/>
                  </a:lnTo>
                  <a:lnTo>
                    <a:pt x="401472" y="490334"/>
                  </a:lnTo>
                  <a:lnTo>
                    <a:pt x="396900" y="487286"/>
                  </a:lnTo>
                  <a:lnTo>
                    <a:pt x="393852" y="482714"/>
                  </a:lnTo>
                  <a:lnTo>
                    <a:pt x="389280" y="479666"/>
                  </a:lnTo>
                  <a:lnTo>
                    <a:pt x="395300" y="468998"/>
                  </a:lnTo>
                  <a:lnTo>
                    <a:pt x="398157" y="463943"/>
                  </a:lnTo>
                  <a:lnTo>
                    <a:pt x="404329" y="446481"/>
                  </a:lnTo>
                  <a:lnTo>
                    <a:pt x="407924" y="427304"/>
                  </a:lnTo>
                  <a:lnTo>
                    <a:pt x="409003" y="407949"/>
                  </a:lnTo>
                  <a:lnTo>
                    <a:pt x="409092" y="398805"/>
                  </a:lnTo>
                  <a:lnTo>
                    <a:pt x="396900" y="398805"/>
                  </a:lnTo>
                  <a:lnTo>
                    <a:pt x="396900" y="407949"/>
                  </a:lnTo>
                  <a:lnTo>
                    <a:pt x="396900" y="409473"/>
                  </a:lnTo>
                  <a:lnTo>
                    <a:pt x="396036" y="425196"/>
                  </a:lnTo>
                  <a:lnTo>
                    <a:pt x="393458" y="440347"/>
                  </a:lnTo>
                  <a:lnTo>
                    <a:pt x="389140" y="454952"/>
                  </a:lnTo>
                  <a:lnTo>
                    <a:pt x="383095" y="468998"/>
                  </a:lnTo>
                  <a:lnTo>
                    <a:pt x="377088" y="458939"/>
                  </a:lnTo>
                  <a:lnTo>
                    <a:pt x="372808" y="449148"/>
                  </a:lnTo>
                  <a:lnTo>
                    <a:pt x="371589" y="444525"/>
                  </a:lnTo>
                  <a:lnTo>
                    <a:pt x="370230" y="439343"/>
                  </a:lnTo>
                  <a:lnTo>
                    <a:pt x="369379" y="429285"/>
                  </a:lnTo>
                  <a:lnTo>
                    <a:pt x="370903" y="423189"/>
                  </a:lnTo>
                  <a:lnTo>
                    <a:pt x="376999" y="407949"/>
                  </a:lnTo>
                  <a:lnTo>
                    <a:pt x="396900" y="407949"/>
                  </a:lnTo>
                  <a:lnTo>
                    <a:pt x="396900" y="398805"/>
                  </a:lnTo>
                  <a:lnTo>
                    <a:pt x="378523" y="398805"/>
                  </a:lnTo>
                  <a:lnTo>
                    <a:pt x="380047" y="392709"/>
                  </a:lnTo>
                  <a:lnTo>
                    <a:pt x="381571" y="385089"/>
                  </a:lnTo>
                  <a:lnTo>
                    <a:pt x="383095" y="378891"/>
                  </a:lnTo>
                  <a:lnTo>
                    <a:pt x="370903" y="378891"/>
                  </a:lnTo>
                  <a:lnTo>
                    <a:pt x="369493" y="387235"/>
                  </a:lnTo>
                  <a:lnTo>
                    <a:pt x="367665" y="396125"/>
                  </a:lnTo>
                  <a:lnTo>
                    <a:pt x="355473" y="435013"/>
                  </a:lnTo>
                  <a:lnTo>
                    <a:pt x="346519" y="452234"/>
                  </a:lnTo>
                  <a:lnTo>
                    <a:pt x="354139" y="458330"/>
                  </a:lnTo>
                  <a:lnTo>
                    <a:pt x="357187" y="453758"/>
                  </a:lnTo>
                  <a:lnTo>
                    <a:pt x="358711" y="449097"/>
                  </a:lnTo>
                  <a:lnTo>
                    <a:pt x="361759" y="444525"/>
                  </a:lnTo>
                  <a:lnTo>
                    <a:pt x="364350" y="453491"/>
                  </a:lnTo>
                  <a:lnTo>
                    <a:pt x="367665" y="462140"/>
                  </a:lnTo>
                  <a:lnTo>
                    <a:pt x="371830" y="470763"/>
                  </a:lnTo>
                  <a:lnTo>
                    <a:pt x="376999" y="479666"/>
                  </a:lnTo>
                  <a:lnTo>
                    <a:pt x="371589" y="486524"/>
                  </a:lnTo>
                  <a:lnTo>
                    <a:pt x="364617" y="493382"/>
                  </a:lnTo>
                  <a:lnTo>
                    <a:pt x="356209" y="500240"/>
                  </a:lnTo>
                  <a:lnTo>
                    <a:pt x="346519" y="507098"/>
                  </a:lnTo>
                  <a:lnTo>
                    <a:pt x="352615" y="514718"/>
                  </a:lnTo>
                  <a:lnTo>
                    <a:pt x="361467" y="508723"/>
                  </a:lnTo>
                  <a:lnTo>
                    <a:pt x="369760" y="502145"/>
                  </a:lnTo>
                  <a:lnTo>
                    <a:pt x="377469" y="495007"/>
                  </a:lnTo>
                  <a:lnTo>
                    <a:pt x="384619" y="487286"/>
                  </a:lnTo>
                  <a:lnTo>
                    <a:pt x="391579" y="494487"/>
                  </a:lnTo>
                  <a:lnTo>
                    <a:pt x="436905" y="512051"/>
                  </a:lnTo>
                  <a:lnTo>
                    <a:pt x="465480" y="513194"/>
                  </a:lnTo>
                  <a:lnTo>
                    <a:pt x="491490" y="513194"/>
                  </a:lnTo>
                  <a:lnTo>
                    <a:pt x="493014" y="502526"/>
                  </a:lnTo>
                  <a:close/>
                </a:path>
                <a:path w="4780915" h="1290954">
                  <a:moveTo>
                    <a:pt x="628738" y="459854"/>
                  </a:moveTo>
                  <a:lnTo>
                    <a:pt x="618070" y="459854"/>
                  </a:lnTo>
                  <a:lnTo>
                    <a:pt x="618070" y="468998"/>
                  </a:lnTo>
                  <a:lnTo>
                    <a:pt x="628738" y="468998"/>
                  </a:lnTo>
                  <a:lnTo>
                    <a:pt x="628738" y="459854"/>
                  </a:lnTo>
                  <a:close/>
                </a:path>
                <a:path w="4780915" h="1290954">
                  <a:moveTo>
                    <a:pt x="628738" y="444525"/>
                  </a:moveTo>
                  <a:lnTo>
                    <a:pt x="618070" y="444525"/>
                  </a:lnTo>
                  <a:lnTo>
                    <a:pt x="618070" y="453758"/>
                  </a:lnTo>
                  <a:lnTo>
                    <a:pt x="628738" y="453758"/>
                  </a:lnTo>
                  <a:lnTo>
                    <a:pt x="628738" y="444525"/>
                  </a:lnTo>
                  <a:close/>
                </a:path>
                <a:path w="4780915" h="1290954">
                  <a:moveTo>
                    <a:pt x="640930" y="420141"/>
                  </a:moveTo>
                  <a:lnTo>
                    <a:pt x="579882" y="420141"/>
                  </a:lnTo>
                  <a:lnTo>
                    <a:pt x="579882" y="411086"/>
                  </a:lnTo>
                  <a:lnTo>
                    <a:pt x="633310" y="411086"/>
                  </a:lnTo>
                  <a:lnTo>
                    <a:pt x="633310" y="403466"/>
                  </a:lnTo>
                  <a:lnTo>
                    <a:pt x="525018" y="403466"/>
                  </a:lnTo>
                  <a:lnTo>
                    <a:pt x="525018" y="393306"/>
                  </a:lnTo>
                  <a:lnTo>
                    <a:pt x="550926" y="393306"/>
                  </a:lnTo>
                  <a:lnTo>
                    <a:pt x="550926" y="403377"/>
                  </a:lnTo>
                  <a:lnTo>
                    <a:pt x="560070" y="403377"/>
                  </a:lnTo>
                  <a:lnTo>
                    <a:pt x="560070" y="393306"/>
                  </a:lnTo>
                  <a:lnTo>
                    <a:pt x="585978" y="393306"/>
                  </a:lnTo>
                  <a:lnTo>
                    <a:pt x="585978" y="403377"/>
                  </a:lnTo>
                  <a:lnTo>
                    <a:pt x="596734" y="403377"/>
                  </a:lnTo>
                  <a:lnTo>
                    <a:pt x="596734" y="393306"/>
                  </a:lnTo>
                  <a:lnTo>
                    <a:pt x="622642" y="393306"/>
                  </a:lnTo>
                  <a:lnTo>
                    <a:pt x="622642" y="403377"/>
                  </a:lnTo>
                  <a:lnTo>
                    <a:pt x="633310" y="403377"/>
                  </a:lnTo>
                  <a:lnTo>
                    <a:pt x="633310" y="393306"/>
                  </a:lnTo>
                  <a:lnTo>
                    <a:pt x="633310" y="392709"/>
                  </a:lnTo>
                  <a:lnTo>
                    <a:pt x="633310" y="385686"/>
                  </a:lnTo>
                  <a:lnTo>
                    <a:pt x="514350" y="385686"/>
                  </a:lnTo>
                  <a:lnTo>
                    <a:pt x="514350" y="393306"/>
                  </a:lnTo>
                  <a:lnTo>
                    <a:pt x="514350" y="403466"/>
                  </a:lnTo>
                  <a:lnTo>
                    <a:pt x="514350" y="411086"/>
                  </a:lnTo>
                  <a:lnTo>
                    <a:pt x="569214" y="411086"/>
                  </a:lnTo>
                  <a:lnTo>
                    <a:pt x="569214" y="420141"/>
                  </a:lnTo>
                  <a:lnTo>
                    <a:pt x="503682" y="420141"/>
                  </a:lnTo>
                  <a:lnTo>
                    <a:pt x="503682" y="429285"/>
                  </a:lnTo>
                  <a:lnTo>
                    <a:pt x="569214" y="429285"/>
                  </a:lnTo>
                  <a:lnTo>
                    <a:pt x="569214" y="436486"/>
                  </a:lnTo>
                  <a:lnTo>
                    <a:pt x="543306" y="436486"/>
                  </a:lnTo>
                  <a:lnTo>
                    <a:pt x="543306" y="444106"/>
                  </a:lnTo>
                  <a:lnTo>
                    <a:pt x="543306" y="494906"/>
                  </a:lnTo>
                  <a:lnTo>
                    <a:pt x="628738" y="494906"/>
                  </a:lnTo>
                  <a:lnTo>
                    <a:pt x="628738" y="486016"/>
                  </a:lnTo>
                  <a:lnTo>
                    <a:pt x="553974" y="486016"/>
                  </a:lnTo>
                  <a:lnTo>
                    <a:pt x="553974" y="477126"/>
                  </a:lnTo>
                  <a:lnTo>
                    <a:pt x="618070" y="477126"/>
                  </a:lnTo>
                  <a:lnTo>
                    <a:pt x="618070" y="485762"/>
                  </a:lnTo>
                  <a:lnTo>
                    <a:pt x="628738" y="485762"/>
                  </a:lnTo>
                  <a:lnTo>
                    <a:pt x="628738" y="477126"/>
                  </a:lnTo>
                  <a:lnTo>
                    <a:pt x="628738" y="476618"/>
                  </a:lnTo>
                  <a:lnTo>
                    <a:pt x="628738" y="469506"/>
                  </a:lnTo>
                  <a:lnTo>
                    <a:pt x="553974" y="469506"/>
                  </a:lnTo>
                  <a:lnTo>
                    <a:pt x="553974" y="459346"/>
                  </a:lnTo>
                  <a:lnTo>
                    <a:pt x="628738" y="459346"/>
                  </a:lnTo>
                  <a:lnTo>
                    <a:pt x="628738" y="454266"/>
                  </a:lnTo>
                  <a:lnTo>
                    <a:pt x="553974" y="454266"/>
                  </a:lnTo>
                  <a:lnTo>
                    <a:pt x="553974" y="444106"/>
                  </a:lnTo>
                  <a:lnTo>
                    <a:pt x="628738" y="444106"/>
                  </a:lnTo>
                  <a:lnTo>
                    <a:pt x="628738" y="436486"/>
                  </a:lnTo>
                  <a:lnTo>
                    <a:pt x="579882" y="436486"/>
                  </a:lnTo>
                  <a:lnTo>
                    <a:pt x="579882" y="429285"/>
                  </a:lnTo>
                  <a:lnTo>
                    <a:pt x="640930" y="429285"/>
                  </a:lnTo>
                  <a:lnTo>
                    <a:pt x="640930" y="420141"/>
                  </a:lnTo>
                  <a:close/>
                </a:path>
                <a:path w="4780915" h="1290954">
                  <a:moveTo>
                    <a:pt x="642454" y="502526"/>
                  </a:moveTo>
                  <a:lnTo>
                    <a:pt x="523494" y="502526"/>
                  </a:lnTo>
                  <a:lnTo>
                    <a:pt x="523494" y="441566"/>
                  </a:lnTo>
                  <a:lnTo>
                    <a:pt x="511302" y="441566"/>
                  </a:lnTo>
                  <a:lnTo>
                    <a:pt x="511302" y="502526"/>
                  </a:lnTo>
                  <a:lnTo>
                    <a:pt x="511302" y="511416"/>
                  </a:lnTo>
                  <a:lnTo>
                    <a:pt x="511302" y="515226"/>
                  </a:lnTo>
                  <a:lnTo>
                    <a:pt x="523494" y="515226"/>
                  </a:lnTo>
                  <a:lnTo>
                    <a:pt x="523494" y="511416"/>
                  </a:lnTo>
                  <a:lnTo>
                    <a:pt x="642454" y="511416"/>
                  </a:lnTo>
                  <a:lnTo>
                    <a:pt x="642454" y="502526"/>
                  </a:lnTo>
                  <a:close/>
                </a:path>
                <a:path w="4780915" h="1290954">
                  <a:moveTo>
                    <a:pt x="791895" y="433857"/>
                  </a:moveTo>
                  <a:lnTo>
                    <a:pt x="787323" y="424713"/>
                  </a:lnTo>
                  <a:lnTo>
                    <a:pt x="743127" y="441477"/>
                  </a:lnTo>
                  <a:lnTo>
                    <a:pt x="740079" y="433857"/>
                  </a:lnTo>
                  <a:lnTo>
                    <a:pt x="732459" y="430809"/>
                  </a:lnTo>
                  <a:lnTo>
                    <a:pt x="715695" y="430809"/>
                  </a:lnTo>
                  <a:lnTo>
                    <a:pt x="709599" y="432333"/>
                  </a:lnTo>
                  <a:lnTo>
                    <a:pt x="703503" y="432333"/>
                  </a:lnTo>
                  <a:lnTo>
                    <a:pt x="700455" y="433857"/>
                  </a:lnTo>
                  <a:lnTo>
                    <a:pt x="698931" y="435381"/>
                  </a:lnTo>
                  <a:lnTo>
                    <a:pt x="697318" y="435381"/>
                  </a:lnTo>
                  <a:lnTo>
                    <a:pt x="702538" y="428802"/>
                  </a:lnTo>
                  <a:lnTo>
                    <a:pt x="706742" y="422808"/>
                  </a:lnTo>
                  <a:lnTo>
                    <a:pt x="710057" y="417372"/>
                  </a:lnTo>
                  <a:lnTo>
                    <a:pt x="712647" y="412521"/>
                  </a:lnTo>
                  <a:lnTo>
                    <a:pt x="770559" y="412521"/>
                  </a:lnTo>
                  <a:lnTo>
                    <a:pt x="770559" y="401853"/>
                  </a:lnTo>
                  <a:lnTo>
                    <a:pt x="715695" y="401853"/>
                  </a:lnTo>
                  <a:lnTo>
                    <a:pt x="718743" y="397281"/>
                  </a:lnTo>
                  <a:lnTo>
                    <a:pt x="720267" y="391185"/>
                  </a:lnTo>
                  <a:lnTo>
                    <a:pt x="720267" y="385089"/>
                  </a:lnTo>
                  <a:lnTo>
                    <a:pt x="708075" y="385089"/>
                  </a:lnTo>
                  <a:lnTo>
                    <a:pt x="705027" y="397281"/>
                  </a:lnTo>
                  <a:lnTo>
                    <a:pt x="703503" y="401853"/>
                  </a:lnTo>
                  <a:lnTo>
                    <a:pt x="663790" y="401853"/>
                  </a:lnTo>
                  <a:lnTo>
                    <a:pt x="663790" y="412521"/>
                  </a:lnTo>
                  <a:lnTo>
                    <a:pt x="698931" y="412521"/>
                  </a:lnTo>
                  <a:lnTo>
                    <a:pt x="691172" y="425932"/>
                  </a:lnTo>
                  <a:lnTo>
                    <a:pt x="681710" y="438632"/>
                  </a:lnTo>
                  <a:lnTo>
                    <a:pt x="670560" y="450494"/>
                  </a:lnTo>
                  <a:lnTo>
                    <a:pt x="657694" y="461378"/>
                  </a:lnTo>
                  <a:lnTo>
                    <a:pt x="665314" y="468998"/>
                  </a:lnTo>
                  <a:lnTo>
                    <a:pt x="697484" y="444093"/>
                  </a:lnTo>
                  <a:lnTo>
                    <a:pt x="715695" y="438429"/>
                  </a:lnTo>
                  <a:lnTo>
                    <a:pt x="727887" y="438429"/>
                  </a:lnTo>
                  <a:lnTo>
                    <a:pt x="730935" y="441477"/>
                  </a:lnTo>
                  <a:lnTo>
                    <a:pt x="732459" y="446049"/>
                  </a:lnTo>
                  <a:lnTo>
                    <a:pt x="721868" y="451789"/>
                  </a:lnTo>
                  <a:lnTo>
                    <a:pt x="712838" y="457377"/>
                  </a:lnTo>
                  <a:lnTo>
                    <a:pt x="705243" y="462648"/>
                  </a:lnTo>
                  <a:lnTo>
                    <a:pt x="698931" y="467474"/>
                  </a:lnTo>
                  <a:lnTo>
                    <a:pt x="692746" y="473570"/>
                  </a:lnTo>
                  <a:lnTo>
                    <a:pt x="689698" y="481190"/>
                  </a:lnTo>
                  <a:lnTo>
                    <a:pt x="689698" y="494906"/>
                  </a:lnTo>
                  <a:lnTo>
                    <a:pt x="731113" y="511365"/>
                  </a:lnTo>
                  <a:lnTo>
                    <a:pt x="747699" y="511670"/>
                  </a:lnTo>
                  <a:lnTo>
                    <a:pt x="769416" y="511479"/>
                  </a:lnTo>
                  <a:lnTo>
                    <a:pt x="779424" y="511035"/>
                  </a:lnTo>
                  <a:lnTo>
                    <a:pt x="788847" y="510146"/>
                  </a:lnTo>
                  <a:lnTo>
                    <a:pt x="787323" y="499478"/>
                  </a:lnTo>
                  <a:lnTo>
                    <a:pt x="778256" y="500608"/>
                  </a:lnTo>
                  <a:lnTo>
                    <a:pt x="767321" y="501573"/>
                  </a:lnTo>
                  <a:lnTo>
                    <a:pt x="754964" y="502272"/>
                  </a:lnTo>
                  <a:lnTo>
                    <a:pt x="741603" y="502526"/>
                  </a:lnTo>
                  <a:lnTo>
                    <a:pt x="730161" y="502246"/>
                  </a:lnTo>
                  <a:lnTo>
                    <a:pt x="700455" y="491858"/>
                  </a:lnTo>
                  <a:lnTo>
                    <a:pt x="700455" y="487286"/>
                  </a:lnTo>
                  <a:lnTo>
                    <a:pt x="702729" y="479501"/>
                  </a:lnTo>
                  <a:lnTo>
                    <a:pt x="709409" y="471855"/>
                  </a:lnTo>
                  <a:lnTo>
                    <a:pt x="720394" y="463931"/>
                  </a:lnTo>
                  <a:lnTo>
                    <a:pt x="735507" y="455282"/>
                  </a:lnTo>
                  <a:lnTo>
                    <a:pt x="735507" y="487286"/>
                  </a:lnTo>
                  <a:lnTo>
                    <a:pt x="746175" y="487286"/>
                  </a:lnTo>
                  <a:lnTo>
                    <a:pt x="746175" y="450621"/>
                  </a:lnTo>
                  <a:lnTo>
                    <a:pt x="772464" y="440524"/>
                  </a:lnTo>
                  <a:lnTo>
                    <a:pt x="783043" y="436689"/>
                  </a:lnTo>
                  <a:lnTo>
                    <a:pt x="791895" y="433857"/>
                  </a:lnTo>
                  <a:close/>
                </a:path>
                <a:path w="4780915" h="1290954">
                  <a:moveTo>
                    <a:pt x="2175497" y="85902"/>
                  </a:moveTo>
                  <a:lnTo>
                    <a:pt x="2149589" y="52959"/>
                  </a:lnTo>
                  <a:lnTo>
                    <a:pt x="2149589" y="79806"/>
                  </a:lnTo>
                  <a:lnTo>
                    <a:pt x="2149487" y="93853"/>
                  </a:lnTo>
                  <a:lnTo>
                    <a:pt x="2148065" y="98094"/>
                  </a:lnTo>
                  <a:lnTo>
                    <a:pt x="2143404" y="101142"/>
                  </a:lnTo>
                  <a:lnTo>
                    <a:pt x="2140356" y="104190"/>
                  </a:lnTo>
                  <a:lnTo>
                    <a:pt x="2131212" y="107340"/>
                  </a:lnTo>
                  <a:lnTo>
                    <a:pt x="2112924" y="107340"/>
                  </a:lnTo>
                  <a:lnTo>
                    <a:pt x="2112924" y="67614"/>
                  </a:lnTo>
                  <a:lnTo>
                    <a:pt x="2132736" y="67614"/>
                  </a:lnTo>
                  <a:lnTo>
                    <a:pt x="2140356" y="69138"/>
                  </a:lnTo>
                  <a:lnTo>
                    <a:pt x="2143404" y="72186"/>
                  </a:lnTo>
                  <a:lnTo>
                    <a:pt x="2148065" y="75234"/>
                  </a:lnTo>
                  <a:lnTo>
                    <a:pt x="2149589" y="79806"/>
                  </a:lnTo>
                  <a:lnTo>
                    <a:pt x="2149589" y="52959"/>
                  </a:lnTo>
                  <a:lnTo>
                    <a:pt x="2140940" y="51409"/>
                  </a:lnTo>
                  <a:lnTo>
                    <a:pt x="2131212" y="50850"/>
                  </a:lnTo>
                  <a:lnTo>
                    <a:pt x="2088540" y="50850"/>
                  </a:lnTo>
                  <a:lnTo>
                    <a:pt x="2088540" y="162204"/>
                  </a:lnTo>
                  <a:lnTo>
                    <a:pt x="2112924" y="162204"/>
                  </a:lnTo>
                  <a:lnTo>
                    <a:pt x="2112924" y="124104"/>
                  </a:lnTo>
                  <a:lnTo>
                    <a:pt x="2129688" y="124104"/>
                  </a:lnTo>
                  <a:lnTo>
                    <a:pt x="2168436" y="108064"/>
                  </a:lnTo>
                  <a:lnTo>
                    <a:pt x="2168842" y="107340"/>
                  </a:lnTo>
                  <a:lnTo>
                    <a:pt x="2172258" y="101384"/>
                  </a:lnTo>
                  <a:lnTo>
                    <a:pt x="2174671" y="93853"/>
                  </a:lnTo>
                  <a:lnTo>
                    <a:pt x="2175497" y="85902"/>
                  </a:lnTo>
                  <a:close/>
                </a:path>
                <a:path w="4780915" h="1290954">
                  <a:moveTo>
                    <a:pt x="2248649" y="76758"/>
                  </a:moveTo>
                  <a:lnTo>
                    <a:pt x="2247125" y="76758"/>
                  </a:lnTo>
                  <a:lnTo>
                    <a:pt x="2245601" y="75234"/>
                  </a:lnTo>
                  <a:lnTo>
                    <a:pt x="2239505" y="75234"/>
                  </a:lnTo>
                  <a:lnTo>
                    <a:pt x="2234933" y="76758"/>
                  </a:lnTo>
                  <a:lnTo>
                    <a:pt x="2230361" y="79806"/>
                  </a:lnTo>
                  <a:lnTo>
                    <a:pt x="2225789" y="81330"/>
                  </a:lnTo>
                  <a:lnTo>
                    <a:pt x="2221217" y="85902"/>
                  </a:lnTo>
                  <a:lnTo>
                    <a:pt x="2213597" y="91998"/>
                  </a:lnTo>
                  <a:lnTo>
                    <a:pt x="2213597" y="76758"/>
                  </a:lnTo>
                  <a:lnTo>
                    <a:pt x="2190737" y="76758"/>
                  </a:lnTo>
                  <a:lnTo>
                    <a:pt x="2190737" y="162204"/>
                  </a:lnTo>
                  <a:lnTo>
                    <a:pt x="2213597" y="162204"/>
                  </a:lnTo>
                  <a:lnTo>
                    <a:pt x="2213597" y="102768"/>
                  </a:lnTo>
                  <a:lnTo>
                    <a:pt x="2221217" y="99618"/>
                  </a:lnTo>
                  <a:lnTo>
                    <a:pt x="2227313" y="98094"/>
                  </a:lnTo>
                  <a:lnTo>
                    <a:pt x="2245601" y="98094"/>
                  </a:lnTo>
                  <a:lnTo>
                    <a:pt x="2248649" y="99618"/>
                  </a:lnTo>
                  <a:lnTo>
                    <a:pt x="2248649" y="76758"/>
                  </a:lnTo>
                  <a:close/>
                </a:path>
                <a:path w="4780915" h="1290954">
                  <a:moveTo>
                    <a:pt x="2334095" y="119430"/>
                  </a:moveTo>
                  <a:lnTo>
                    <a:pt x="2334069" y="93459"/>
                  </a:lnTo>
                  <a:lnTo>
                    <a:pt x="2332266" y="88950"/>
                  </a:lnTo>
                  <a:lnTo>
                    <a:pt x="2331047" y="85902"/>
                  </a:lnTo>
                  <a:lnTo>
                    <a:pt x="2292947" y="73621"/>
                  </a:lnTo>
                  <a:lnTo>
                    <a:pt x="2285161" y="73901"/>
                  </a:lnTo>
                  <a:lnTo>
                    <a:pt x="2277516" y="74764"/>
                  </a:lnTo>
                  <a:lnTo>
                    <a:pt x="2269591" y="76187"/>
                  </a:lnTo>
                  <a:lnTo>
                    <a:pt x="2260943" y="78193"/>
                  </a:lnTo>
                  <a:lnTo>
                    <a:pt x="2260943" y="96570"/>
                  </a:lnTo>
                  <a:lnTo>
                    <a:pt x="2262467" y="96570"/>
                  </a:lnTo>
                  <a:lnTo>
                    <a:pt x="2269921" y="93459"/>
                  </a:lnTo>
                  <a:lnTo>
                    <a:pt x="2276373" y="91046"/>
                  </a:lnTo>
                  <a:lnTo>
                    <a:pt x="2281974" y="89509"/>
                  </a:lnTo>
                  <a:lnTo>
                    <a:pt x="2286851" y="88950"/>
                  </a:lnTo>
                  <a:lnTo>
                    <a:pt x="2295995" y="88950"/>
                  </a:lnTo>
                  <a:lnTo>
                    <a:pt x="2302091" y="90474"/>
                  </a:lnTo>
                  <a:lnTo>
                    <a:pt x="2305139" y="93522"/>
                  </a:lnTo>
                  <a:lnTo>
                    <a:pt x="2309711" y="95046"/>
                  </a:lnTo>
                  <a:lnTo>
                    <a:pt x="2311235" y="99618"/>
                  </a:lnTo>
                  <a:lnTo>
                    <a:pt x="2311235" y="107238"/>
                  </a:lnTo>
                  <a:lnTo>
                    <a:pt x="2311235" y="119430"/>
                  </a:lnTo>
                  <a:lnTo>
                    <a:pt x="2311235" y="142290"/>
                  </a:lnTo>
                  <a:lnTo>
                    <a:pt x="2305139" y="146862"/>
                  </a:lnTo>
                  <a:lnTo>
                    <a:pt x="2299043" y="150012"/>
                  </a:lnTo>
                  <a:lnTo>
                    <a:pt x="2288375" y="150012"/>
                  </a:lnTo>
                  <a:lnTo>
                    <a:pt x="2283803" y="148386"/>
                  </a:lnTo>
                  <a:lnTo>
                    <a:pt x="2277707" y="145338"/>
                  </a:lnTo>
                  <a:lnTo>
                    <a:pt x="2277707" y="131622"/>
                  </a:lnTo>
                  <a:lnTo>
                    <a:pt x="2311235" y="119430"/>
                  </a:lnTo>
                  <a:lnTo>
                    <a:pt x="2311235" y="107238"/>
                  </a:lnTo>
                  <a:lnTo>
                    <a:pt x="2271801" y="113245"/>
                  </a:lnTo>
                  <a:lnTo>
                    <a:pt x="2253323" y="139242"/>
                  </a:lnTo>
                  <a:lnTo>
                    <a:pt x="2253323" y="146862"/>
                  </a:lnTo>
                  <a:lnTo>
                    <a:pt x="2256371" y="153060"/>
                  </a:lnTo>
                  <a:lnTo>
                    <a:pt x="2265515" y="162204"/>
                  </a:lnTo>
                  <a:lnTo>
                    <a:pt x="2273135" y="165252"/>
                  </a:lnTo>
                  <a:lnTo>
                    <a:pt x="2285327" y="165252"/>
                  </a:lnTo>
                  <a:lnTo>
                    <a:pt x="2294471" y="162204"/>
                  </a:lnTo>
                  <a:lnTo>
                    <a:pt x="2303615" y="157632"/>
                  </a:lnTo>
                  <a:lnTo>
                    <a:pt x="2311235" y="151536"/>
                  </a:lnTo>
                  <a:lnTo>
                    <a:pt x="2311235" y="162204"/>
                  </a:lnTo>
                  <a:lnTo>
                    <a:pt x="2334095" y="162204"/>
                  </a:lnTo>
                  <a:lnTo>
                    <a:pt x="2334095" y="151536"/>
                  </a:lnTo>
                  <a:lnTo>
                    <a:pt x="2334095" y="150012"/>
                  </a:lnTo>
                  <a:lnTo>
                    <a:pt x="2334095" y="119430"/>
                  </a:lnTo>
                  <a:close/>
                </a:path>
                <a:path w="4780915" h="1290954">
                  <a:moveTo>
                    <a:pt x="2424112" y="79819"/>
                  </a:moveTo>
                  <a:lnTo>
                    <a:pt x="2417254" y="77571"/>
                  </a:lnTo>
                  <a:lnTo>
                    <a:pt x="2410396" y="75628"/>
                  </a:lnTo>
                  <a:lnTo>
                    <a:pt x="2403538" y="74244"/>
                  </a:lnTo>
                  <a:lnTo>
                    <a:pt x="2396680" y="73723"/>
                  </a:lnTo>
                  <a:lnTo>
                    <a:pt x="2386723" y="74549"/>
                  </a:lnTo>
                  <a:lnTo>
                    <a:pt x="2352814" y="100393"/>
                  </a:lnTo>
                  <a:lnTo>
                    <a:pt x="2349335" y="119532"/>
                  </a:lnTo>
                  <a:lnTo>
                    <a:pt x="2350211" y="130124"/>
                  </a:lnTo>
                  <a:lnTo>
                    <a:pt x="2377821" y="162013"/>
                  </a:lnTo>
                  <a:lnTo>
                    <a:pt x="2398204" y="165252"/>
                  </a:lnTo>
                  <a:lnTo>
                    <a:pt x="2404173" y="164706"/>
                  </a:lnTo>
                  <a:lnTo>
                    <a:pt x="2410587" y="163156"/>
                  </a:lnTo>
                  <a:lnTo>
                    <a:pt x="2417267" y="160756"/>
                  </a:lnTo>
                  <a:lnTo>
                    <a:pt x="2424112" y="157632"/>
                  </a:lnTo>
                  <a:lnTo>
                    <a:pt x="2424112" y="137820"/>
                  </a:lnTo>
                  <a:lnTo>
                    <a:pt x="2422588" y="137820"/>
                  </a:lnTo>
                  <a:lnTo>
                    <a:pt x="2416632" y="142697"/>
                  </a:lnTo>
                  <a:lnTo>
                    <a:pt x="2410396" y="146011"/>
                  </a:lnTo>
                  <a:lnTo>
                    <a:pt x="2404148" y="147891"/>
                  </a:lnTo>
                  <a:lnTo>
                    <a:pt x="2398204" y="148488"/>
                  </a:lnTo>
                  <a:lnTo>
                    <a:pt x="2390584" y="148488"/>
                  </a:lnTo>
                  <a:lnTo>
                    <a:pt x="2384488" y="145440"/>
                  </a:lnTo>
                  <a:lnTo>
                    <a:pt x="2375344" y="136296"/>
                  </a:lnTo>
                  <a:lnTo>
                    <a:pt x="2373820" y="128676"/>
                  </a:lnTo>
                  <a:lnTo>
                    <a:pt x="2373820" y="110388"/>
                  </a:lnTo>
                  <a:lnTo>
                    <a:pt x="2375344" y="102679"/>
                  </a:lnTo>
                  <a:lnTo>
                    <a:pt x="2384488" y="93535"/>
                  </a:lnTo>
                  <a:lnTo>
                    <a:pt x="2390584" y="90487"/>
                  </a:lnTo>
                  <a:lnTo>
                    <a:pt x="2398204" y="90487"/>
                  </a:lnTo>
                  <a:lnTo>
                    <a:pt x="2404148" y="91071"/>
                  </a:lnTo>
                  <a:lnTo>
                    <a:pt x="2410396" y="92964"/>
                  </a:lnTo>
                  <a:lnTo>
                    <a:pt x="2416632" y="96266"/>
                  </a:lnTo>
                  <a:lnTo>
                    <a:pt x="2422588" y="101155"/>
                  </a:lnTo>
                  <a:lnTo>
                    <a:pt x="2424112" y="101155"/>
                  </a:lnTo>
                  <a:lnTo>
                    <a:pt x="2424112" y="79819"/>
                  </a:lnTo>
                  <a:close/>
                </a:path>
                <a:path w="4780915" h="1290954">
                  <a:moveTo>
                    <a:pt x="2491257" y="76758"/>
                  </a:moveTo>
                  <a:lnTo>
                    <a:pt x="2463825" y="76758"/>
                  </a:lnTo>
                  <a:lnTo>
                    <a:pt x="2463825" y="52374"/>
                  </a:lnTo>
                  <a:lnTo>
                    <a:pt x="2440876" y="52374"/>
                  </a:lnTo>
                  <a:lnTo>
                    <a:pt x="2440876" y="76758"/>
                  </a:lnTo>
                  <a:lnTo>
                    <a:pt x="2430208" y="76758"/>
                  </a:lnTo>
                  <a:lnTo>
                    <a:pt x="2430208" y="91998"/>
                  </a:lnTo>
                  <a:lnTo>
                    <a:pt x="2440876" y="91998"/>
                  </a:lnTo>
                  <a:lnTo>
                    <a:pt x="2440876" y="146964"/>
                  </a:lnTo>
                  <a:lnTo>
                    <a:pt x="2443924" y="153060"/>
                  </a:lnTo>
                  <a:lnTo>
                    <a:pt x="2453068" y="162204"/>
                  </a:lnTo>
                  <a:lnTo>
                    <a:pt x="2460777" y="163728"/>
                  </a:lnTo>
                  <a:lnTo>
                    <a:pt x="2485161" y="163728"/>
                  </a:lnTo>
                  <a:lnTo>
                    <a:pt x="2491257" y="162204"/>
                  </a:lnTo>
                  <a:lnTo>
                    <a:pt x="2491257" y="146964"/>
                  </a:lnTo>
                  <a:lnTo>
                    <a:pt x="2489733" y="146964"/>
                  </a:lnTo>
                  <a:lnTo>
                    <a:pt x="2486685" y="148488"/>
                  </a:lnTo>
                  <a:lnTo>
                    <a:pt x="2474493" y="148488"/>
                  </a:lnTo>
                  <a:lnTo>
                    <a:pt x="2469921" y="146964"/>
                  </a:lnTo>
                  <a:lnTo>
                    <a:pt x="2465349" y="142392"/>
                  </a:lnTo>
                  <a:lnTo>
                    <a:pt x="2463825" y="136296"/>
                  </a:lnTo>
                  <a:lnTo>
                    <a:pt x="2463825" y="91998"/>
                  </a:lnTo>
                  <a:lnTo>
                    <a:pt x="2491257" y="91998"/>
                  </a:lnTo>
                  <a:lnTo>
                    <a:pt x="2491257" y="76758"/>
                  </a:lnTo>
                  <a:close/>
                </a:path>
                <a:path w="4780915" h="1290954">
                  <a:moveTo>
                    <a:pt x="2527833" y="76771"/>
                  </a:moveTo>
                  <a:lnTo>
                    <a:pt x="2504973" y="76771"/>
                  </a:lnTo>
                  <a:lnTo>
                    <a:pt x="2504973" y="162204"/>
                  </a:lnTo>
                  <a:lnTo>
                    <a:pt x="2527833" y="162204"/>
                  </a:lnTo>
                  <a:lnTo>
                    <a:pt x="2527833" y="76771"/>
                  </a:lnTo>
                  <a:close/>
                </a:path>
                <a:path w="4780915" h="1290954">
                  <a:moveTo>
                    <a:pt x="2527833" y="44767"/>
                  </a:moveTo>
                  <a:lnTo>
                    <a:pt x="2503449" y="44767"/>
                  </a:lnTo>
                  <a:lnTo>
                    <a:pt x="2503449" y="66103"/>
                  </a:lnTo>
                  <a:lnTo>
                    <a:pt x="2527833" y="66103"/>
                  </a:lnTo>
                  <a:lnTo>
                    <a:pt x="2527833" y="44767"/>
                  </a:lnTo>
                  <a:close/>
                </a:path>
                <a:path w="4780915" h="1290954">
                  <a:moveTo>
                    <a:pt x="2619375" y="79819"/>
                  </a:moveTo>
                  <a:lnTo>
                    <a:pt x="2612517" y="77571"/>
                  </a:lnTo>
                  <a:lnTo>
                    <a:pt x="2605659" y="75628"/>
                  </a:lnTo>
                  <a:lnTo>
                    <a:pt x="2598801" y="74244"/>
                  </a:lnTo>
                  <a:lnTo>
                    <a:pt x="2591943" y="73723"/>
                  </a:lnTo>
                  <a:lnTo>
                    <a:pt x="2581960" y="74549"/>
                  </a:lnTo>
                  <a:lnTo>
                    <a:pt x="2547836" y="100393"/>
                  </a:lnTo>
                  <a:lnTo>
                    <a:pt x="2544597" y="119532"/>
                  </a:lnTo>
                  <a:lnTo>
                    <a:pt x="2545435" y="130124"/>
                  </a:lnTo>
                  <a:lnTo>
                    <a:pt x="2572880" y="162013"/>
                  </a:lnTo>
                  <a:lnTo>
                    <a:pt x="2593467" y="165252"/>
                  </a:lnTo>
                  <a:lnTo>
                    <a:pt x="2599220" y="164706"/>
                  </a:lnTo>
                  <a:lnTo>
                    <a:pt x="2605278" y="163156"/>
                  </a:lnTo>
                  <a:lnTo>
                    <a:pt x="2611894" y="160756"/>
                  </a:lnTo>
                  <a:lnTo>
                    <a:pt x="2619375" y="157632"/>
                  </a:lnTo>
                  <a:lnTo>
                    <a:pt x="2619375" y="137820"/>
                  </a:lnTo>
                  <a:lnTo>
                    <a:pt x="2617851" y="137820"/>
                  </a:lnTo>
                  <a:lnTo>
                    <a:pt x="2611894" y="142697"/>
                  </a:lnTo>
                  <a:lnTo>
                    <a:pt x="2605659" y="146011"/>
                  </a:lnTo>
                  <a:lnTo>
                    <a:pt x="2599410" y="147891"/>
                  </a:lnTo>
                  <a:lnTo>
                    <a:pt x="2593467" y="148488"/>
                  </a:lnTo>
                  <a:lnTo>
                    <a:pt x="2585847" y="148488"/>
                  </a:lnTo>
                  <a:lnTo>
                    <a:pt x="2579751" y="145440"/>
                  </a:lnTo>
                  <a:lnTo>
                    <a:pt x="2570607" y="136296"/>
                  </a:lnTo>
                  <a:lnTo>
                    <a:pt x="2569083" y="128676"/>
                  </a:lnTo>
                  <a:lnTo>
                    <a:pt x="2569083" y="110388"/>
                  </a:lnTo>
                  <a:lnTo>
                    <a:pt x="2570607" y="102679"/>
                  </a:lnTo>
                  <a:lnTo>
                    <a:pt x="2579751" y="93535"/>
                  </a:lnTo>
                  <a:lnTo>
                    <a:pt x="2585847" y="90487"/>
                  </a:lnTo>
                  <a:lnTo>
                    <a:pt x="2593467" y="90487"/>
                  </a:lnTo>
                  <a:lnTo>
                    <a:pt x="2599194" y="91071"/>
                  </a:lnTo>
                  <a:lnTo>
                    <a:pt x="2605087" y="92964"/>
                  </a:lnTo>
                  <a:lnTo>
                    <a:pt x="2611247" y="96266"/>
                  </a:lnTo>
                  <a:lnTo>
                    <a:pt x="2617851" y="101155"/>
                  </a:lnTo>
                  <a:lnTo>
                    <a:pt x="2619375" y="101155"/>
                  </a:lnTo>
                  <a:lnTo>
                    <a:pt x="2619375" y="79819"/>
                  </a:lnTo>
                  <a:close/>
                </a:path>
                <a:path w="4780915" h="1290954">
                  <a:moveTo>
                    <a:pt x="2712428" y="114960"/>
                  </a:moveTo>
                  <a:lnTo>
                    <a:pt x="2689847" y="76288"/>
                  </a:lnTo>
                  <a:lnTo>
                    <a:pt x="2689466" y="76238"/>
                  </a:lnTo>
                  <a:lnTo>
                    <a:pt x="2689466" y="110299"/>
                  </a:lnTo>
                  <a:lnTo>
                    <a:pt x="2651366" y="110299"/>
                  </a:lnTo>
                  <a:lnTo>
                    <a:pt x="2652750" y="100291"/>
                  </a:lnTo>
                  <a:lnTo>
                    <a:pt x="2656700" y="93154"/>
                  </a:lnTo>
                  <a:lnTo>
                    <a:pt x="2662948" y="88861"/>
                  </a:lnTo>
                  <a:lnTo>
                    <a:pt x="2671178" y="87439"/>
                  </a:lnTo>
                  <a:lnTo>
                    <a:pt x="2679179" y="88861"/>
                  </a:lnTo>
                  <a:lnTo>
                    <a:pt x="2684894" y="93154"/>
                  </a:lnTo>
                  <a:lnTo>
                    <a:pt x="2688323" y="100291"/>
                  </a:lnTo>
                  <a:lnTo>
                    <a:pt x="2689466" y="110299"/>
                  </a:lnTo>
                  <a:lnTo>
                    <a:pt x="2689466" y="76238"/>
                  </a:lnTo>
                  <a:lnTo>
                    <a:pt x="2672702" y="73723"/>
                  </a:lnTo>
                  <a:lnTo>
                    <a:pt x="2662986" y="74549"/>
                  </a:lnTo>
                  <a:lnTo>
                    <a:pt x="2654414" y="76962"/>
                  </a:lnTo>
                  <a:lnTo>
                    <a:pt x="2629128" y="109524"/>
                  </a:lnTo>
                  <a:lnTo>
                    <a:pt x="2628506" y="119532"/>
                  </a:lnTo>
                  <a:lnTo>
                    <a:pt x="2629128" y="130124"/>
                  </a:lnTo>
                  <a:lnTo>
                    <a:pt x="2656700" y="162013"/>
                  </a:lnTo>
                  <a:lnTo>
                    <a:pt x="2677274" y="165252"/>
                  </a:lnTo>
                  <a:lnTo>
                    <a:pt x="2685300" y="164706"/>
                  </a:lnTo>
                  <a:lnTo>
                    <a:pt x="2693466" y="163156"/>
                  </a:lnTo>
                  <a:lnTo>
                    <a:pt x="2701925" y="160756"/>
                  </a:lnTo>
                  <a:lnTo>
                    <a:pt x="2710802" y="157632"/>
                  </a:lnTo>
                  <a:lnTo>
                    <a:pt x="2710802" y="148488"/>
                  </a:lnTo>
                  <a:lnTo>
                    <a:pt x="2710802" y="137820"/>
                  </a:lnTo>
                  <a:lnTo>
                    <a:pt x="2709278" y="137820"/>
                  </a:lnTo>
                  <a:lnTo>
                    <a:pt x="2702407" y="142697"/>
                  </a:lnTo>
                  <a:lnTo>
                    <a:pt x="2695371" y="146011"/>
                  </a:lnTo>
                  <a:lnTo>
                    <a:pt x="2688069" y="147891"/>
                  </a:lnTo>
                  <a:lnTo>
                    <a:pt x="2680322" y="148488"/>
                  </a:lnTo>
                  <a:lnTo>
                    <a:pt x="2668092" y="147015"/>
                  </a:lnTo>
                  <a:lnTo>
                    <a:pt x="2658986" y="142392"/>
                  </a:lnTo>
                  <a:lnTo>
                    <a:pt x="2653322" y="134340"/>
                  </a:lnTo>
                  <a:lnTo>
                    <a:pt x="2651366" y="122580"/>
                  </a:lnTo>
                  <a:lnTo>
                    <a:pt x="2712428" y="122580"/>
                  </a:lnTo>
                  <a:lnTo>
                    <a:pt x="2712428" y="114960"/>
                  </a:lnTo>
                  <a:close/>
                </a:path>
                <a:path w="4780915" h="1290954">
                  <a:moveTo>
                    <a:pt x="4780775" y="306311"/>
                  </a:moveTo>
                  <a:lnTo>
                    <a:pt x="10668" y="306311"/>
                  </a:lnTo>
                  <a:lnTo>
                    <a:pt x="10668" y="0"/>
                  </a:lnTo>
                  <a:lnTo>
                    <a:pt x="0" y="0"/>
                  </a:lnTo>
                  <a:lnTo>
                    <a:pt x="0" y="1290815"/>
                  </a:lnTo>
                  <a:lnTo>
                    <a:pt x="10668" y="1290815"/>
                  </a:lnTo>
                  <a:lnTo>
                    <a:pt x="10668" y="316979"/>
                  </a:lnTo>
                  <a:lnTo>
                    <a:pt x="4780775" y="316979"/>
                  </a:lnTo>
                  <a:lnTo>
                    <a:pt x="4780775" y="30631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2" name="object 52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6182391" y="5490495"/>
              <a:ext cx="114395" cy="123539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6324219" y="5496591"/>
              <a:ext cx="125063" cy="120491"/>
            </a:xfrm>
            <a:prstGeom prst="rect">
              <a:avLst/>
            </a:prstGeom>
          </p:spPr>
        </p:pic>
        <p:sp>
          <p:nvSpPr>
            <p:cNvPr id="54" name="object 54"/>
            <p:cNvSpPr/>
            <p:nvPr/>
          </p:nvSpPr>
          <p:spPr>
            <a:xfrm>
              <a:off x="5401335" y="5711774"/>
              <a:ext cx="1353185" cy="366395"/>
            </a:xfrm>
            <a:custGeom>
              <a:avLst/>
              <a:gdLst/>
              <a:ahLst/>
              <a:cxnLst/>
              <a:rect l="l" t="t" r="r" b="b"/>
              <a:pathLst>
                <a:path w="1353184" h="366395">
                  <a:moveTo>
                    <a:pt x="126593" y="358609"/>
                  </a:moveTo>
                  <a:lnTo>
                    <a:pt x="114401" y="358609"/>
                  </a:lnTo>
                  <a:lnTo>
                    <a:pt x="114401" y="364705"/>
                  </a:lnTo>
                  <a:lnTo>
                    <a:pt x="126593" y="364705"/>
                  </a:lnTo>
                  <a:lnTo>
                    <a:pt x="126593" y="358609"/>
                  </a:lnTo>
                  <a:close/>
                </a:path>
                <a:path w="1353184" h="366395">
                  <a:moveTo>
                    <a:pt x="140398" y="279273"/>
                  </a:moveTo>
                  <a:lnTo>
                    <a:pt x="76301" y="279273"/>
                  </a:lnTo>
                  <a:lnTo>
                    <a:pt x="76301" y="260883"/>
                  </a:lnTo>
                  <a:lnTo>
                    <a:pt x="64109" y="260883"/>
                  </a:lnTo>
                  <a:lnTo>
                    <a:pt x="64109" y="279273"/>
                  </a:lnTo>
                  <a:lnTo>
                    <a:pt x="1524" y="279273"/>
                  </a:lnTo>
                  <a:lnTo>
                    <a:pt x="1524" y="286893"/>
                  </a:lnTo>
                  <a:lnTo>
                    <a:pt x="64109" y="286893"/>
                  </a:lnTo>
                  <a:lnTo>
                    <a:pt x="64109" y="307619"/>
                  </a:lnTo>
                  <a:lnTo>
                    <a:pt x="13716" y="307619"/>
                  </a:lnTo>
                  <a:lnTo>
                    <a:pt x="13716" y="317779"/>
                  </a:lnTo>
                  <a:lnTo>
                    <a:pt x="13716" y="349529"/>
                  </a:lnTo>
                  <a:lnTo>
                    <a:pt x="13716" y="358419"/>
                  </a:lnTo>
                  <a:lnTo>
                    <a:pt x="13716" y="364769"/>
                  </a:lnTo>
                  <a:lnTo>
                    <a:pt x="25908" y="364769"/>
                  </a:lnTo>
                  <a:lnTo>
                    <a:pt x="25908" y="358419"/>
                  </a:lnTo>
                  <a:lnTo>
                    <a:pt x="126593" y="358419"/>
                  </a:lnTo>
                  <a:lnTo>
                    <a:pt x="126593" y="349529"/>
                  </a:lnTo>
                  <a:lnTo>
                    <a:pt x="25908" y="349529"/>
                  </a:lnTo>
                  <a:lnTo>
                    <a:pt x="25908" y="317779"/>
                  </a:lnTo>
                  <a:lnTo>
                    <a:pt x="114401" y="317779"/>
                  </a:lnTo>
                  <a:lnTo>
                    <a:pt x="114401" y="349465"/>
                  </a:lnTo>
                  <a:lnTo>
                    <a:pt x="126593" y="349465"/>
                  </a:lnTo>
                  <a:lnTo>
                    <a:pt x="126593" y="317779"/>
                  </a:lnTo>
                  <a:lnTo>
                    <a:pt x="126593" y="317373"/>
                  </a:lnTo>
                  <a:lnTo>
                    <a:pt x="126593" y="307619"/>
                  </a:lnTo>
                  <a:lnTo>
                    <a:pt x="76301" y="307619"/>
                  </a:lnTo>
                  <a:lnTo>
                    <a:pt x="76301" y="286893"/>
                  </a:lnTo>
                  <a:lnTo>
                    <a:pt x="140398" y="286893"/>
                  </a:lnTo>
                  <a:lnTo>
                    <a:pt x="140398" y="279273"/>
                  </a:lnTo>
                  <a:close/>
                </a:path>
                <a:path w="1353184" h="366395">
                  <a:moveTo>
                    <a:pt x="140398" y="242595"/>
                  </a:moveTo>
                  <a:lnTo>
                    <a:pt x="106781" y="242595"/>
                  </a:lnTo>
                  <a:lnTo>
                    <a:pt x="106781" y="231927"/>
                  </a:lnTo>
                  <a:lnTo>
                    <a:pt x="94589" y="231927"/>
                  </a:lnTo>
                  <a:lnTo>
                    <a:pt x="94589" y="242595"/>
                  </a:lnTo>
                  <a:lnTo>
                    <a:pt x="44297" y="242595"/>
                  </a:lnTo>
                  <a:lnTo>
                    <a:pt x="44297" y="231927"/>
                  </a:lnTo>
                  <a:lnTo>
                    <a:pt x="33629" y="231927"/>
                  </a:lnTo>
                  <a:lnTo>
                    <a:pt x="33629" y="242595"/>
                  </a:lnTo>
                  <a:lnTo>
                    <a:pt x="0" y="242595"/>
                  </a:lnTo>
                  <a:lnTo>
                    <a:pt x="0" y="251739"/>
                  </a:lnTo>
                  <a:lnTo>
                    <a:pt x="33629" y="251739"/>
                  </a:lnTo>
                  <a:lnTo>
                    <a:pt x="33629" y="264033"/>
                  </a:lnTo>
                  <a:lnTo>
                    <a:pt x="44297" y="264033"/>
                  </a:lnTo>
                  <a:lnTo>
                    <a:pt x="44297" y="251739"/>
                  </a:lnTo>
                  <a:lnTo>
                    <a:pt x="94589" y="251739"/>
                  </a:lnTo>
                  <a:lnTo>
                    <a:pt x="94589" y="262509"/>
                  </a:lnTo>
                  <a:lnTo>
                    <a:pt x="106781" y="262509"/>
                  </a:lnTo>
                  <a:lnTo>
                    <a:pt x="106781" y="251739"/>
                  </a:lnTo>
                  <a:lnTo>
                    <a:pt x="140398" y="251739"/>
                  </a:lnTo>
                  <a:lnTo>
                    <a:pt x="140398" y="242595"/>
                  </a:lnTo>
                  <a:close/>
                </a:path>
                <a:path w="1353184" h="366395">
                  <a:moveTo>
                    <a:pt x="140398" y="27419"/>
                  </a:moveTo>
                  <a:lnTo>
                    <a:pt x="76288" y="27419"/>
                  </a:lnTo>
                  <a:lnTo>
                    <a:pt x="76288" y="1511"/>
                  </a:lnTo>
                  <a:lnTo>
                    <a:pt x="64096" y="1511"/>
                  </a:lnTo>
                  <a:lnTo>
                    <a:pt x="64096" y="27419"/>
                  </a:lnTo>
                  <a:lnTo>
                    <a:pt x="1524" y="27419"/>
                  </a:lnTo>
                  <a:lnTo>
                    <a:pt x="1524" y="36563"/>
                  </a:lnTo>
                  <a:lnTo>
                    <a:pt x="64096" y="36563"/>
                  </a:lnTo>
                  <a:lnTo>
                    <a:pt x="64096" y="69773"/>
                  </a:lnTo>
                  <a:lnTo>
                    <a:pt x="13716" y="69773"/>
                  </a:lnTo>
                  <a:lnTo>
                    <a:pt x="13716" y="79933"/>
                  </a:lnTo>
                  <a:lnTo>
                    <a:pt x="13716" y="119303"/>
                  </a:lnTo>
                  <a:lnTo>
                    <a:pt x="13716" y="128193"/>
                  </a:lnTo>
                  <a:lnTo>
                    <a:pt x="13716" y="135813"/>
                  </a:lnTo>
                  <a:lnTo>
                    <a:pt x="24384" y="135813"/>
                  </a:lnTo>
                  <a:lnTo>
                    <a:pt x="24384" y="128193"/>
                  </a:lnTo>
                  <a:lnTo>
                    <a:pt x="115912" y="128193"/>
                  </a:lnTo>
                  <a:lnTo>
                    <a:pt x="115912" y="135813"/>
                  </a:lnTo>
                  <a:lnTo>
                    <a:pt x="126580" y="135813"/>
                  </a:lnTo>
                  <a:lnTo>
                    <a:pt x="126580" y="128193"/>
                  </a:lnTo>
                  <a:lnTo>
                    <a:pt x="126580" y="119303"/>
                  </a:lnTo>
                  <a:lnTo>
                    <a:pt x="24384" y="119303"/>
                  </a:lnTo>
                  <a:lnTo>
                    <a:pt x="24384" y="79933"/>
                  </a:lnTo>
                  <a:lnTo>
                    <a:pt x="115912" y="79933"/>
                  </a:lnTo>
                  <a:lnTo>
                    <a:pt x="115912" y="118960"/>
                  </a:lnTo>
                  <a:lnTo>
                    <a:pt x="126580" y="118960"/>
                  </a:lnTo>
                  <a:lnTo>
                    <a:pt x="126580" y="79933"/>
                  </a:lnTo>
                  <a:lnTo>
                    <a:pt x="126580" y="79336"/>
                  </a:lnTo>
                  <a:lnTo>
                    <a:pt x="126580" y="69773"/>
                  </a:lnTo>
                  <a:lnTo>
                    <a:pt x="76288" y="69773"/>
                  </a:lnTo>
                  <a:lnTo>
                    <a:pt x="76288" y="36563"/>
                  </a:lnTo>
                  <a:lnTo>
                    <a:pt x="140398" y="36563"/>
                  </a:lnTo>
                  <a:lnTo>
                    <a:pt x="140398" y="27419"/>
                  </a:lnTo>
                  <a:close/>
                </a:path>
                <a:path w="1353184" h="366395">
                  <a:moveTo>
                    <a:pt x="164782" y="257835"/>
                  </a:moveTo>
                  <a:lnTo>
                    <a:pt x="154114" y="257835"/>
                  </a:lnTo>
                  <a:lnTo>
                    <a:pt x="153822" y="269913"/>
                  </a:lnTo>
                  <a:lnTo>
                    <a:pt x="152971" y="280974"/>
                  </a:lnTo>
                  <a:lnTo>
                    <a:pt x="151536" y="291147"/>
                  </a:lnTo>
                  <a:lnTo>
                    <a:pt x="149542" y="300609"/>
                  </a:lnTo>
                  <a:lnTo>
                    <a:pt x="158686" y="302133"/>
                  </a:lnTo>
                  <a:lnTo>
                    <a:pt x="160210" y="297561"/>
                  </a:lnTo>
                  <a:lnTo>
                    <a:pt x="160261" y="291147"/>
                  </a:lnTo>
                  <a:lnTo>
                    <a:pt x="163258" y="273177"/>
                  </a:lnTo>
                  <a:lnTo>
                    <a:pt x="163258" y="265557"/>
                  </a:lnTo>
                  <a:lnTo>
                    <a:pt x="164782" y="257835"/>
                  </a:lnTo>
                  <a:close/>
                </a:path>
                <a:path w="1353184" h="366395">
                  <a:moveTo>
                    <a:pt x="183070" y="230403"/>
                  </a:moveTo>
                  <a:lnTo>
                    <a:pt x="172402" y="230403"/>
                  </a:lnTo>
                  <a:lnTo>
                    <a:pt x="172402" y="366229"/>
                  </a:lnTo>
                  <a:lnTo>
                    <a:pt x="183070" y="366229"/>
                  </a:lnTo>
                  <a:lnTo>
                    <a:pt x="183070" y="230403"/>
                  </a:lnTo>
                  <a:close/>
                </a:path>
                <a:path w="1353184" h="366395">
                  <a:moveTo>
                    <a:pt x="201358" y="267081"/>
                  </a:moveTo>
                  <a:lnTo>
                    <a:pt x="195262" y="247167"/>
                  </a:lnTo>
                  <a:lnTo>
                    <a:pt x="187642" y="250215"/>
                  </a:lnTo>
                  <a:lnTo>
                    <a:pt x="193738" y="270129"/>
                  </a:lnTo>
                  <a:lnTo>
                    <a:pt x="201358" y="267081"/>
                  </a:lnTo>
                  <a:close/>
                </a:path>
                <a:path w="1353184" h="366395">
                  <a:moveTo>
                    <a:pt x="222694" y="88480"/>
                  </a:moveTo>
                  <a:lnTo>
                    <a:pt x="213550" y="83908"/>
                  </a:lnTo>
                  <a:lnTo>
                    <a:pt x="210997" y="89623"/>
                  </a:lnTo>
                  <a:lnTo>
                    <a:pt x="208026" y="95338"/>
                  </a:lnTo>
                  <a:lnTo>
                    <a:pt x="204762" y="101053"/>
                  </a:lnTo>
                  <a:lnTo>
                    <a:pt x="201358" y="106768"/>
                  </a:lnTo>
                  <a:lnTo>
                    <a:pt x="196786" y="112864"/>
                  </a:lnTo>
                  <a:lnTo>
                    <a:pt x="193738" y="115912"/>
                  </a:lnTo>
                  <a:lnTo>
                    <a:pt x="189166" y="115912"/>
                  </a:lnTo>
                  <a:lnTo>
                    <a:pt x="183070" y="109816"/>
                  </a:lnTo>
                  <a:lnTo>
                    <a:pt x="176974" y="97624"/>
                  </a:lnTo>
                  <a:lnTo>
                    <a:pt x="175450" y="91528"/>
                  </a:lnTo>
                  <a:lnTo>
                    <a:pt x="172402" y="76288"/>
                  </a:lnTo>
                  <a:lnTo>
                    <a:pt x="172402" y="62572"/>
                  </a:lnTo>
                  <a:lnTo>
                    <a:pt x="173926" y="54952"/>
                  </a:lnTo>
                  <a:lnTo>
                    <a:pt x="175450" y="44196"/>
                  </a:lnTo>
                  <a:lnTo>
                    <a:pt x="175450" y="33528"/>
                  </a:lnTo>
                  <a:lnTo>
                    <a:pt x="176974" y="25908"/>
                  </a:lnTo>
                  <a:lnTo>
                    <a:pt x="176974" y="21336"/>
                  </a:lnTo>
                  <a:lnTo>
                    <a:pt x="164782" y="21336"/>
                  </a:lnTo>
                  <a:lnTo>
                    <a:pt x="164782" y="25908"/>
                  </a:lnTo>
                  <a:lnTo>
                    <a:pt x="163258" y="33528"/>
                  </a:lnTo>
                  <a:lnTo>
                    <a:pt x="163258" y="44196"/>
                  </a:lnTo>
                  <a:lnTo>
                    <a:pt x="161734" y="54952"/>
                  </a:lnTo>
                  <a:lnTo>
                    <a:pt x="161734" y="80860"/>
                  </a:lnTo>
                  <a:lnTo>
                    <a:pt x="163258" y="86956"/>
                  </a:lnTo>
                  <a:lnTo>
                    <a:pt x="164782" y="94576"/>
                  </a:lnTo>
                  <a:lnTo>
                    <a:pt x="166306" y="100672"/>
                  </a:lnTo>
                  <a:lnTo>
                    <a:pt x="169354" y="106768"/>
                  </a:lnTo>
                  <a:lnTo>
                    <a:pt x="170878" y="112864"/>
                  </a:lnTo>
                  <a:lnTo>
                    <a:pt x="173926" y="117436"/>
                  </a:lnTo>
                  <a:lnTo>
                    <a:pt x="176974" y="120484"/>
                  </a:lnTo>
                  <a:lnTo>
                    <a:pt x="180022" y="123634"/>
                  </a:lnTo>
                  <a:lnTo>
                    <a:pt x="183070" y="126682"/>
                  </a:lnTo>
                  <a:lnTo>
                    <a:pt x="184594" y="126682"/>
                  </a:lnTo>
                  <a:lnTo>
                    <a:pt x="186118" y="128206"/>
                  </a:lnTo>
                  <a:lnTo>
                    <a:pt x="189166" y="129730"/>
                  </a:lnTo>
                  <a:lnTo>
                    <a:pt x="195262" y="129730"/>
                  </a:lnTo>
                  <a:lnTo>
                    <a:pt x="199834" y="126682"/>
                  </a:lnTo>
                  <a:lnTo>
                    <a:pt x="202882" y="122008"/>
                  </a:lnTo>
                  <a:lnTo>
                    <a:pt x="207454" y="117436"/>
                  </a:lnTo>
                  <a:lnTo>
                    <a:pt x="208216" y="115912"/>
                  </a:lnTo>
                  <a:lnTo>
                    <a:pt x="210502" y="111340"/>
                  </a:lnTo>
                  <a:lnTo>
                    <a:pt x="215074" y="105244"/>
                  </a:lnTo>
                  <a:lnTo>
                    <a:pt x="218122" y="97624"/>
                  </a:lnTo>
                  <a:lnTo>
                    <a:pt x="221170" y="93052"/>
                  </a:lnTo>
                  <a:lnTo>
                    <a:pt x="222694" y="88480"/>
                  </a:lnTo>
                  <a:close/>
                </a:path>
                <a:path w="1353184" h="366395">
                  <a:moveTo>
                    <a:pt x="285267" y="292989"/>
                  </a:moveTo>
                  <a:lnTo>
                    <a:pt x="274599" y="292989"/>
                  </a:lnTo>
                  <a:lnTo>
                    <a:pt x="274599" y="300609"/>
                  </a:lnTo>
                  <a:lnTo>
                    <a:pt x="274599" y="312801"/>
                  </a:lnTo>
                  <a:lnTo>
                    <a:pt x="274599" y="320421"/>
                  </a:lnTo>
                  <a:lnTo>
                    <a:pt x="274599" y="331089"/>
                  </a:lnTo>
                  <a:lnTo>
                    <a:pt x="218122" y="331089"/>
                  </a:lnTo>
                  <a:lnTo>
                    <a:pt x="218122" y="320421"/>
                  </a:lnTo>
                  <a:lnTo>
                    <a:pt x="274599" y="320421"/>
                  </a:lnTo>
                  <a:lnTo>
                    <a:pt x="274599" y="312801"/>
                  </a:lnTo>
                  <a:lnTo>
                    <a:pt x="218122" y="312801"/>
                  </a:lnTo>
                  <a:lnTo>
                    <a:pt x="218122" y="300609"/>
                  </a:lnTo>
                  <a:lnTo>
                    <a:pt x="274599" y="300609"/>
                  </a:lnTo>
                  <a:lnTo>
                    <a:pt x="274599" y="292989"/>
                  </a:lnTo>
                  <a:lnTo>
                    <a:pt x="207454" y="292989"/>
                  </a:lnTo>
                  <a:lnTo>
                    <a:pt x="207454" y="366229"/>
                  </a:lnTo>
                  <a:lnTo>
                    <a:pt x="218122" y="366229"/>
                  </a:lnTo>
                  <a:lnTo>
                    <a:pt x="218122" y="338797"/>
                  </a:lnTo>
                  <a:lnTo>
                    <a:pt x="274599" y="338797"/>
                  </a:lnTo>
                  <a:lnTo>
                    <a:pt x="274599" y="350989"/>
                  </a:lnTo>
                  <a:lnTo>
                    <a:pt x="273075" y="352513"/>
                  </a:lnTo>
                  <a:lnTo>
                    <a:pt x="271551" y="352513"/>
                  </a:lnTo>
                  <a:lnTo>
                    <a:pt x="271551" y="354037"/>
                  </a:lnTo>
                  <a:lnTo>
                    <a:pt x="256311" y="354037"/>
                  </a:lnTo>
                  <a:lnTo>
                    <a:pt x="257835" y="364705"/>
                  </a:lnTo>
                  <a:lnTo>
                    <a:pt x="276123" y="364705"/>
                  </a:lnTo>
                  <a:lnTo>
                    <a:pt x="282219" y="361657"/>
                  </a:lnTo>
                  <a:lnTo>
                    <a:pt x="283743" y="360133"/>
                  </a:lnTo>
                  <a:lnTo>
                    <a:pt x="285267" y="357085"/>
                  </a:lnTo>
                  <a:lnTo>
                    <a:pt x="285267" y="338797"/>
                  </a:lnTo>
                  <a:lnTo>
                    <a:pt x="285267" y="331089"/>
                  </a:lnTo>
                  <a:lnTo>
                    <a:pt x="285267" y="320421"/>
                  </a:lnTo>
                  <a:lnTo>
                    <a:pt x="285267" y="312801"/>
                  </a:lnTo>
                  <a:lnTo>
                    <a:pt x="285267" y="300609"/>
                  </a:lnTo>
                  <a:lnTo>
                    <a:pt x="285267" y="292989"/>
                  </a:lnTo>
                  <a:close/>
                </a:path>
                <a:path w="1353184" h="366395">
                  <a:moveTo>
                    <a:pt x="291376" y="109816"/>
                  </a:moveTo>
                  <a:lnTo>
                    <a:pt x="288721" y="84658"/>
                  </a:lnTo>
                  <a:lnTo>
                    <a:pt x="282803" y="61760"/>
                  </a:lnTo>
                  <a:lnTo>
                    <a:pt x="273151" y="41160"/>
                  </a:lnTo>
                  <a:lnTo>
                    <a:pt x="259372" y="22860"/>
                  </a:lnTo>
                  <a:lnTo>
                    <a:pt x="250228" y="28956"/>
                  </a:lnTo>
                  <a:lnTo>
                    <a:pt x="256768" y="37236"/>
                  </a:lnTo>
                  <a:lnTo>
                    <a:pt x="262610" y="46101"/>
                  </a:lnTo>
                  <a:lnTo>
                    <a:pt x="276326" y="86956"/>
                  </a:lnTo>
                  <a:lnTo>
                    <a:pt x="277660" y="108292"/>
                  </a:lnTo>
                  <a:lnTo>
                    <a:pt x="277660" y="109816"/>
                  </a:lnTo>
                  <a:lnTo>
                    <a:pt x="291376" y="109816"/>
                  </a:lnTo>
                  <a:close/>
                </a:path>
                <a:path w="1353184" h="366395">
                  <a:moveTo>
                    <a:pt x="294411" y="274701"/>
                  </a:moveTo>
                  <a:lnTo>
                    <a:pt x="251739" y="274701"/>
                  </a:lnTo>
                  <a:lnTo>
                    <a:pt x="251739" y="264033"/>
                  </a:lnTo>
                  <a:lnTo>
                    <a:pt x="286791" y="264033"/>
                  </a:lnTo>
                  <a:lnTo>
                    <a:pt x="286791" y="256311"/>
                  </a:lnTo>
                  <a:lnTo>
                    <a:pt x="251739" y="256311"/>
                  </a:lnTo>
                  <a:lnTo>
                    <a:pt x="251739" y="245643"/>
                  </a:lnTo>
                  <a:lnTo>
                    <a:pt x="291363" y="245643"/>
                  </a:lnTo>
                  <a:lnTo>
                    <a:pt x="291363" y="238023"/>
                  </a:lnTo>
                  <a:lnTo>
                    <a:pt x="251739" y="238023"/>
                  </a:lnTo>
                  <a:lnTo>
                    <a:pt x="251739" y="228879"/>
                  </a:lnTo>
                  <a:lnTo>
                    <a:pt x="239547" y="228879"/>
                  </a:lnTo>
                  <a:lnTo>
                    <a:pt x="239547" y="238023"/>
                  </a:lnTo>
                  <a:lnTo>
                    <a:pt x="201358" y="238023"/>
                  </a:lnTo>
                  <a:lnTo>
                    <a:pt x="201358" y="245643"/>
                  </a:lnTo>
                  <a:lnTo>
                    <a:pt x="239547" y="245643"/>
                  </a:lnTo>
                  <a:lnTo>
                    <a:pt x="239547" y="256311"/>
                  </a:lnTo>
                  <a:lnTo>
                    <a:pt x="207454" y="256311"/>
                  </a:lnTo>
                  <a:lnTo>
                    <a:pt x="207454" y="264033"/>
                  </a:lnTo>
                  <a:lnTo>
                    <a:pt x="239547" y="264033"/>
                  </a:lnTo>
                  <a:lnTo>
                    <a:pt x="239547" y="274701"/>
                  </a:lnTo>
                  <a:lnTo>
                    <a:pt x="199834" y="274701"/>
                  </a:lnTo>
                  <a:lnTo>
                    <a:pt x="199834" y="283845"/>
                  </a:lnTo>
                  <a:lnTo>
                    <a:pt x="294411" y="283845"/>
                  </a:lnTo>
                  <a:lnTo>
                    <a:pt x="294411" y="274701"/>
                  </a:lnTo>
                  <a:close/>
                </a:path>
                <a:path w="1353184" h="366395">
                  <a:moveTo>
                    <a:pt x="440817" y="12192"/>
                  </a:moveTo>
                  <a:lnTo>
                    <a:pt x="381381" y="12192"/>
                  </a:lnTo>
                  <a:lnTo>
                    <a:pt x="381381" y="0"/>
                  </a:lnTo>
                  <a:lnTo>
                    <a:pt x="369189" y="0"/>
                  </a:lnTo>
                  <a:lnTo>
                    <a:pt x="369189" y="12192"/>
                  </a:lnTo>
                  <a:lnTo>
                    <a:pt x="309651" y="12192"/>
                  </a:lnTo>
                  <a:lnTo>
                    <a:pt x="309651" y="36576"/>
                  </a:lnTo>
                  <a:lnTo>
                    <a:pt x="320319" y="36576"/>
                  </a:lnTo>
                  <a:lnTo>
                    <a:pt x="320319" y="19812"/>
                  </a:lnTo>
                  <a:lnTo>
                    <a:pt x="430149" y="19812"/>
                  </a:lnTo>
                  <a:lnTo>
                    <a:pt x="430149" y="35052"/>
                  </a:lnTo>
                  <a:lnTo>
                    <a:pt x="440817" y="35052"/>
                  </a:lnTo>
                  <a:lnTo>
                    <a:pt x="440817" y="19812"/>
                  </a:lnTo>
                  <a:lnTo>
                    <a:pt x="440817" y="12192"/>
                  </a:lnTo>
                  <a:close/>
                </a:path>
                <a:path w="1353184" h="366395">
                  <a:moveTo>
                    <a:pt x="442341" y="283832"/>
                  </a:moveTo>
                  <a:lnTo>
                    <a:pt x="436245" y="274688"/>
                  </a:lnTo>
                  <a:lnTo>
                    <a:pt x="393573" y="291452"/>
                  </a:lnTo>
                  <a:lnTo>
                    <a:pt x="389001" y="283832"/>
                  </a:lnTo>
                  <a:lnTo>
                    <a:pt x="382905" y="280784"/>
                  </a:lnTo>
                  <a:lnTo>
                    <a:pt x="366141" y="280784"/>
                  </a:lnTo>
                  <a:lnTo>
                    <a:pt x="353949" y="283832"/>
                  </a:lnTo>
                  <a:lnTo>
                    <a:pt x="350901" y="283832"/>
                  </a:lnTo>
                  <a:lnTo>
                    <a:pt x="349377" y="285356"/>
                  </a:lnTo>
                  <a:lnTo>
                    <a:pt x="347853" y="285356"/>
                  </a:lnTo>
                  <a:lnTo>
                    <a:pt x="356425" y="272783"/>
                  </a:lnTo>
                  <a:lnTo>
                    <a:pt x="359638" y="267360"/>
                  </a:lnTo>
                  <a:lnTo>
                    <a:pt x="361569" y="262496"/>
                  </a:lnTo>
                  <a:lnTo>
                    <a:pt x="421005" y="262496"/>
                  </a:lnTo>
                  <a:lnTo>
                    <a:pt x="421005" y="253263"/>
                  </a:lnTo>
                  <a:lnTo>
                    <a:pt x="366141" y="253263"/>
                  </a:lnTo>
                  <a:lnTo>
                    <a:pt x="369189" y="241071"/>
                  </a:lnTo>
                  <a:lnTo>
                    <a:pt x="370713" y="236499"/>
                  </a:lnTo>
                  <a:lnTo>
                    <a:pt x="358521" y="234975"/>
                  </a:lnTo>
                  <a:lnTo>
                    <a:pt x="353949" y="253263"/>
                  </a:lnTo>
                  <a:lnTo>
                    <a:pt x="314236" y="253263"/>
                  </a:lnTo>
                  <a:lnTo>
                    <a:pt x="314236" y="262496"/>
                  </a:lnTo>
                  <a:lnTo>
                    <a:pt x="349377" y="262496"/>
                  </a:lnTo>
                  <a:lnTo>
                    <a:pt x="341604" y="275907"/>
                  </a:lnTo>
                  <a:lnTo>
                    <a:pt x="332143" y="288594"/>
                  </a:lnTo>
                  <a:lnTo>
                    <a:pt x="320992" y="300431"/>
                  </a:lnTo>
                  <a:lnTo>
                    <a:pt x="308140" y="311264"/>
                  </a:lnTo>
                  <a:lnTo>
                    <a:pt x="315760" y="318884"/>
                  </a:lnTo>
                  <a:lnTo>
                    <a:pt x="347319" y="294081"/>
                  </a:lnTo>
                  <a:lnTo>
                    <a:pt x="360045" y="289928"/>
                  </a:lnTo>
                  <a:lnTo>
                    <a:pt x="366141" y="288404"/>
                  </a:lnTo>
                  <a:lnTo>
                    <a:pt x="378333" y="288404"/>
                  </a:lnTo>
                  <a:lnTo>
                    <a:pt x="381381" y="291452"/>
                  </a:lnTo>
                  <a:lnTo>
                    <a:pt x="382905" y="296024"/>
                  </a:lnTo>
                  <a:lnTo>
                    <a:pt x="372097" y="301726"/>
                  </a:lnTo>
                  <a:lnTo>
                    <a:pt x="362712" y="307263"/>
                  </a:lnTo>
                  <a:lnTo>
                    <a:pt x="355041" y="312534"/>
                  </a:lnTo>
                  <a:lnTo>
                    <a:pt x="349377" y="317360"/>
                  </a:lnTo>
                  <a:lnTo>
                    <a:pt x="343281" y="324980"/>
                  </a:lnTo>
                  <a:lnTo>
                    <a:pt x="340144" y="331076"/>
                  </a:lnTo>
                  <a:lnTo>
                    <a:pt x="340144" y="346417"/>
                  </a:lnTo>
                  <a:lnTo>
                    <a:pt x="381546" y="361353"/>
                  </a:lnTo>
                  <a:lnTo>
                    <a:pt x="398145" y="361657"/>
                  </a:lnTo>
                  <a:lnTo>
                    <a:pt x="419862" y="361467"/>
                  </a:lnTo>
                  <a:lnTo>
                    <a:pt x="429869" y="361010"/>
                  </a:lnTo>
                  <a:lnTo>
                    <a:pt x="439293" y="360133"/>
                  </a:lnTo>
                  <a:lnTo>
                    <a:pt x="437769" y="349465"/>
                  </a:lnTo>
                  <a:lnTo>
                    <a:pt x="428675" y="350583"/>
                  </a:lnTo>
                  <a:lnTo>
                    <a:pt x="417576" y="351561"/>
                  </a:lnTo>
                  <a:lnTo>
                    <a:pt x="404761" y="352247"/>
                  </a:lnTo>
                  <a:lnTo>
                    <a:pt x="390525" y="352513"/>
                  </a:lnTo>
                  <a:lnTo>
                    <a:pt x="379958" y="352221"/>
                  </a:lnTo>
                  <a:lnTo>
                    <a:pt x="350901" y="341845"/>
                  </a:lnTo>
                  <a:lnTo>
                    <a:pt x="350901" y="337273"/>
                  </a:lnTo>
                  <a:lnTo>
                    <a:pt x="353161" y="330073"/>
                  </a:lnTo>
                  <a:lnTo>
                    <a:pt x="359854" y="322326"/>
                  </a:lnTo>
                  <a:lnTo>
                    <a:pt x="370827" y="314032"/>
                  </a:lnTo>
                  <a:lnTo>
                    <a:pt x="385953" y="305168"/>
                  </a:lnTo>
                  <a:lnTo>
                    <a:pt x="385953" y="337273"/>
                  </a:lnTo>
                  <a:lnTo>
                    <a:pt x="396621" y="337273"/>
                  </a:lnTo>
                  <a:lnTo>
                    <a:pt x="396621" y="300596"/>
                  </a:lnTo>
                  <a:lnTo>
                    <a:pt x="422910" y="290499"/>
                  </a:lnTo>
                  <a:lnTo>
                    <a:pt x="433489" y="286677"/>
                  </a:lnTo>
                  <a:lnTo>
                    <a:pt x="442341" y="283832"/>
                  </a:lnTo>
                  <a:close/>
                </a:path>
                <a:path w="1353184" h="366395">
                  <a:moveTo>
                    <a:pt x="447001" y="118960"/>
                  </a:moveTo>
                  <a:lnTo>
                    <a:pt x="436143" y="111264"/>
                  </a:lnTo>
                  <a:lnTo>
                    <a:pt x="426732" y="102006"/>
                  </a:lnTo>
                  <a:lnTo>
                    <a:pt x="419049" y="91313"/>
                  </a:lnTo>
                  <a:lnTo>
                    <a:pt x="413385" y="79336"/>
                  </a:lnTo>
                  <a:lnTo>
                    <a:pt x="422859" y="73647"/>
                  </a:lnTo>
                  <a:lnTo>
                    <a:pt x="427875" y="70192"/>
                  </a:lnTo>
                  <a:lnTo>
                    <a:pt x="430911" y="68097"/>
                  </a:lnTo>
                  <a:lnTo>
                    <a:pt x="437819" y="62839"/>
                  </a:lnTo>
                  <a:lnTo>
                    <a:pt x="443865" y="58000"/>
                  </a:lnTo>
                  <a:lnTo>
                    <a:pt x="434721" y="51816"/>
                  </a:lnTo>
                  <a:lnTo>
                    <a:pt x="429844" y="55791"/>
                  </a:lnTo>
                  <a:lnTo>
                    <a:pt x="424243" y="60464"/>
                  </a:lnTo>
                  <a:lnTo>
                    <a:pt x="417791" y="65405"/>
                  </a:lnTo>
                  <a:lnTo>
                    <a:pt x="405765" y="42672"/>
                  </a:lnTo>
                  <a:lnTo>
                    <a:pt x="424053" y="42672"/>
                  </a:lnTo>
                  <a:lnTo>
                    <a:pt x="424053" y="33528"/>
                  </a:lnTo>
                  <a:lnTo>
                    <a:pt x="327939" y="33528"/>
                  </a:lnTo>
                  <a:lnTo>
                    <a:pt x="327939" y="42672"/>
                  </a:lnTo>
                  <a:lnTo>
                    <a:pt x="361569" y="42672"/>
                  </a:lnTo>
                  <a:lnTo>
                    <a:pt x="349834" y="50177"/>
                  </a:lnTo>
                  <a:lnTo>
                    <a:pt x="337515" y="56654"/>
                  </a:lnTo>
                  <a:lnTo>
                    <a:pt x="324624" y="62268"/>
                  </a:lnTo>
                  <a:lnTo>
                    <a:pt x="311175" y="67144"/>
                  </a:lnTo>
                  <a:lnTo>
                    <a:pt x="315747" y="74764"/>
                  </a:lnTo>
                  <a:lnTo>
                    <a:pt x="329171" y="69888"/>
                  </a:lnTo>
                  <a:lnTo>
                    <a:pt x="341896" y="64274"/>
                  </a:lnTo>
                  <a:lnTo>
                    <a:pt x="353771" y="57797"/>
                  </a:lnTo>
                  <a:lnTo>
                    <a:pt x="364617" y="50292"/>
                  </a:lnTo>
                  <a:lnTo>
                    <a:pt x="367665" y="54952"/>
                  </a:lnTo>
                  <a:lnTo>
                    <a:pt x="370713" y="61048"/>
                  </a:lnTo>
                  <a:lnTo>
                    <a:pt x="364921" y="64744"/>
                  </a:lnTo>
                  <a:lnTo>
                    <a:pt x="358711" y="68859"/>
                  </a:lnTo>
                  <a:lnTo>
                    <a:pt x="309651" y="93052"/>
                  </a:lnTo>
                  <a:lnTo>
                    <a:pt x="314223" y="100672"/>
                  </a:lnTo>
                  <a:lnTo>
                    <a:pt x="331038" y="94411"/>
                  </a:lnTo>
                  <a:lnTo>
                    <a:pt x="346849" y="87147"/>
                  </a:lnTo>
                  <a:lnTo>
                    <a:pt x="361238" y="79032"/>
                  </a:lnTo>
                  <a:lnTo>
                    <a:pt x="373761" y="70192"/>
                  </a:lnTo>
                  <a:lnTo>
                    <a:pt x="375285" y="73240"/>
                  </a:lnTo>
                  <a:lnTo>
                    <a:pt x="376809" y="77812"/>
                  </a:lnTo>
                  <a:lnTo>
                    <a:pt x="378333" y="80860"/>
                  </a:lnTo>
                  <a:lnTo>
                    <a:pt x="372021" y="86575"/>
                  </a:lnTo>
                  <a:lnTo>
                    <a:pt x="334772" y="109131"/>
                  </a:lnTo>
                  <a:lnTo>
                    <a:pt x="309651" y="120484"/>
                  </a:lnTo>
                  <a:lnTo>
                    <a:pt x="314223" y="128206"/>
                  </a:lnTo>
                  <a:lnTo>
                    <a:pt x="331990" y="120954"/>
                  </a:lnTo>
                  <a:lnTo>
                    <a:pt x="348754" y="112877"/>
                  </a:lnTo>
                  <a:lnTo>
                    <a:pt x="364591" y="103720"/>
                  </a:lnTo>
                  <a:lnTo>
                    <a:pt x="379857" y="93052"/>
                  </a:lnTo>
                  <a:lnTo>
                    <a:pt x="379857" y="112877"/>
                  </a:lnTo>
                  <a:lnTo>
                    <a:pt x="378333" y="115912"/>
                  </a:lnTo>
                  <a:lnTo>
                    <a:pt x="378307" y="119011"/>
                  </a:lnTo>
                  <a:lnTo>
                    <a:pt x="376809" y="122008"/>
                  </a:lnTo>
                  <a:lnTo>
                    <a:pt x="373761" y="123634"/>
                  </a:lnTo>
                  <a:lnTo>
                    <a:pt x="370713" y="125158"/>
                  </a:lnTo>
                  <a:lnTo>
                    <a:pt x="369189" y="126682"/>
                  </a:lnTo>
                  <a:lnTo>
                    <a:pt x="350901" y="126682"/>
                  </a:lnTo>
                  <a:lnTo>
                    <a:pt x="350901" y="135826"/>
                  </a:lnTo>
                  <a:lnTo>
                    <a:pt x="376809" y="135826"/>
                  </a:lnTo>
                  <a:lnTo>
                    <a:pt x="381381" y="134302"/>
                  </a:lnTo>
                  <a:lnTo>
                    <a:pt x="392049" y="103720"/>
                  </a:lnTo>
                  <a:lnTo>
                    <a:pt x="391223" y="93052"/>
                  </a:lnTo>
                  <a:lnTo>
                    <a:pt x="390906" y="88861"/>
                  </a:lnTo>
                  <a:lnTo>
                    <a:pt x="387477" y="73990"/>
                  </a:lnTo>
                  <a:lnTo>
                    <a:pt x="386016" y="70192"/>
                  </a:lnTo>
                  <a:lnTo>
                    <a:pt x="381762" y="59105"/>
                  </a:lnTo>
                  <a:lnTo>
                    <a:pt x="377024" y="50292"/>
                  </a:lnTo>
                  <a:lnTo>
                    <a:pt x="373761" y="44196"/>
                  </a:lnTo>
                  <a:lnTo>
                    <a:pt x="375285" y="42672"/>
                  </a:lnTo>
                  <a:lnTo>
                    <a:pt x="395097" y="42672"/>
                  </a:lnTo>
                  <a:lnTo>
                    <a:pt x="395909" y="54952"/>
                  </a:lnTo>
                  <a:lnTo>
                    <a:pt x="396036" y="55791"/>
                  </a:lnTo>
                  <a:lnTo>
                    <a:pt x="413575" y="102387"/>
                  </a:lnTo>
                  <a:lnTo>
                    <a:pt x="439293" y="128206"/>
                  </a:lnTo>
                  <a:lnTo>
                    <a:pt x="447001" y="118960"/>
                  </a:lnTo>
                  <a:close/>
                </a:path>
                <a:path w="1353184" h="366395">
                  <a:moveTo>
                    <a:pt x="511022" y="114388"/>
                  </a:moveTo>
                  <a:lnTo>
                    <a:pt x="501878" y="106768"/>
                  </a:lnTo>
                  <a:lnTo>
                    <a:pt x="492417" y="113334"/>
                  </a:lnTo>
                  <a:lnTo>
                    <a:pt x="482257" y="119202"/>
                  </a:lnTo>
                  <a:lnTo>
                    <a:pt x="471220" y="124206"/>
                  </a:lnTo>
                  <a:lnTo>
                    <a:pt x="459206" y="128193"/>
                  </a:lnTo>
                  <a:lnTo>
                    <a:pt x="465302" y="135813"/>
                  </a:lnTo>
                  <a:lnTo>
                    <a:pt x="471398" y="134289"/>
                  </a:lnTo>
                  <a:lnTo>
                    <a:pt x="479018" y="131241"/>
                  </a:lnTo>
                  <a:lnTo>
                    <a:pt x="488162" y="126669"/>
                  </a:lnTo>
                  <a:lnTo>
                    <a:pt x="495592" y="123431"/>
                  </a:lnTo>
                  <a:lnTo>
                    <a:pt x="501878" y="120497"/>
                  </a:lnTo>
                  <a:lnTo>
                    <a:pt x="507022" y="117576"/>
                  </a:lnTo>
                  <a:lnTo>
                    <a:pt x="511022" y="114388"/>
                  </a:lnTo>
                  <a:close/>
                </a:path>
                <a:path w="1353184" h="366395">
                  <a:moveTo>
                    <a:pt x="579691" y="6083"/>
                  </a:moveTo>
                  <a:lnTo>
                    <a:pt x="569023" y="6083"/>
                  </a:lnTo>
                  <a:lnTo>
                    <a:pt x="569023" y="15227"/>
                  </a:lnTo>
                  <a:lnTo>
                    <a:pt x="569023" y="30467"/>
                  </a:lnTo>
                  <a:lnTo>
                    <a:pt x="569023" y="38087"/>
                  </a:lnTo>
                  <a:lnTo>
                    <a:pt x="569023" y="53428"/>
                  </a:lnTo>
                  <a:lnTo>
                    <a:pt x="569023" y="61048"/>
                  </a:lnTo>
                  <a:lnTo>
                    <a:pt x="569023" y="76288"/>
                  </a:lnTo>
                  <a:lnTo>
                    <a:pt x="489686" y="76288"/>
                  </a:lnTo>
                  <a:lnTo>
                    <a:pt x="489686" y="61048"/>
                  </a:lnTo>
                  <a:lnTo>
                    <a:pt x="569023" y="61048"/>
                  </a:lnTo>
                  <a:lnTo>
                    <a:pt x="569023" y="53428"/>
                  </a:lnTo>
                  <a:lnTo>
                    <a:pt x="489686" y="53428"/>
                  </a:lnTo>
                  <a:lnTo>
                    <a:pt x="489686" y="38087"/>
                  </a:lnTo>
                  <a:lnTo>
                    <a:pt x="569023" y="38087"/>
                  </a:lnTo>
                  <a:lnTo>
                    <a:pt x="569023" y="30467"/>
                  </a:lnTo>
                  <a:lnTo>
                    <a:pt x="489686" y="30467"/>
                  </a:lnTo>
                  <a:lnTo>
                    <a:pt x="489686" y="15227"/>
                  </a:lnTo>
                  <a:lnTo>
                    <a:pt x="569023" y="15227"/>
                  </a:lnTo>
                  <a:lnTo>
                    <a:pt x="569023" y="6083"/>
                  </a:lnTo>
                  <a:lnTo>
                    <a:pt x="477494" y="6083"/>
                  </a:lnTo>
                  <a:lnTo>
                    <a:pt x="477494" y="85432"/>
                  </a:lnTo>
                  <a:lnTo>
                    <a:pt x="579691" y="85432"/>
                  </a:lnTo>
                  <a:lnTo>
                    <a:pt x="579691" y="76288"/>
                  </a:lnTo>
                  <a:lnTo>
                    <a:pt x="579691" y="61048"/>
                  </a:lnTo>
                  <a:lnTo>
                    <a:pt x="579691" y="53428"/>
                  </a:lnTo>
                  <a:lnTo>
                    <a:pt x="579691" y="38087"/>
                  </a:lnTo>
                  <a:lnTo>
                    <a:pt x="579691" y="30467"/>
                  </a:lnTo>
                  <a:lnTo>
                    <a:pt x="579691" y="15227"/>
                  </a:lnTo>
                  <a:lnTo>
                    <a:pt x="579691" y="6083"/>
                  </a:lnTo>
                  <a:close/>
                </a:path>
                <a:path w="1353184" h="366395">
                  <a:moveTo>
                    <a:pt x="594931" y="128193"/>
                  </a:moveTo>
                  <a:lnTo>
                    <a:pt x="584403" y="124206"/>
                  </a:lnTo>
                  <a:lnTo>
                    <a:pt x="573595" y="119202"/>
                  </a:lnTo>
                  <a:lnTo>
                    <a:pt x="562787" y="113334"/>
                  </a:lnTo>
                  <a:lnTo>
                    <a:pt x="552259" y="106768"/>
                  </a:lnTo>
                  <a:lnTo>
                    <a:pt x="544550" y="114388"/>
                  </a:lnTo>
                  <a:lnTo>
                    <a:pt x="549122" y="117436"/>
                  </a:lnTo>
                  <a:lnTo>
                    <a:pt x="555307" y="122008"/>
                  </a:lnTo>
                  <a:lnTo>
                    <a:pt x="564451" y="126669"/>
                  </a:lnTo>
                  <a:lnTo>
                    <a:pt x="571042" y="129819"/>
                  </a:lnTo>
                  <a:lnTo>
                    <a:pt x="577215" y="132384"/>
                  </a:lnTo>
                  <a:lnTo>
                    <a:pt x="583095" y="134391"/>
                  </a:lnTo>
                  <a:lnTo>
                    <a:pt x="588835" y="135813"/>
                  </a:lnTo>
                  <a:lnTo>
                    <a:pt x="594931" y="128193"/>
                  </a:lnTo>
                  <a:close/>
                </a:path>
                <a:path w="1353184" h="366395">
                  <a:moveTo>
                    <a:pt x="596455" y="302120"/>
                  </a:moveTo>
                  <a:lnTo>
                    <a:pt x="588835" y="302120"/>
                  </a:lnTo>
                  <a:lnTo>
                    <a:pt x="588835" y="311264"/>
                  </a:lnTo>
                  <a:lnTo>
                    <a:pt x="587311" y="317360"/>
                  </a:lnTo>
                  <a:lnTo>
                    <a:pt x="587311" y="323456"/>
                  </a:lnTo>
                  <a:lnTo>
                    <a:pt x="585787" y="324980"/>
                  </a:lnTo>
                  <a:lnTo>
                    <a:pt x="576643" y="324980"/>
                  </a:lnTo>
                  <a:lnTo>
                    <a:pt x="575119" y="323456"/>
                  </a:lnTo>
                  <a:lnTo>
                    <a:pt x="575119" y="244119"/>
                  </a:lnTo>
                  <a:lnTo>
                    <a:pt x="575119" y="236499"/>
                  </a:lnTo>
                  <a:lnTo>
                    <a:pt x="532345" y="236499"/>
                  </a:lnTo>
                  <a:lnTo>
                    <a:pt x="532282" y="277228"/>
                  </a:lnTo>
                  <a:lnTo>
                    <a:pt x="531228" y="291642"/>
                  </a:lnTo>
                  <a:lnTo>
                    <a:pt x="527964" y="305930"/>
                  </a:lnTo>
                  <a:lnTo>
                    <a:pt x="522706" y="319074"/>
                  </a:lnTo>
                  <a:lnTo>
                    <a:pt x="515581" y="331076"/>
                  </a:lnTo>
                  <a:lnTo>
                    <a:pt x="523201" y="335749"/>
                  </a:lnTo>
                  <a:lnTo>
                    <a:pt x="527494" y="330581"/>
                  </a:lnTo>
                  <a:lnTo>
                    <a:pt x="531202" y="324421"/>
                  </a:lnTo>
                  <a:lnTo>
                    <a:pt x="534352" y="317436"/>
                  </a:lnTo>
                  <a:lnTo>
                    <a:pt x="536917" y="309740"/>
                  </a:lnTo>
                  <a:lnTo>
                    <a:pt x="539800" y="301485"/>
                  </a:lnTo>
                  <a:lnTo>
                    <a:pt x="541680" y="292785"/>
                  </a:lnTo>
                  <a:lnTo>
                    <a:pt x="542709" y="283819"/>
                  </a:lnTo>
                  <a:lnTo>
                    <a:pt x="542937" y="277228"/>
                  </a:lnTo>
                  <a:lnTo>
                    <a:pt x="543013" y="244119"/>
                  </a:lnTo>
                  <a:lnTo>
                    <a:pt x="562927" y="244119"/>
                  </a:lnTo>
                  <a:lnTo>
                    <a:pt x="562927" y="326504"/>
                  </a:lnTo>
                  <a:lnTo>
                    <a:pt x="564451" y="328028"/>
                  </a:lnTo>
                  <a:lnTo>
                    <a:pt x="564451" y="329552"/>
                  </a:lnTo>
                  <a:lnTo>
                    <a:pt x="565975" y="332701"/>
                  </a:lnTo>
                  <a:lnTo>
                    <a:pt x="567499" y="334225"/>
                  </a:lnTo>
                  <a:lnTo>
                    <a:pt x="572071" y="334225"/>
                  </a:lnTo>
                  <a:lnTo>
                    <a:pt x="576643" y="335749"/>
                  </a:lnTo>
                  <a:lnTo>
                    <a:pt x="587311" y="335749"/>
                  </a:lnTo>
                  <a:lnTo>
                    <a:pt x="591883" y="334225"/>
                  </a:lnTo>
                  <a:lnTo>
                    <a:pt x="593407" y="332701"/>
                  </a:lnTo>
                  <a:lnTo>
                    <a:pt x="596455" y="331076"/>
                  </a:lnTo>
                  <a:lnTo>
                    <a:pt x="596455" y="324980"/>
                  </a:lnTo>
                  <a:lnTo>
                    <a:pt x="596455" y="302120"/>
                  </a:lnTo>
                  <a:close/>
                </a:path>
                <a:path w="1353184" h="366395">
                  <a:moveTo>
                    <a:pt x="599503" y="96100"/>
                  </a:moveTo>
                  <a:lnTo>
                    <a:pt x="457682" y="96100"/>
                  </a:lnTo>
                  <a:lnTo>
                    <a:pt x="457682" y="105244"/>
                  </a:lnTo>
                  <a:lnTo>
                    <a:pt x="599503" y="105244"/>
                  </a:lnTo>
                  <a:lnTo>
                    <a:pt x="599503" y="96100"/>
                  </a:lnTo>
                  <a:close/>
                </a:path>
                <a:path w="1353184" h="366395">
                  <a:moveTo>
                    <a:pt x="601027" y="352513"/>
                  </a:moveTo>
                  <a:lnTo>
                    <a:pt x="594931" y="354037"/>
                  </a:lnTo>
                  <a:lnTo>
                    <a:pt x="582739" y="354037"/>
                  </a:lnTo>
                  <a:lnTo>
                    <a:pt x="570763" y="353771"/>
                  </a:lnTo>
                  <a:lnTo>
                    <a:pt x="560057" y="353085"/>
                  </a:lnTo>
                  <a:lnTo>
                    <a:pt x="550760" y="352107"/>
                  </a:lnTo>
                  <a:lnTo>
                    <a:pt x="543013" y="350989"/>
                  </a:lnTo>
                  <a:lnTo>
                    <a:pt x="532345" y="350989"/>
                  </a:lnTo>
                  <a:lnTo>
                    <a:pt x="524725" y="349465"/>
                  </a:lnTo>
                  <a:lnTo>
                    <a:pt x="521677" y="347941"/>
                  </a:lnTo>
                  <a:lnTo>
                    <a:pt x="517105" y="344893"/>
                  </a:lnTo>
                  <a:lnTo>
                    <a:pt x="514057" y="343369"/>
                  </a:lnTo>
                  <a:lnTo>
                    <a:pt x="504913" y="337273"/>
                  </a:lnTo>
                  <a:lnTo>
                    <a:pt x="501865" y="334225"/>
                  </a:lnTo>
                  <a:lnTo>
                    <a:pt x="497293" y="329552"/>
                  </a:lnTo>
                  <a:lnTo>
                    <a:pt x="503326" y="318884"/>
                  </a:lnTo>
                  <a:lnTo>
                    <a:pt x="506183" y="313842"/>
                  </a:lnTo>
                  <a:lnTo>
                    <a:pt x="512343" y="296405"/>
                  </a:lnTo>
                  <a:lnTo>
                    <a:pt x="515950" y="277228"/>
                  </a:lnTo>
                  <a:lnTo>
                    <a:pt x="517029" y="257835"/>
                  </a:lnTo>
                  <a:lnTo>
                    <a:pt x="517105" y="248691"/>
                  </a:lnTo>
                  <a:lnTo>
                    <a:pt x="504913" y="248691"/>
                  </a:lnTo>
                  <a:lnTo>
                    <a:pt x="504913" y="257835"/>
                  </a:lnTo>
                  <a:lnTo>
                    <a:pt x="504913" y="259359"/>
                  </a:lnTo>
                  <a:lnTo>
                    <a:pt x="504063" y="275132"/>
                  </a:lnTo>
                  <a:lnTo>
                    <a:pt x="501484" y="290309"/>
                  </a:lnTo>
                  <a:lnTo>
                    <a:pt x="497205" y="304888"/>
                  </a:lnTo>
                  <a:lnTo>
                    <a:pt x="491197" y="318884"/>
                  </a:lnTo>
                  <a:lnTo>
                    <a:pt x="485203" y="309511"/>
                  </a:lnTo>
                  <a:lnTo>
                    <a:pt x="480910" y="299834"/>
                  </a:lnTo>
                  <a:lnTo>
                    <a:pt x="479501" y="294500"/>
                  </a:lnTo>
                  <a:lnTo>
                    <a:pt x="478345" y="290169"/>
                  </a:lnTo>
                  <a:lnTo>
                    <a:pt x="477481" y="280784"/>
                  </a:lnTo>
                  <a:lnTo>
                    <a:pt x="479005" y="273164"/>
                  </a:lnTo>
                  <a:lnTo>
                    <a:pt x="482053" y="265544"/>
                  </a:lnTo>
                  <a:lnTo>
                    <a:pt x="485101" y="257835"/>
                  </a:lnTo>
                  <a:lnTo>
                    <a:pt x="504913" y="257835"/>
                  </a:lnTo>
                  <a:lnTo>
                    <a:pt x="504913" y="248691"/>
                  </a:lnTo>
                  <a:lnTo>
                    <a:pt x="486625" y="248691"/>
                  </a:lnTo>
                  <a:lnTo>
                    <a:pt x="489673" y="236499"/>
                  </a:lnTo>
                  <a:lnTo>
                    <a:pt x="491197" y="228879"/>
                  </a:lnTo>
                  <a:lnTo>
                    <a:pt x="479005" y="228879"/>
                  </a:lnTo>
                  <a:lnTo>
                    <a:pt x="477824" y="237172"/>
                  </a:lnTo>
                  <a:lnTo>
                    <a:pt x="476338" y="246037"/>
                  </a:lnTo>
                  <a:lnTo>
                    <a:pt x="463575" y="284975"/>
                  </a:lnTo>
                  <a:lnTo>
                    <a:pt x="454621" y="302120"/>
                  </a:lnTo>
                  <a:lnTo>
                    <a:pt x="462241" y="308216"/>
                  </a:lnTo>
                  <a:lnTo>
                    <a:pt x="465289" y="303644"/>
                  </a:lnTo>
                  <a:lnTo>
                    <a:pt x="466813" y="299072"/>
                  </a:lnTo>
                  <a:lnTo>
                    <a:pt x="469861" y="294500"/>
                  </a:lnTo>
                  <a:lnTo>
                    <a:pt x="472465" y="303415"/>
                  </a:lnTo>
                  <a:lnTo>
                    <a:pt x="475767" y="312026"/>
                  </a:lnTo>
                  <a:lnTo>
                    <a:pt x="479945" y="320649"/>
                  </a:lnTo>
                  <a:lnTo>
                    <a:pt x="485101" y="329552"/>
                  </a:lnTo>
                  <a:lnTo>
                    <a:pt x="479704" y="336689"/>
                  </a:lnTo>
                  <a:lnTo>
                    <a:pt x="472719" y="343928"/>
                  </a:lnTo>
                  <a:lnTo>
                    <a:pt x="464324" y="350875"/>
                  </a:lnTo>
                  <a:lnTo>
                    <a:pt x="454621" y="357085"/>
                  </a:lnTo>
                  <a:lnTo>
                    <a:pt x="460717" y="364705"/>
                  </a:lnTo>
                  <a:lnTo>
                    <a:pt x="469582" y="358698"/>
                  </a:lnTo>
                  <a:lnTo>
                    <a:pt x="477862" y="352132"/>
                  </a:lnTo>
                  <a:lnTo>
                    <a:pt x="485584" y="344982"/>
                  </a:lnTo>
                  <a:lnTo>
                    <a:pt x="492721" y="337273"/>
                  </a:lnTo>
                  <a:lnTo>
                    <a:pt x="499846" y="344462"/>
                  </a:lnTo>
                  <a:lnTo>
                    <a:pt x="544969" y="362038"/>
                  </a:lnTo>
                  <a:lnTo>
                    <a:pt x="573595" y="363181"/>
                  </a:lnTo>
                  <a:lnTo>
                    <a:pt x="599503" y="363181"/>
                  </a:lnTo>
                  <a:lnTo>
                    <a:pt x="600811" y="354037"/>
                  </a:lnTo>
                  <a:lnTo>
                    <a:pt x="601027" y="352513"/>
                  </a:lnTo>
                  <a:close/>
                </a:path>
                <a:path w="1353184" h="366395">
                  <a:moveTo>
                    <a:pt x="655993" y="331089"/>
                  </a:moveTo>
                  <a:lnTo>
                    <a:pt x="655116" y="324993"/>
                  </a:lnTo>
                  <a:lnTo>
                    <a:pt x="654469" y="320421"/>
                  </a:lnTo>
                  <a:lnTo>
                    <a:pt x="645223" y="323469"/>
                  </a:lnTo>
                  <a:lnTo>
                    <a:pt x="639127" y="324993"/>
                  </a:lnTo>
                  <a:lnTo>
                    <a:pt x="639127" y="286893"/>
                  </a:lnTo>
                  <a:lnTo>
                    <a:pt x="652843" y="286893"/>
                  </a:lnTo>
                  <a:lnTo>
                    <a:pt x="652843" y="277749"/>
                  </a:lnTo>
                  <a:lnTo>
                    <a:pt x="639127" y="277749"/>
                  </a:lnTo>
                  <a:lnTo>
                    <a:pt x="639127" y="245643"/>
                  </a:lnTo>
                  <a:lnTo>
                    <a:pt x="654469" y="245643"/>
                  </a:lnTo>
                  <a:lnTo>
                    <a:pt x="654469" y="236499"/>
                  </a:lnTo>
                  <a:lnTo>
                    <a:pt x="611695" y="236499"/>
                  </a:lnTo>
                  <a:lnTo>
                    <a:pt x="611695" y="245643"/>
                  </a:lnTo>
                  <a:lnTo>
                    <a:pt x="626935" y="245643"/>
                  </a:lnTo>
                  <a:lnTo>
                    <a:pt x="626935" y="277749"/>
                  </a:lnTo>
                  <a:lnTo>
                    <a:pt x="611695" y="277749"/>
                  </a:lnTo>
                  <a:lnTo>
                    <a:pt x="611695" y="286893"/>
                  </a:lnTo>
                  <a:lnTo>
                    <a:pt x="626935" y="286893"/>
                  </a:lnTo>
                  <a:lnTo>
                    <a:pt x="626935" y="328041"/>
                  </a:lnTo>
                  <a:lnTo>
                    <a:pt x="620839" y="331089"/>
                  </a:lnTo>
                  <a:lnTo>
                    <a:pt x="613219" y="332701"/>
                  </a:lnTo>
                  <a:lnTo>
                    <a:pt x="607123" y="332701"/>
                  </a:lnTo>
                  <a:lnTo>
                    <a:pt x="608647" y="343369"/>
                  </a:lnTo>
                  <a:lnTo>
                    <a:pt x="651319" y="331089"/>
                  </a:lnTo>
                  <a:lnTo>
                    <a:pt x="655993" y="331089"/>
                  </a:lnTo>
                  <a:close/>
                </a:path>
                <a:path w="1353184" h="366395">
                  <a:moveTo>
                    <a:pt x="747420" y="54952"/>
                  </a:moveTo>
                  <a:lnTo>
                    <a:pt x="742848" y="45720"/>
                  </a:lnTo>
                  <a:lnTo>
                    <a:pt x="698652" y="62572"/>
                  </a:lnTo>
                  <a:lnTo>
                    <a:pt x="695604" y="54952"/>
                  </a:lnTo>
                  <a:lnTo>
                    <a:pt x="687984" y="51816"/>
                  </a:lnTo>
                  <a:lnTo>
                    <a:pt x="671220" y="51816"/>
                  </a:lnTo>
                  <a:lnTo>
                    <a:pt x="659028" y="54952"/>
                  </a:lnTo>
                  <a:lnTo>
                    <a:pt x="655980" y="54952"/>
                  </a:lnTo>
                  <a:lnTo>
                    <a:pt x="654456" y="56476"/>
                  </a:lnTo>
                  <a:lnTo>
                    <a:pt x="652843" y="56476"/>
                  </a:lnTo>
                  <a:lnTo>
                    <a:pt x="658063" y="49847"/>
                  </a:lnTo>
                  <a:lnTo>
                    <a:pt x="662266" y="43815"/>
                  </a:lnTo>
                  <a:lnTo>
                    <a:pt x="665581" y="38379"/>
                  </a:lnTo>
                  <a:lnTo>
                    <a:pt x="668172" y="33528"/>
                  </a:lnTo>
                  <a:lnTo>
                    <a:pt x="726084" y="33528"/>
                  </a:lnTo>
                  <a:lnTo>
                    <a:pt x="726084" y="24384"/>
                  </a:lnTo>
                  <a:lnTo>
                    <a:pt x="671220" y="24384"/>
                  </a:lnTo>
                  <a:lnTo>
                    <a:pt x="674268" y="18288"/>
                  </a:lnTo>
                  <a:lnTo>
                    <a:pt x="675792" y="12192"/>
                  </a:lnTo>
                  <a:lnTo>
                    <a:pt x="675792" y="6096"/>
                  </a:lnTo>
                  <a:lnTo>
                    <a:pt x="663600" y="6096"/>
                  </a:lnTo>
                  <a:lnTo>
                    <a:pt x="659028" y="24384"/>
                  </a:lnTo>
                  <a:lnTo>
                    <a:pt x="619315" y="24384"/>
                  </a:lnTo>
                  <a:lnTo>
                    <a:pt x="619315" y="33528"/>
                  </a:lnTo>
                  <a:lnTo>
                    <a:pt x="654456" y="33528"/>
                  </a:lnTo>
                  <a:lnTo>
                    <a:pt x="646696" y="46939"/>
                  </a:lnTo>
                  <a:lnTo>
                    <a:pt x="637235" y="59664"/>
                  </a:lnTo>
                  <a:lnTo>
                    <a:pt x="626084" y="71539"/>
                  </a:lnTo>
                  <a:lnTo>
                    <a:pt x="613219" y="82384"/>
                  </a:lnTo>
                  <a:lnTo>
                    <a:pt x="620839" y="90004"/>
                  </a:lnTo>
                  <a:lnTo>
                    <a:pt x="653008" y="65189"/>
                  </a:lnTo>
                  <a:lnTo>
                    <a:pt x="671220" y="59524"/>
                  </a:lnTo>
                  <a:lnTo>
                    <a:pt x="683412" y="59524"/>
                  </a:lnTo>
                  <a:lnTo>
                    <a:pt x="686460" y="62572"/>
                  </a:lnTo>
                  <a:lnTo>
                    <a:pt x="687984" y="67144"/>
                  </a:lnTo>
                  <a:lnTo>
                    <a:pt x="677392" y="72834"/>
                  </a:lnTo>
                  <a:lnTo>
                    <a:pt x="668362" y="78384"/>
                  </a:lnTo>
                  <a:lnTo>
                    <a:pt x="660768" y="83642"/>
                  </a:lnTo>
                  <a:lnTo>
                    <a:pt x="654456" y="88480"/>
                  </a:lnTo>
                  <a:lnTo>
                    <a:pt x="648271" y="94576"/>
                  </a:lnTo>
                  <a:lnTo>
                    <a:pt x="645223" y="102196"/>
                  </a:lnTo>
                  <a:lnTo>
                    <a:pt x="645223" y="117436"/>
                  </a:lnTo>
                  <a:lnTo>
                    <a:pt x="686638" y="132461"/>
                  </a:lnTo>
                  <a:lnTo>
                    <a:pt x="703224" y="132778"/>
                  </a:lnTo>
                  <a:lnTo>
                    <a:pt x="724941" y="132588"/>
                  </a:lnTo>
                  <a:lnTo>
                    <a:pt x="734949" y="132130"/>
                  </a:lnTo>
                  <a:lnTo>
                    <a:pt x="744372" y="131254"/>
                  </a:lnTo>
                  <a:lnTo>
                    <a:pt x="742848" y="120484"/>
                  </a:lnTo>
                  <a:lnTo>
                    <a:pt x="733780" y="121615"/>
                  </a:lnTo>
                  <a:lnTo>
                    <a:pt x="722845" y="122631"/>
                  </a:lnTo>
                  <a:lnTo>
                    <a:pt x="710488" y="123355"/>
                  </a:lnTo>
                  <a:lnTo>
                    <a:pt x="697128" y="123634"/>
                  </a:lnTo>
                  <a:lnTo>
                    <a:pt x="685685" y="123329"/>
                  </a:lnTo>
                  <a:lnTo>
                    <a:pt x="655980" y="112864"/>
                  </a:lnTo>
                  <a:lnTo>
                    <a:pt x="655980" y="108292"/>
                  </a:lnTo>
                  <a:lnTo>
                    <a:pt x="658253" y="100507"/>
                  </a:lnTo>
                  <a:lnTo>
                    <a:pt x="664933" y="92862"/>
                  </a:lnTo>
                  <a:lnTo>
                    <a:pt x="675919" y="84937"/>
                  </a:lnTo>
                  <a:lnTo>
                    <a:pt x="691032" y="76288"/>
                  </a:lnTo>
                  <a:lnTo>
                    <a:pt x="691032" y="108292"/>
                  </a:lnTo>
                  <a:lnTo>
                    <a:pt x="701700" y="108292"/>
                  </a:lnTo>
                  <a:lnTo>
                    <a:pt x="701700" y="71716"/>
                  </a:lnTo>
                  <a:lnTo>
                    <a:pt x="727989" y="61620"/>
                  </a:lnTo>
                  <a:lnTo>
                    <a:pt x="738568" y="57785"/>
                  </a:lnTo>
                  <a:lnTo>
                    <a:pt x="747420" y="54952"/>
                  </a:lnTo>
                  <a:close/>
                </a:path>
                <a:path w="1353184" h="366395">
                  <a:moveTo>
                    <a:pt x="755053" y="354037"/>
                  </a:moveTo>
                  <a:lnTo>
                    <a:pt x="710857" y="354037"/>
                  </a:lnTo>
                  <a:lnTo>
                    <a:pt x="710857" y="332701"/>
                  </a:lnTo>
                  <a:lnTo>
                    <a:pt x="748957" y="332701"/>
                  </a:lnTo>
                  <a:lnTo>
                    <a:pt x="748957" y="323469"/>
                  </a:lnTo>
                  <a:lnTo>
                    <a:pt x="710857" y="323469"/>
                  </a:lnTo>
                  <a:lnTo>
                    <a:pt x="710857" y="305181"/>
                  </a:lnTo>
                  <a:lnTo>
                    <a:pt x="745909" y="305181"/>
                  </a:lnTo>
                  <a:lnTo>
                    <a:pt x="745909" y="296037"/>
                  </a:lnTo>
                  <a:lnTo>
                    <a:pt x="745909" y="274701"/>
                  </a:lnTo>
                  <a:lnTo>
                    <a:pt x="745909" y="265557"/>
                  </a:lnTo>
                  <a:lnTo>
                    <a:pt x="745909" y="244119"/>
                  </a:lnTo>
                  <a:lnTo>
                    <a:pt x="745909" y="234975"/>
                  </a:lnTo>
                  <a:lnTo>
                    <a:pt x="733717" y="234975"/>
                  </a:lnTo>
                  <a:lnTo>
                    <a:pt x="733717" y="244119"/>
                  </a:lnTo>
                  <a:lnTo>
                    <a:pt x="733717" y="265557"/>
                  </a:lnTo>
                  <a:lnTo>
                    <a:pt x="733717" y="274701"/>
                  </a:lnTo>
                  <a:lnTo>
                    <a:pt x="733717" y="296037"/>
                  </a:lnTo>
                  <a:lnTo>
                    <a:pt x="710857" y="296037"/>
                  </a:lnTo>
                  <a:lnTo>
                    <a:pt x="710857" y="274701"/>
                  </a:lnTo>
                  <a:lnTo>
                    <a:pt x="733717" y="274701"/>
                  </a:lnTo>
                  <a:lnTo>
                    <a:pt x="733717" y="265557"/>
                  </a:lnTo>
                  <a:lnTo>
                    <a:pt x="710857" y="265557"/>
                  </a:lnTo>
                  <a:lnTo>
                    <a:pt x="710857" y="244119"/>
                  </a:lnTo>
                  <a:lnTo>
                    <a:pt x="733717" y="244119"/>
                  </a:lnTo>
                  <a:lnTo>
                    <a:pt x="733717" y="234975"/>
                  </a:lnTo>
                  <a:lnTo>
                    <a:pt x="700189" y="234975"/>
                  </a:lnTo>
                  <a:lnTo>
                    <a:pt x="700189" y="244119"/>
                  </a:lnTo>
                  <a:lnTo>
                    <a:pt x="700189" y="265557"/>
                  </a:lnTo>
                  <a:lnTo>
                    <a:pt x="700189" y="274701"/>
                  </a:lnTo>
                  <a:lnTo>
                    <a:pt x="700189" y="296037"/>
                  </a:lnTo>
                  <a:lnTo>
                    <a:pt x="677329" y="296037"/>
                  </a:lnTo>
                  <a:lnTo>
                    <a:pt x="677329" y="274701"/>
                  </a:lnTo>
                  <a:lnTo>
                    <a:pt x="700189" y="274701"/>
                  </a:lnTo>
                  <a:lnTo>
                    <a:pt x="700189" y="265557"/>
                  </a:lnTo>
                  <a:lnTo>
                    <a:pt x="677329" y="265557"/>
                  </a:lnTo>
                  <a:lnTo>
                    <a:pt x="677329" y="244119"/>
                  </a:lnTo>
                  <a:lnTo>
                    <a:pt x="700189" y="244119"/>
                  </a:lnTo>
                  <a:lnTo>
                    <a:pt x="700189" y="234975"/>
                  </a:lnTo>
                  <a:lnTo>
                    <a:pt x="665137" y="234975"/>
                  </a:lnTo>
                  <a:lnTo>
                    <a:pt x="665137" y="305181"/>
                  </a:lnTo>
                  <a:lnTo>
                    <a:pt x="700189" y="305181"/>
                  </a:lnTo>
                  <a:lnTo>
                    <a:pt x="700189" y="323469"/>
                  </a:lnTo>
                  <a:lnTo>
                    <a:pt x="662089" y="323469"/>
                  </a:lnTo>
                  <a:lnTo>
                    <a:pt x="662089" y="332701"/>
                  </a:lnTo>
                  <a:lnTo>
                    <a:pt x="700189" y="332701"/>
                  </a:lnTo>
                  <a:lnTo>
                    <a:pt x="700189" y="354037"/>
                  </a:lnTo>
                  <a:lnTo>
                    <a:pt x="654469" y="354037"/>
                  </a:lnTo>
                  <a:lnTo>
                    <a:pt x="654469" y="363181"/>
                  </a:lnTo>
                  <a:lnTo>
                    <a:pt x="755053" y="363181"/>
                  </a:lnTo>
                  <a:lnTo>
                    <a:pt x="755053" y="354037"/>
                  </a:lnTo>
                  <a:close/>
                </a:path>
                <a:path w="1353184" h="366395">
                  <a:moveTo>
                    <a:pt x="903058" y="251739"/>
                  </a:moveTo>
                  <a:lnTo>
                    <a:pt x="857250" y="251739"/>
                  </a:lnTo>
                  <a:lnTo>
                    <a:pt x="857250" y="234975"/>
                  </a:lnTo>
                  <a:lnTo>
                    <a:pt x="845058" y="234975"/>
                  </a:lnTo>
                  <a:lnTo>
                    <a:pt x="845058" y="251739"/>
                  </a:lnTo>
                  <a:lnTo>
                    <a:pt x="770382" y="251739"/>
                  </a:lnTo>
                  <a:lnTo>
                    <a:pt x="770382" y="262496"/>
                  </a:lnTo>
                  <a:lnTo>
                    <a:pt x="845058" y="262496"/>
                  </a:lnTo>
                  <a:lnTo>
                    <a:pt x="845058" y="280784"/>
                  </a:lnTo>
                  <a:lnTo>
                    <a:pt x="845058" y="292976"/>
                  </a:lnTo>
                  <a:lnTo>
                    <a:pt x="845058" y="303644"/>
                  </a:lnTo>
                  <a:lnTo>
                    <a:pt x="843534" y="308216"/>
                  </a:lnTo>
                  <a:lnTo>
                    <a:pt x="838962" y="311264"/>
                  </a:lnTo>
                  <a:lnTo>
                    <a:pt x="835914" y="315836"/>
                  </a:lnTo>
                  <a:lnTo>
                    <a:pt x="831342" y="317360"/>
                  </a:lnTo>
                  <a:lnTo>
                    <a:pt x="820674" y="317360"/>
                  </a:lnTo>
                  <a:lnTo>
                    <a:pt x="817626" y="315836"/>
                  </a:lnTo>
                  <a:lnTo>
                    <a:pt x="811530" y="309740"/>
                  </a:lnTo>
                  <a:lnTo>
                    <a:pt x="810006" y="306692"/>
                  </a:lnTo>
                  <a:lnTo>
                    <a:pt x="810006" y="297548"/>
                  </a:lnTo>
                  <a:lnTo>
                    <a:pt x="811530" y="292976"/>
                  </a:lnTo>
                  <a:lnTo>
                    <a:pt x="816102" y="289928"/>
                  </a:lnTo>
                  <a:lnTo>
                    <a:pt x="819150" y="285356"/>
                  </a:lnTo>
                  <a:lnTo>
                    <a:pt x="822198" y="283832"/>
                  </a:lnTo>
                  <a:lnTo>
                    <a:pt x="835914" y="283832"/>
                  </a:lnTo>
                  <a:lnTo>
                    <a:pt x="842010" y="286880"/>
                  </a:lnTo>
                  <a:lnTo>
                    <a:pt x="845058" y="292976"/>
                  </a:lnTo>
                  <a:lnTo>
                    <a:pt x="845058" y="280784"/>
                  </a:lnTo>
                  <a:lnTo>
                    <a:pt x="840486" y="276212"/>
                  </a:lnTo>
                  <a:lnTo>
                    <a:pt x="834390" y="274688"/>
                  </a:lnTo>
                  <a:lnTo>
                    <a:pt x="820674" y="274688"/>
                  </a:lnTo>
                  <a:lnTo>
                    <a:pt x="813054" y="277736"/>
                  </a:lnTo>
                  <a:lnTo>
                    <a:pt x="806958" y="282308"/>
                  </a:lnTo>
                  <a:lnTo>
                    <a:pt x="802386" y="288404"/>
                  </a:lnTo>
                  <a:lnTo>
                    <a:pt x="799338" y="294500"/>
                  </a:lnTo>
                  <a:lnTo>
                    <a:pt x="799338" y="309740"/>
                  </a:lnTo>
                  <a:lnTo>
                    <a:pt x="800862" y="315836"/>
                  </a:lnTo>
                  <a:lnTo>
                    <a:pt x="806958" y="320408"/>
                  </a:lnTo>
                  <a:lnTo>
                    <a:pt x="811530" y="324980"/>
                  </a:lnTo>
                  <a:lnTo>
                    <a:pt x="817626" y="326504"/>
                  </a:lnTo>
                  <a:lnTo>
                    <a:pt x="831342" y="326504"/>
                  </a:lnTo>
                  <a:lnTo>
                    <a:pt x="837438" y="324980"/>
                  </a:lnTo>
                  <a:lnTo>
                    <a:pt x="846582" y="318884"/>
                  </a:lnTo>
                  <a:lnTo>
                    <a:pt x="847090" y="317360"/>
                  </a:lnTo>
                  <a:lnTo>
                    <a:pt x="848106" y="314312"/>
                  </a:lnTo>
                  <a:lnTo>
                    <a:pt x="849630" y="308216"/>
                  </a:lnTo>
                  <a:lnTo>
                    <a:pt x="849515" y="314312"/>
                  </a:lnTo>
                  <a:lnTo>
                    <a:pt x="849007" y="321386"/>
                  </a:lnTo>
                  <a:lnTo>
                    <a:pt x="817079" y="351675"/>
                  </a:lnTo>
                  <a:lnTo>
                    <a:pt x="808482" y="352513"/>
                  </a:lnTo>
                  <a:lnTo>
                    <a:pt x="811530" y="361657"/>
                  </a:lnTo>
                  <a:lnTo>
                    <a:pt x="853478" y="340753"/>
                  </a:lnTo>
                  <a:lnTo>
                    <a:pt x="861910" y="314312"/>
                  </a:lnTo>
                  <a:lnTo>
                    <a:pt x="861910" y="308216"/>
                  </a:lnTo>
                  <a:lnTo>
                    <a:pt x="861910" y="305168"/>
                  </a:lnTo>
                  <a:lnTo>
                    <a:pt x="860386" y="296024"/>
                  </a:lnTo>
                  <a:lnTo>
                    <a:pt x="857250" y="291452"/>
                  </a:lnTo>
                  <a:lnTo>
                    <a:pt x="857250" y="283832"/>
                  </a:lnTo>
                  <a:lnTo>
                    <a:pt x="857250" y="280784"/>
                  </a:lnTo>
                  <a:lnTo>
                    <a:pt x="857250" y="262496"/>
                  </a:lnTo>
                  <a:lnTo>
                    <a:pt x="903058" y="262496"/>
                  </a:lnTo>
                  <a:lnTo>
                    <a:pt x="903058" y="251739"/>
                  </a:lnTo>
                  <a:close/>
                </a:path>
                <a:path w="1353184" h="366395">
                  <a:moveTo>
                    <a:pt x="903071" y="73240"/>
                  </a:moveTo>
                  <a:lnTo>
                    <a:pt x="893927" y="73240"/>
                  </a:lnTo>
                  <a:lnTo>
                    <a:pt x="893927" y="82384"/>
                  </a:lnTo>
                  <a:lnTo>
                    <a:pt x="892403" y="88480"/>
                  </a:lnTo>
                  <a:lnTo>
                    <a:pt x="892403" y="94576"/>
                  </a:lnTo>
                  <a:lnTo>
                    <a:pt x="890879" y="96100"/>
                  </a:lnTo>
                  <a:lnTo>
                    <a:pt x="881735" y="96100"/>
                  </a:lnTo>
                  <a:lnTo>
                    <a:pt x="880211" y="94576"/>
                  </a:lnTo>
                  <a:lnTo>
                    <a:pt x="880211" y="15240"/>
                  </a:lnTo>
                  <a:lnTo>
                    <a:pt x="880211" y="6096"/>
                  </a:lnTo>
                  <a:lnTo>
                    <a:pt x="837438" y="6096"/>
                  </a:lnTo>
                  <a:lnTo>
                    <a:pt x="837361" y="48336"/>
                  </a:lnTo>
                  <a:lnTo>
                    <a:pt x="836320" y="62725"/>
                  </a:lnTo>
                  <a:lnTo>
                    <a:pt x="833056" y="77038"/>
                  </a:lnTo>
                  <a:lnTo>
                    <a:pt x="827798" y="90195"/>
                  </a:lnTo>
                  <a:lnTo>
                    <a:pt x="820674" y="102196"/>
                  </a:lnTo>
                  <a:lnTo>
                    <a:pt x="828294" y="106768"/>
                  </a:lnTo>
                  <a:lnTo>
                    <a:pt x="845540" y="72593"/>
                  </a:lnTo>
                  <a:lnTo>
                    <a:pt x="848106" y="15240"/>
                  </a:lnTo>
                  <a:lnTo>
                    <a:pt x="868019" y="15240"/>
                  </a:lnTo>
                  <a:lnTo>
                    <a:pt x="868019" y="97624"/>
                  </a:lnTo>
                  <a:lnTo>
                    <a:pt x="871067" y="100672"/>
                  </a:lnTo>
                  <a:lnTo>
                    <a:pt x="871067" y="103720"/>
                  </a:lnTo>
                  <a:lnTo>
                    <a:pt x="872591" y="103720"/>
                  </a:lnTo>
                  <a:lnTo>
                    <a:pt x="875639" y="105244"/>
                  </a:lnTo>
                  <a:lnTo>
                    <a:pt x="877163" y="105244"/>
                  </a:lnTo>
                  <a:lnTo>
                    <a:pt x="881735" y="106768"/>
                  </a:lnTo>
                  <a:lnTo>
                    <a:pt x="892403" y="106768"/>
                  </a:lnTo>
                  <a:lnTo>
                    <a:pt x="896975" y="105244"/>
                  </a:lnTo>
                  <a:lnTo>
                    <a:pt x="903071" y="99148"/>
                  </a:lnTo>
                  <a:lnTo>
                    <a:pt x="903071" y="96100"/>
                  </a:lnTo>
                  <a:lnTo>
                    <a:pt x="903071" y="73240"/>
                  </a:lnTo>
                  <a:close/>
                </a:path>
                <a:path w="1353184" h="366395">
                  <a:moveTo>
                    <a:pt x="906119" y="123634"/>
                  </a:moveTo>
                  <a:lnTo>
                    <a:pt x="900023" y="123634"/>
                  </a:lnTo>
                  <a:lnTo>
                    <a:pt x="893927" y="125158"/>
                  </a:lnTo>
                  <a:lnTo>
                    <a:pt x="887831" y="125158"/>
                  </a:lnTo>
                  <a:lnTo>
                    <a:pt x="875830" y="124891"/>
                  </a:lnTo>
                  <a:lnTo>
                    <a:pt x="865111" y="124193"/>
                  </a:lnTo>
                  <a:lnTo>
                    <a:pt x="855814" y="123177"/>
                  </a:lnTo>
                  <a:lnTo>
                    <a:pt x="848106" y="122008"/>
                  </a:lnTo>
                  <a:lnTo>
                    <a:pt x="837438" y="122008"/>
                  </a:lnTo>
                  <a:lnTo>
                    <a:pt x="831342" y="120484"/>
                  </a:lnTo>
                  <a:lnTo>
                    <a:pt x="826770" y="118960"/>
                  </a:lnTo>
                  <a:lnTo>
                    <a:pt x="822198" y="115912"/>
                  </a:lnTo>
                  <a:lnTo>
                    <a:pt x="819175" y="114401"/>
                  </a:lnTo>
                  <a:lnTo>
                    <a:pt x="810006" y="108292"/>
                  </a:lnTo>
                  <a:lnTo>
                    <a:pt x="806958" y="105244"/>
                  </a:lnTo>
                  <a:lnTo>
                    <a:pt x="803910" y="100672"/>
                  </a:lnTo>
                  <a:lnTo>
                    <a:pt x="809345" y="90004"/>
                  </a:lnTo>
                  <a:lnTo>
                    <a:pt x="811911" y="84950"/>
                  </a:lnTo>
                  <a:lnTo>
                    <a:pt x="817626" y="67513"/>
                  </a:lnTo>
                  <a:lnTo>
                    <a:pt x="821055" y="48336"/>
                  </a:lnTo>
                  <a:lnTo>
                    <a:pt x="822109" y="28956"/>
                  </a:lnTo>
                  <a:lnTo>
                    <a:pt x="822198" y="19812"/>
                  </a:lnTo>
                  <a:lnTo>
                    <a:pt x="811530" y="19812"/>
                  </a:lnTo>
                  <a:lnTo>
                    <a:pt x="811530" y="28956"/>
                  </a:lnTo>
                  <a:lnTo>
                    <a:pt x="811530" y="30480"/>
                  </a:lnTo>
                  <a:lnTo>
                    <a:pt x="802525" y="75984"/>
                  </a:lnTo>
                  <a:lnTo>
                    <a:pt x="796290" y="90004"/>
                  </a:lnTo>
                  <a:lnTo>
                    <a:pt x="790295" y="79959"/>
                  </a:lnTo>
                  <a:lnTo>
                    <a:pt x="786003" y="70192"/>
                  </a:lnTo>
                  <a:lnTo>
                    <a:pt x="784809" y="65620"/>
                  </a:lnTo>
                  <a:lnTo>
                    <a:pt x="783437" y="60388"/>
                  </a:lnTo>
                  <a:lnTo>
                    <a:pt x="782574" y="50292"/>
                  </a:lnTo>
                  <a:lnTo>
                    <a:pt x="785622" y="44196"/>
                  </a:lnTo>
                  <a:lnTo>
                    <a:pt x="787146" y="36576"/>
                  </a:lnTo>
                  <a:lnTo>
                    <a:pt x="790194" y="28956"/>
                  </a:lnTo>
                  <a:lnTo>
                    <a:pt x="811530" y="28956"/>
                  </a:lnTo>
                  <a:lnTo>
                    <a:pt x="811530" y="19812"/>
                  </a:lnTo>
                  <a:lnTo>
                    <a:pt x="791718" y="19812"/>
                  </a:lnTo>
                  <a:lnTo>
                    <a:pt x="794766" y="7620"/>
                  </a:lnTo>
                  <a:lnTo>
                    <a:pt x="796290" y="0"/>
                  </a:lnTo>
                  <a:lnTo>
                    <a:pt x="784098" y="0"/>
                  </a:lnTo>
                  <a:lnTo>
                    <a:pt x="782904" y="8280"/>
                  </a:lnTo>
                  <a:lnTo>
                    <a:pt x="781431" y="17145"/>
                  </a:lnTo>
                  <a:lnTo>
                    <a:pt x="769239" y="56045"/>
                  </a:lnTo>
                  <a:lnTo>
                    <a:pt x="759714" y="73240"/>
                  </a:lnTo>
                  <a:lnTo>
                    <a:pt x="767334" y="79336"/>
                  </a:lnTo>
                  <a:lnTo>
                    <a:pt x="773430" y="70192"/>
                  </a:lnTo>
                  <a:lnTo>
                    <a:pt x="774954" y="65620"/>
                  </a:lnTo>
                  <a:lnTo>
                    <a:pt x="777544" y="74523"/>
                  </a:lnTo>
                  <a:lnTo>
                    <a:pt x="780859" y="83146"/>
                  </a:lnTo>
                  <a:lnTo>
                    <a:pt x="785025" y="91770"/>
                  </a:lnTo>
                  <a:lnTo>
                    <a:pt x="790194" y="100672"/>
                  </a:lnTo>
                  <a:lnTo>
                    <a:pt x="784809" y="107530"/>
                  </a:lnTo>
                  <a:lnTo>
                    <a:pt x="778014" y="114388"/>
                  </a:lnTo>
                  <a:lnTo>
                    <a:pt x="770051" y="121285"/>
                  </a:lnTo>
                  <a:lnTo>
                    <a:pt x="761238" y="128206"/>
                  </a:lnTo>
                  <a:lnTo>
                    <a:pt x="765810" y="135826"/>
                  </a:lnTo>
                  <a:lnTo>
                    <a:pt x="775309" y="129806"/>
                  </a:lnTo>
                  <a:lnTo>
                    <a:pt x="783526" y="123202"/>
                  </a:lnTo>
                  <a:lnTo>
                    <a:pt x="790879" y="116027"/>
                  </a:lnTo>
                  <a:lnTo>
                    <a:pt x="797814" y="108292"/>
                  </a:lnTo>
                  <a:lnTo>
                    <a:pt x="804938" y="115493"/>
                  </a:lnTo>
                  <a:lnTo>
                    <a:pt x="850214" y="133159"/>
                  </a:lnTo>
                  <a:lnTo>
                    <a:pt x="880211" y="134302"/>
                  </a:lnTo>
                  <a:lnTo>
                    <a:pt x="904595" y="134302"/>
                  </a:lnTo>
                  <a:lnTo>
                    <a:pt x="905891" y="125158"/>
                  </a:lnTo>
                  <a:lnTo>
                    <a:pt x="906119" y="123634"/>
                  </a:lnTo>
                  <a:close/>
                </a:path>
                <a:path w="1353184" h="366395">
                  <a:moveTo>
                    <a:pt x="973264" y="6096"/>
                  </a:moveTo>
                  <a:lnTo>
                    <a:pt x="960970" y="3048"/>
                  </a:lnTo>
                  <a:lnTo>
                    <a:pt x="958100" y="10160"/>
                  </a:lnTo>
                  <a:lnTo>
                    <a:pt x="953922" y="17716"/>
                  </a:lnTo>
                  <a:lnTo>
                    <a:pt x="927442" y="47434"/>
                  </a:lnTo>
                  <a:lnTo>
                    <a:pt x="913726" y="58000"/>
                  </a:lnTo>
                  <a:lnTo>
                    <a:pt x="919822" y="65620"/>
                  </a:lnTo>
                  <a:lnTo>
                    <a:pt x="936739" y="53276"/>
                  </a:lnTo>
                  <a:lnTo>
                    <a:pt x="951077" y="39243"/>
                  </a:lnTo>
                  <a:lnTo>
                    <a:pt x="963155" y="23520"/>
                  </a:lnTo>
                  <a:lnTo>
                    <a:pt x="973264" y="6096"/>
                  </a:lnTo>
                  <a:close/>
                </a:path>
                <a:path w="1353184" h="366395">
                  <a:moveTo>
                    <a:pt x="1034224" y="53428"/>
                  </a:moveTo>
                  <a:lnTo>
                    <a:pt x="939634" y="53428"/>
                  </a:lnTo>
                  <a:lnTo>
                    <a:pt x="939634" y="62572"/>
                  </a:lnTo>
                  <a:lnTo>
                    <a:pt x="968692" y="62572"/>
                  </a:lnTo>
                  <a:lnTo>
                    <a:pt x="967854" y="74815"/>
                  </a:lnTo>
                  <a:lnTo>
                    <a:pt x="949185" y="112687"/>
                  </a:lnTo>
                  <a:lnTo>
                    <a:pt x="919822" y="128206"/>
                  </a:lnTo>
                  <a:lnTo>
                    <a:pt x="924394" y="137350"/>
                  </a:lnTo>
                  <a:lnTo>
                    <a:pt x="964120" y="112864"/>
                  </a:lnTo>
                  <a:lnTo>
                    <a:pt x="979119" y="77724"/>
                  </a:lnTo>
                  <a:lnTo>
                    <a:pt x="980884" y="62572"/>
                  </a:lnTo>
                  <a:lnTo>
                    <a:pt x="1022032" y="62572"/>
                  </a:lnTo>
                  <a:lnTo>
                    <a:pt x="1020889" y="106959"/>
                  </a:lnTo>
                  <a:lnTo>
                    <a:pt x="1009840" y="125158"/>
                  </a:lnTo>
                  <a:lnTo>
                    <a:pt x="983932" y="125158"/>
                  </a:lnTo>
                  <a:lnTo>
                    <a:pt x="985456" y="135826"/>
                  </a:lnTo>
                  <a:lnTo>
                    <a:pt x="1000696" y="135826"/>
                  </a:lnTo>
                  <a:lnTo>
                    <a:pt x="1008316" y="134302"/>
                  </a:lnTo>
                  <a:lnTo>
                    <a:pt x="1014412" y="134302"/>
                  </a:lnTo>
                  <a:lnTo>
                    <a:pt x="1034224" y="105244"/>
                  </a:lnTo>
                  <a:lnTo>
                    <a:pt x="1034224" y="53428"/>
                  </a:lnTo>
                  <a:close/>
                </a:path>
                <a:path w="1353184" h="366395">
                  <a:moveTo>
                    <a:pt x="1058608" y="58000"/>
                  </a:moveTo>
                  <a:lnTo>
                    <a:pt x="1043482" y="45923"/>
                  </a:lnTo>
                  <a:lnTo>
                    <a:pt x="1030224" y="32575"/>
                  </a:lnTo>
                  <a:lnTo>
                    <a:pt x="1018959" y="17830"/>
                  </a:lnTo>
                  <a:lnTo>
                    <a:pt x="1009840" y="1524"/>
                  </a:lnTo>
                  <a:lnTo>
                    <a:pt x="999172" y="4572"/>
                  </a:lnTo>
                  <a:lnTo>
                    <a:pt x="1023391" y="41897"/>
                  </a:lnTo>
                  <a:lnTo>
                    <a:pt x="1044892" y="62572"/>
                  </a:lnTo>
                  <a:lnTo>
                    <a:pt x="1049464" y="67144"/>
                  </a:lnTo>
                  <a:lnTo>
                    <a:pt x="1058608" y="58000"/>
                  </a:lnTo>
                  <a:close/>
                </a:path>
                <a:path w="1353184" h="366395">
                  <a:moveTo>
                    <a:pt x="1209675" y="22860"/>
                  </a:moveTo>
                  <a:lnTo>
                    <a:pt x="1162342" y="22860"/>
                  </a:lnTo>
                  <a:lnTo>
                    <a:pt x="1162342" y="6096"/>
                  </a:lnTo>
                  <a:lnTo>
                    <a:pt x="1150150" y="6096"/>
                  </a:lnTo>
                  <a:lnTo>
                    <a:pt x="1150150" y="22860"/>
                  </a:lnTo>
                  <a:lnTo>
                    <a:pt x="1075474" y="22860"/>
                  </a:lnTo>
                  <a:lnTo>
                    <a:pt x="1075474" y="33528"/>
                  </a:lnTo>
                  <a:lnTo>
                    <a:pt x="1150150" y="33528"/>
                  </a:lnTo>
                  <a:lnTo>
                    <a:pt x="1150150" y="51816"/>
                  </a:lnTo>
                  <a:lnTo>
                    <a:pt x="1150150" y="64096"/>
                  </a:lnTo>
                  <a:lnTo>
                    <a:pt x="1150150" y="73240"/>
                  </a:lnTo>
                  <a:lnTo>
                    <a:pt x="1148626" y="79336"/>
                  </a:lnTo>
                  <a:lnTo>
                    <a:pt x="1144054" y="82384"/>
                  </a:lnTo>
                  <a:lnTo>
                    <a:pt x="1141006" y="86956"/>
                  </a:lnTo>
                  <a:lnTo>
                    <a:pt x="1136434" y="88480"/>
                  </a:lnTo>
                  <a:lnTo>
                    <a:pt x="1125766" y="88480"/>
                  </a:lnTo>
                  <a:lnTo>
                    <a:pt x="1122718" y="86956"/>
                  </a:lnTo>
                  <a:lnTo>
                    <a:pt x="1116622" y="80860"/>
                  </a:lnTo>
                  <a:lnTo>
                    <a:pt x="1115098" y="77812"/>
                  </a:lnTo>
                  <a:lnTo>
                    <a:pt x="1115098" y="68668"/>
                  </a:lnTo>
                  <a:lnTo>
                    <a:pt x="1116622" y="64096"/>
                  </a:lnTo>
                  <a:lnTo>
                    <a:pt x="1121194" y="61048"/>
                  </a:lnTo>
                  <a:lnTo>
                    <a:pt x="1124242" y="56476"/>
                  </a:lnTo>
                  <a:lnTo>
                    <a:pt x="1127290" y="54952"/>
                  </a:lnTo>
                  <a:lnTo>
                    <a:pt x="1141006" y="54952"/>
                  </a:lnTo>
                  <a:lnTo>
                    <a:pt x="1147102" y="58000"/>
                  </a:lnTo>
                  <a:lnTo>
                    <a:pt x="1150150" y="64096"/>
                  </a:lnTo>
                  <a:lnTo>
                    <a:pt x="1150150" y="51816"/>
                  </a:lnTo>
                  <a:lnTo>
                    <a:pt x="1145578" y="47244"/>
                  </a:lnTo>
                  <a:lnTo>
                    <a:pt x="1139482" y="45720"/>
                  </a:lnTo>
                  <a:lnTo>
                    <a:pt x="1125766" y="45720"/>
                  </a:lnTo>
                  <a:lnTo>
                    <a:pt x="1118146" y="48768"/>
                  </a:lnTo>
                  <a:lnTo>
                    <a:pt x="1112050" y="53428"/>
                  </a:lnTo>
                  <a:lnTo>
                    <a:pt x="1107478" y="59524"/>
                  </a:lnTo>
                  <a:lnTo>
                    <a:pt x="1104430" y="65620"/>
                  </a:lnTo>
                  <a:lnTo>
                    <a:pt x="1104430" y="80860"/>
                  </a:lnTo>
                  <a:lnTo>
                    <a:pt x="1107478" y="86956"/>
                  </a:lnTo>
                  <a:lnTo>
                    <a:pt x="1116622" y="96100"/>
                  </a:lnTo>
                  <a:lnTo>
                    <a:pt x="1122718" y="97624"/>
                  </a:lnTo>
                  <a:lnTo>
                    <a:pt x="1136434" y="97624"/>
                  </a:lnTo>
                  <a:lnTo>
                    <a:pt x="1142530" y="96100"/>
                  </a:lnTo>
                  <a:lnTo>
                    <a:pt x="1151674" y="90004"/>
                  </a:lnTo>
                  <a:lnTo>
                    <a:pt x="1152690" y="88480"/>
                  </a:lnTo>
                  <a:lnTo>
                    <a:pt x="1154722" y="85432"/>
                  </a:lnTo>
                  <a:lnTo>
                    <a:pt x="1154722" y="79336"/>
                  </a:lnTo>
                  <a:lnTo>
                    <a:pt x="1156246" y="80860"/>
                  </a:lnTo>
                  <a:lnTo>
                    <a:pt x="1156246" y="83908"/>
                  </a:lnTo>
                  <a:lnTo>
                    <a:pt x="1129957" y="120345"/>
                  </a:lnTo>
                  <a:lnTo>
                    <a:pt x="1113574" y="123634"/>
                  </a:lnTo>
                  <a:lnTo>
                    <a:pt x="1116622" y="132778"/>
                  </a:lnTo>
                  <a:lnTo>
                    <a:pt x="1158544" y="111798"/>
                  </a:lnTo>
                  <a:lnTo>
                    <a:pt x="1166914" y="85432"/>
                  </a:lnTo>
                  <a:lnTo>
                    <a:pt x="1166914" y="79336"/>
                  </a:lnTo>
                  <a:lnTo>
                    <a:pt x="1166914" y="76288"/>
                  </a:lnTo>
                  <a:lnTo>
                    <a:pt x="1165390" y="67144"/>
                  </a:lnTo>
                  <a:lnTo>
                    <a:pt x="1162342" y="62572"/>
                  </a:lnTo>
                  <a:lnTo>
                    <a:pt x="1162342" y="54952"/>
                  </a:lnTo>
                  <a:lnTo>
                    <a:pt x="1162342" y="51816"/>
                  </a:lnTo>
                  <a:lnTo>
                    <a:pt x="1162342" y="33528"/>
                  </a:lnTo>
                  <a:lnTo>
                    <a:pt x="1209675" y="33528"/>
                  </a:lnTo>
                  <a:lnTo>
                    <a:pt x="1209675" y="22860"/>
                  </a:lnTo>
                  <a:close/>
                </a:path>
                <a:path w="1353184" h="366395">
                  <a:moveTo>
                    <a:pt x="1353019" y="93052"/>
                  </a:moveTo>
                  <a:lnTo>
                    <a:pt x="1331899" y="60744"/>
                  </a:lnTo>
                  <a:lnTo>
                    <a:pt x="1304251" y="54952"/>
                  </a:lnTo>
                  <a:lnTo>
                    <a:pt x="1298155" y="54952"/>
                  </a:lnTo>
                  <a:lnTo>
                    <a:pt x="1285963" y="58000"/>
                  </a:lnTo>
                  <a:lnTo>
                    <a:pt x="1284439" y="58000"/>
                  </a:lnTo>
                  <a:lnTo>
                    <a:pt x="1337779" y="21323"/>
                  </a:lnTo>
                  <a:lnTo>
                    <a:pt x="1331683" y="13703"/>
                  </a:lnTo>
                  <a:lnTo>
                    <a:pt x="1241679" y="13703"/>
                  </a:lnTo>
                  <a:lnTo>
                    <a:pt x="1241679" y="22847"/>
                  </a:lnTo>
                  <a:lnTo>
                    <a:pt x="1316443" y="22847"/>
                  </a:lnTo>
                  <a:lnTo>
                    <a:pt x="1294688" y="38823"/>
                  </a:lnTo>
                  <a:lnTo>
                    <a:pt x="1272781" y="54521"/>
                  </a:lnTo>
                  <a:lnTo>
                    <a:pt x="1250581" y="69659"/>
                  </a:lnTo>
                  <a:lnTo>
                    <a:pt x="1227963" y="83908"/>
                  </a:lnTo>
                  <a:lnTo>
                    <a:pt x="1234059" y="93052"/>
                  </a:lnTo>
                  <a:lnTo>
                    <a:pt x="1237107" y="90004"/>
                  </a:lnTo>
                  <a:lnTo>
                    <a:pt x="1244727" y="85432"/>
                  </a:lnTo>
                  <a:lnTo>
                    <a:pt x="1253871" y="79336"/>
                  </a:lnTo>
                  <a:lnTo>
                    <a:pt x="1295107" y="64096"/>
                  </a:lnTo>
                  <a:lnTo>
                    <a:pt x="1302727" y="64096"/>
                  </a:lnTo>
                  <a:lnTo>
                    <a:pt x="1340827" y="83908"/>
                  </a:lnTo>
                  <a:lnTo>
                    <a:pt x="1340777" y="93383"/>
                  </a:lnTo>
                  <a:lnTo>
                    <a:pt x="1339100" y="103365"/>
                  </a:lnTo>
                  <a:lnTo>
                    <a:pt x="1333779" y="111531"/>
                  </a:lnTo>
                  <a:lnTo>
                    <a:pt x="1324762" y="117703"/>
                  </a:lnTo>
                  <a:lnTo>
                    <a:pt x="1311871" y="122008"/>
                  </a:lnTo>
                  <a:lnTo>
                    <a:pt x="1310347" y="112864"/>
                  </a:lnTo>
                  <a:lnTo>
                    <a:pt x="1307299" y="105244"/>
                  </a:lnTo>
                  <a:lnTo>
                    <a:pt x="1303235" y="102196"/>
                  </a:lnTo>
                  <a:lnTo>
                    <a:pt x="1301203" y="100672"/>
                  </a:lnTo>
                  <a:lnTo>
                    <a:pt x="1301203" y="123621"/>
                  </a:lnTo>
                  <a:lnTo>
                    <a:pt x="1296631" y="125145"/>
                  </a:lnTo>
                  <a:lnTo>
                    <a:pt x="1289011" y="125145"/>
                  </a:lnTo>
                  <a:lnTo>
                    <a:pt x="1277848" y="124307"/>
                  </a:lnTo>
                  <a:lnTo>
                    <a:pt x="1269695" y="121869"/>
                  </a:lnTo>
                  <a:lnTo>
                    <a:pt x="1264704" y="117995"/>
                  </a:lnTo>
                  <a:lnTo>
                    <a:pt x="1263015" y="112864"/>
                  </a:lnTo>
                  <a:lnTo>
                    <a:pt x="1263015" y="109816"/>
                  </a:lnTo>
                  <a:lnTo>
                    <a:pt x="1264539" y="106768"/>
                  </a:lnTo>
                  <a:lnTo>
                    <a:pt x="1273683" y="102196"/>
                  </a:lnTo>
                  <a:lnTo>
                    <a:pt x="1278343" y="102196"/>
                  </a:lnTo>
                  <a:lnTo>
                    <a:pt x="1286637" y="103606"/>
                  </a:lnTo>
                  <a:lnTo>
                    <a:pt x="1293202" y="107734"/>
                  </a:lnTo>
                  <a:lnTo>
                    <a:pt x="1298067" y="114452"/>
                  </a:lnTo>
                  <a:lnTo>
                    <a:pt x="1301203" y="123621"/>
                  </a:lnTo>
                  <a:lnTo>
                    <a:pt x="1301203" y="100672"/>
                  </a:lnTo>
                  <a:lnTo>
                    <a:pt x="1295476" y="96913"/>
                  </a:lnTo>
                  <a:lnTo>
                    <a:pt x="1289583" y="94576"/>
                  </a:lnTo>
                  <a:lnTo>
                    <a:pt x="1283423" y="93383"/>
                  </a:lnTo>
                  <a:lnTo>
                    <a:pt x="1276819" y="93052"/>
                  </a:lnTo>
                  <a:lnTo>
                    <a:pt x="1270635" y="93052"/>
                  </a:lnTo>
                  <a:lnTo>
                    <a:pt x="1264539" y="94576"/>
                  </a:lnTo>
                  <a:lnTo>
                    <a:pt x="1259967" y="99148"/>
                  </a:lnTo>
                  <a:lnTo>
                    <a:pt x="1253871" y="102196"/>
                  </a:lnTo>
                  <a:lnTo>
                    <a:pt x="1252347" y="106768"/>
                  </a:lnTo>
                  <a:lnTo>
                    <a:pt x="1252347" y="112864"/>
                  </a:lnTo>
                  <a:lnTo>
                    <a:pt x="1254658" y="122034"/>
                  </a:lnTo>
                  <a:lnTo>
                    <a:pt x="1261694" y="128765"/>
                  </a:lnTo>
                  <a:lnTo>
                    <a:pt x="1273606" y="132892"/>
                  </a:lnTo>
                  <a:lnTo>
                    <a:pt x="1290535" y="134289"/>
                  </a:lnTo>
                  <a:lnTo>
                    <a:pt x="1304328" y="133705"/>
                  </a:lnTo>
                  <a:lnTo>
                    <a:pt x="1343380" y="117309"/>
                  </a:lnTo>
                  <a:lnTo>
                    <a:pt x="1351902" y="101892"/>
                  </a:lnTo>
                  <a:lnTo>
                    <a:pt x="1353019" y="9305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5" name="object 55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6324219" y="5954363"/>
              <a:ext cx="125063" cy="120586"/>
            </a:xfrm>
            <a:prstGeom prst="rect">
              <a:avLst/>
            </a:prstGeom>
          </p:spPr>
        </p:pic>
        <p:sp>
          <p:nvSpPr>
            <p:cNvPr id="56" name="object 56"/>
            <p:cNvSpPr/>
            <p:nvPr/>
          </p:nvSpPr>
          <p:spPr>
            <a:xfrm>
              <a:off x="6566712" y="5939129"/>
              <a:ext cx="709930" cy="140970"/>
            </a:xfrm>
            <a:custGeom>
              <a:avLst/>
              <a:gdLst/>
              <a:ahLst/>
              <a:cxnLst/>
              <a:rect l="l" t="t" r="r" b="b"/>
              <a:pathLst>
                <a:path w="709929" h="140970">
                  <a:moveTo>
                    <a:pt x="41249" y="1524"/>
                  </a:moveTo>
                  <a:lnTo>
                    <a:pt x="26009" y="1524"/>
                  </a:lnTo>
                  <a:lnTo>
                    <a:pt x="14871" y="16967"/>
                  </a:lnTo>
                  <a:lnTo>
                    <a:pt x="6718" y="33578"/>
                  </a:lnTo>
                  <a:lnTo>
                    <a:pt x="1714" y="51320"/>
                  </a:lnTo>
                  <a:lnTo>
                    <a:pt x="0" y="70205"/>
                  </a:lnTo>
                  <a:lnTo>
                    <a:pt x="1714" y="89103"/>
                  </a:lnTo>
                  <a:lnTo>
                    <a:pt x="6718" y="107010"/>
                  </a:lnTo>
                  <a:lnTo>
                    <a:pt x="14871" y="124066"/>
                  </a:lnTo>
                  <a:lnTo>
                    <a:pt x="26009" y="140398"/>
                  </a:lnTo>
                  <a:lnTo>
                    <a:pt x="41249" y="140398"/>
                  </a:lnTo>
                  <a:lnTo>
                    <a:pt x="41249" y="138874"/>
                  </a:lnTo>
                  <a:lnTo>
                    <a:pt x="34937" y="132880"/>
                  </a:lnTo>
                  <a:lnTo>
                    <a:pt x="29629" y="126301"/>
                  </a:lnTo>
                  <a:lnTo>
                    <a:pt x="12865" y="81343"/>
                  </a:lnTo>
                  <a:lnTo>
                    <a:pt x="12293" y="70205"/>
                  </a:lnTo>
                  <a:lnTo>
                    <a:pt x="12865" y="59905"/>
                  </a:lnTo>
                  <a:lnTo>
                    <a:pt x="25171" y="21247"/>
                  </a:lnTo>
                  <a:lnTo>
                    <a:pt x="34937" y="7531"/>
                  </a:lnTo>
                  <a:lnTo>
                    <a:pt x="41249" y="1524"/>
                  </a:lnTo>
                  <a:close/>
                </a:path>
                <a:path w="709929" h="140970">
                  <a:moveTo>
                    <a:pt x="125171" y="39725"/>
                  </a:moveTo>
                  <a:lnTo>
                    <a:pt x="114503" y="39725"/>
                  </a:lnTo>
                  <a:lnTo>
                    <a:pt x="114503" y="47345"/>
                  </a:lnTo>
                  <a:lnTo>
                    <a:pt x="114503" y="64109"/>
                  </a:lnTo>
                  <a:lnTo>
                    <a:pt x="114503" y="71729"/>
                  </a:lnTo>
                  <a:lnTo>
                    <a:pt x="114503" y="91541"/>
                  </a:lnTo>
                  <a:lnTo>
                    <a:pt x="99161" y="91541"/>
                  </a:lnTo>
                  <a:lnTo>
                    <a:pt x="99161" y="71729"/>
                  </a:lnTo>
                  <a:lnTo>
                    <a:pt x="114503" y="71729"/>
                  </a:lnTo>
                  <a:lnTo>
                    <a:pt x="114503" y="64109"/>
                  </a:lnTo>
                  <a:lnTo>
                    <a:pt x="99161" y="64109"/>
                  </a:lnTo>
                  <a:lnTo>
                    <a:pt x="99161" y="47345"/>
                  </a:lnTo>
                  <a:lnTo>
                    <a:pt x="114503" y="47345"/>
                  </a:lnTo>
                  <a:lnTo>
                    <a:pt x="114503" y="39725"/>
                  </a:lnTo>
                  <a:lnTo>
                    <a:pt x="106781" y="39725"/>
                  </a:lnTo>
                  <a:lnTo>
                    <a:pt x="116776" y="19812"/>
                  </a:lnTo>
                  <a:lnTo>
                    <a:pt x="119075" y="15240"/>
                  </a:lnTo>
                  <a:lnTo>
                    <a:pt x="117551" y="12192"/>
                  </a:lnTo>
                  <a:lnTo>
                    <a:pt x="105257" y="12192"/>
                  </a:lnTo>
                  <a:lnTo>
                    <a:pt x="105257" y="19812"/>
                  </a:lnTo>
                  <a:lnTo>
                    <a:pt x="103733" y="24384"/>
                  </a:lnTo>
                  <a:lnTo>
                    <a:pt x="100685" y="30480"/>
                  </a:lnTo>
                  <a:lnTo>
                    <a:pt x="96113" y="39725"/>
                  </a:lnTo>
                  <a:lnTo>
                    <a:pt x="91541" y="39725"/>
                  </a:lnTo>
                  <a:lnTo>
                    <a:pt x="91541" y="47345"/>
                  </a:lnTo>
                  <a:lnTo>
                    <a:pt x="91541" y="64109"/>
                  </a:lnTo>
                  <a:lnTo>
                    <a:pt x="91541" y="71729"/>
                  </a:lnTo>
                  <a:lnTo>
                    <a:pt x="91541" y="91541"/>
                  </a:lnTo>
                  <a:lnTo>
                    <a:pt x="76301" y="91541"/>
                  </a:lnTo>
                  <a:lnTo>
                    <a:pt x="77825" y="88493"/>
                  </a:lnTo>
                  <a:lnTo>
                    <a:pt x="77825" y="71729"/>
                  </a:lnTo>
                  <a:lnTo>
                    <a:pt x="91541" y="71729"/>
                  </a:lnTo>
                  <a:lnTo>
                    <a:pt x="91541" y="64109"/>
                  </a:lnTo>
                  <a:lnTo>
                    <a:pt x="77825" y="64109"/>
                  </a:lnTo>
                  <a:lnTo>
                    <a:pt x="77825" y="47345"/>
                  </a:lnTo>
                  <a:lnTo>
                    <a:pt x="91541" y="47345"/>
                  </a:lnTo>
                  <a:lnTo>
                    <a:pt x="91541" y="39725"/>
                  </a:lnTo>
                  <a:lnTo>
                    <a:pt x="70205" y="39725"/>
                  </a:lnTo>
                  <a:lnTo>
                    <a:pt x="74777" y="33528"/>
                  </a:lnTo>
                  <a:lnTo>
                    <a:pt x="79349" y="27432"/>
                  </a:lnTo>
                  <a:lnTo>
                    <a:pt x="82397" y="19812"/>
                  </a:lnTo>
                  <a:lnTo>
                    <a:pt x="105257" y="19812"/>
                  </a:lnTo>
                  <a:lnTo>
                    <a:pt x="105257" y="12192"/>
                  </a:lnTo>
                  <a:lnTo>
                    <a:pt x="86969" y="12192"/>
                  </a:lnTo>
                  <a:lnTo>
                    <a:pt x="90017" y="6096"/>
                  </a:lnTo>
                  <a:lnTo>
                    <a:pt x="90017" y="3048"/>
                  </a:lnTo>
                  <a:lnTo>
                    <a:pt x="79349" y="1524"/>
                  </a:lnTo>
                  <a:lnTo>
                    <a:pt x="77685" y="7264"/>
                  </a:lnTo>
                  <a:lnTo>
                    <a:pt x="75158" y="13144"/>
                  </a:lnTo>
                  <a:lnTo>
                    <a:pt x="72059" y="19316"/>
                  </a:lnTo>
                  <a:lnTo>
                    <a:pt x="68681" y="25908"/>
                  </a:lnTo>
                  <a:lnTo>
                    <a:pt x="64350" y="31584"/>
                  </a:lnTo>
                  <a:lnTo>
                    <a:pt x="60299" y="37007"/>
                  </a:lnTo>
                  <a:lnTo>
                    <a:pt x="56248" y="41846"/>
                  </a:lnTo>
                  <a:lnTo>
                    <a:pt x="51917" y="45821"/>
                  </a:lnTo>
                  <a:lnTo>
                    <a:pt x="59537" y="51917"/>
                  </a:lnTo>
                  <a:lnTo>
                    <a:pt x="67157" y="44297"/>
                  </a:lnTo>
                  <a:lnTo>
                    <a:pt x="67157" y="82397"/>
                  </a:lnTo>
                  <a:lnTo>
                    <a:pt x="66878" y="90131"/>
                  </a:lnTo>
                  <a:lnTo>
                    <a:pt x="66014" y="97447"/>
                  </a:lnTo>
                  <a:lnTo>
                    <a:pt x="64592" y="104508"/>
                  </a:lnTo>
                  <a:lnTo>
                    <a:pt x="62585" y="111442"/>
                  </a:lnTo>
                  <a:lnTo>
                    <a:pt x="61061" y="120586"/>
                  </a:lnTo>
                  <a:lnTo>
                    <a:pt x="58013" y="128206"/>
                  </a:lnTo>
                  <a:lnTo>
                    <a:pt x="53441" y="134302"/>
                  </a:lnTo>
                  <a:lnTo>
                    <a:pt x="61061" y="138874"/>
                  </a:lnTo>
                  <a:lnTo>
                    <a:pt x="66421" y="129730"/>
                  </a:lnTo>
                  <a:lnTo>
                    <a:pt x="70967" y="120192"/>
                  </a:lnTo>
                  <a:lnTo>
                    <a:pt x="74345" y="110121"/>
                  </a:lnTo>
                  <a:lnTo>
                    <a:pt x="76301" y="99161"/>
                  </a:lnTo>
                  <a:lnTo>
                    <a:pt x="114503" y="99161"/>
                  </a:lnTo>
                  <a:lnTo>
                    <a:pt x="114503" y="125158"/>
                  </a:lnTo>
                  <a:lnTo>
                    <a:pt x="111455" y="126682"/>
                  </a:lnTo>
                  <a:lnTo>
                    <a:pt x="94589" y="126682"/>
                  </a:lnTo>
                  <a:lnTo>
                    <a:pt x="96113" y="137350"/>
                  </a:lnTo>
                  <a:lnTo>
                    <a:pt x="116027" y="137350"/>
                  </a:lnTo>
                  <a:lnTo>
                    <a:pt x="119075" y="135826"/>
                  </a:lnTo>
                  <a:lnTo>
                    <a:pt x="120599" y="134302"/>
                  </a:lnTo>
                  <a:lnTo>
                    <a:pt x="123647" y="132778"/>
                  </a:lnTo>
                  <a:lnTo>
                    <a:pt x="125171" y="129730"/>
                  </a:lnTo>
                  <a:lnTo>
                    <a:pt x="125171" y="99161"/>
                  </a:lnTo>
                  <a:lnTo>
                    <a:pt x="125171" y="91541"/>
                  </a:lnTo>
                  <a:lnTo>
                    <a:pt x="125171" y="71729"/>
                  </a:lnTo>
                  <a:lnTo>
                    <a:pt x="125171" y="64109"/>
                  </a:lnTo>
                  <a:lnTo>
                    <a:pt x="125171" y="47345"/>
                  </a:lnTo>
                  <a:lnTo>
                    <a:pt x="125171" y="44297"/>
                  </a:lnTo>
                  <a:lnTo>
                    <a:pt x="125171" y="39725"/>
                  </a:lnTo>
                  <a:close/>
                </a:path>
                <a:path w="709929" h="140970">
                  <a:moveTo>
                    <a:pt x="193751" y="6096"/>
                  </a:moveTo>
                  <a:lnTo>
                    <a:pt x="131267" y="6096"/>
                  </a:lnTo>
                  <a:lnTo>
                    <a:pt x="131267" y="15240"/>
                  </a:lnTo>
                  <a:lnTo>
                    <a:pt x="148031" y="15240"/>
                  </a:lnTo>
                  <a:lnTo>
                    <a:pt x="146888" y="24942"/>
                  </a:lnTo>
                  <a:lnTo>
                    <a:pt x="143459" y="33388"/>
                  </a:lnTo>
                  <a:lnTo>
                    <a:pt x="137744" y="40398"/>
                  </a:lnTo>
                  <a:lnTo>
                    <a:pt x="129743" y="45821"/>
                  </a:lnTo>
                  <a:lnTo>
                    <a:pt x="134315" y="53441"/>
                  </a:lnTo>
                  <a:lnTo>
                    <a:pt x="160223" y="15240"/>
                  </a:lnTo>
                  <a:lnTo>
                    <a:pt x="183083" y="15240"/>
                  </a:lnTo>
                  <a:lnTo>
                    <a:pt x="183083" y="27432"/>
                  </a:lnTo>
                  <a:lnTo>
                    <a:pt x="181559" y="35153"/>
                  </a:lnTo>
                  <a:lnTo>
                    <a:pt x="180035" y="36677"/>
                  </a:lnTo>
                  <a:lnTo>
                    <a:pt x="178511" y="39725"/>
                  </a:lnTo>
                  <a:lnTo>
                    <a:pt x="161747" y="39725"/>
                  </a:lnTo>
                  <a:lnTo>
                    <a:pt x="163271" y="50393"/>
                  </a:lnTo>
                  <a:lnTo>
                    <a:pt x="175463" y="50393"/>
                  </a:lnTo>
                  <a:lnTo>
                    <a:pt x="180035" y="48869"/>
                  </a:lnTo>
                  <a:lnTo>
                    <a:pt x="184607" y="48869"/>
                  </a:lnTo>
                  <a:lnTo>
                    <a:pt x="187655" y="47345"/>
                  </a:lnTo>
                  <a:lnTo>
                    <a:pt x="189179" y="44297"/>
                  </a:lnTo>
                  <a:lnTo>
                    <a:pt x="190703" y="42773"/>
                  </a:lnTo>
                  <a:lnTo>
                    <a:pt x="192227" y="38201"/>
                  </a:lnTo>
                  <a:lnTo>
                    <a:pt x="193751" y="33528"/>
                  </a:lnTo>
                  <a:lnTo>
                    <a:pt x="193751" y="6096"/>
                  </a:lnTo>
                  <a:close/>
                </a:path>
                <a:path w="709929" h="140970">
                  <a:moveTo>
                    <a:pt x="198323" y="99161"/>
                  </a:moveTo>
                  <a:lnTo>
                    <a:pt x="172415" y="99161"/>
                  </a:lnTo>
                  <a:lnTo>
                    <a:pt x="172415" y="79349"/>
                  </a:lnTo>
                  <a:lnTo>
                    <a:pt x="195275" y="79349"/>
                  </a:lnTo>
                  <a:lnTo>
                    <a:pt x="195275" y="70205"/>
                  </a:lnTo>
                  <a:lnTo>
                    <a:pt x="172415" y="70205"/>
                  </a:lnTo>
                  <a:lnTo>
                    <a:pt x="172415" y="58013"/>
                  </a:lnTo>
                  <a:lnTo>
                    <a:pt x="160223" y="58013"/>
                  </a:lnTo>
                  <a:lnTo>
                    <a:pt x="160223" y="70205"/>
                  </a:lnTo>
                  <a:lnTo>
                    <a:pt x="148031" y="70205"/>
                  </a:lnTo>
                  <a:lnTo>
                    <a:pt x="148031" y="65633"/>
                  </a:lnTo>
                  <a:lnTo>
                    <a:pt x="149555" y="62585"/>
                  </a:lnTo>
                  <a:lnTo>
                    <a:pt x="149555" y="59537"/>
                  </a:lnTo>
                  <a:lnTo>
                    <a:pt x="140411" y="58013"/>
                  </a:lnTo>
                  <a:lnTo>
                    <a:pt x="138201" y="65633"/>
                  </a:lnTo>
                  <a:lnTo>
                    <a:pt x="135648" y="73825"/>
                  </a:lnTo>
                  <a:lnTo>
                    <a:pt x="132905" y="81368"/>
                  </a:lnTo>
                  <a:lnTo>
                    <a:pt x="129743" y="88493"/>
                  </a:lnTo>
                  <a:lnTo>
                    <a:pt x="138887" y="91541"/>
                  </a:lnTo>
                  <a:lnTo>
                    <a:pt x="144983" y="79349"/>
                  </a:lnTo>
                  <a:lnTo>
                    <a:pt x="160223" y="79349"/>
                  </a:lnTo>
                  <a:lnTo>
                    <a:pt x="160223" y="99161"/>
                  </a:lnTo>
                  <a:lnTo>
                    <a:pt x="131267" y="99161"/>
                  </a:lnTo>
                  <a:lnTo>
                    <a:pt x="131267" y="108394"/>
                  </a:lnTo>
                  <a:lnTo>
                    <a:pt x="160223" y="108394"/>
                  </a:lnTo>
                  <a:lnTo>
                    <a:pt x="160223" y="137350"/>
                  </a:lnTo>
                  <a:lnTo>
                    <a:pt x="172415" y="137350"/>
                  </a:lnTo>
                  <a:lnTo>
                    <a:pt x="172415" y="108394"/>
                  </a:lnTo>
                  <a:lnTo>
                    <a:pt x="198323" y="108394"/>
                  </a:lnTo>
                  <a:lnTo>
                    <a:pt x="198323" y="99161"/>
                  </a:lnTo>
                  <a:close/>
                </a:path>
                <a:path w="709929" h="140970">
                  <a:moveTo>
                    <a:pt x="238036" y="61048"/>
                  </a:moveTo>
                  <a:lnTo>
                    <a:pt x="233159" y="57124"/>
                  </a:lnTo>
                  <a:lnTo>
                    <a:pt x="227558" y="52476"/>
                  </a:lnTo>
                  <a:lnTo>
                    <a:pt x="221107" y="47548"/>
                  </a:lnTo>
                  <a:lnTo>
                    <a:pt x="213652" y="42760"/>
                  </a:lnTo>
                  <a:lnTo>
                    <a:pt x="205943" y="50380"/>
                  </a:lnTo>
                  <a:lnTo>
                    <a:pt x="213448" y="56057"/>
                  </a:lnTo>
                  <a:lnTo>
                    <a:pt x="219925" y="61429"/>
                  </a:lnTo>
                  <a:lnTo>
                    <a:pt x="225539" y="66243"/>
                  </a:lnTo>
                  <a:lnTo>
                    <a:pt x="230416" y="70192"/>
                  </a:lnTo>
                  <a:lnTo>
                    <a:pt x="238036" y="61048"/>
                  </a:lnTo>
                  <a:close/>
                </a:path>
                <a:path w="709929" h="140970">
                  <a:moveTo>
                    <a:pt x="244132" y="83908"/>
                  </a:moveTo>
                  <a:lnTo>
                    <a:pt x="234988" y="79336"/>
                  </a:lnTo>
                  <a:lnTo>
                    <a:pt x="232651" y="85344"/>
                  </a:lnTo>
                  <a:lnTo>
                    <a:pt x="230035" y="91922"/>
                  </a:lnTo>
                  <a:lnTo>
                    <a:pt x="208991" y="128206"/>
                  </a:lnTo>
                  <a:lnTo>
                    <a:pt x="218224" y="135826"/>
                  </a:lnTo>
                  <a:lnTo>
                    <a:pt x="222529" y="129819"/>
                  </a:lnTo>
                  <a:lnTo>
                    <a:pt x="226415" y="123253"/>
                  </a:lnTo>
                  <a:lnTo>
                    <a:pt x="230009" y="116103"/>
                  </a:lnTo>
                  <a:lnTo>
                    <a:pt x="233464" y="108394"/>
                  </a:lnTo>
                  <a:lnTo>
                    <a:pt x="237477" y="100914"/>
                  </a:lnTo>
                  <a:lnTo>
                    <a:pt x="240512" y="94399"/>
                  </a:lnTo>
                  <a:lnTo>
                    <a:pt x="242684" y="88798"/>
                  </a:lnTo>
                  <a:lnTo>
                    <a:pt x="244132" y="83908"/>
                  </a:lnTo>
                  <a:close/>
                </a:path>
                <a:path w="709929" h="140970">
                  <a:moveTo>
                    <a:pt x="247180" y="27432"/>
                  </a:moveTo>
                  <a:lnTo>
                    <a:pt x="239725" y="21120"/>
                  </a:lnTo>
                  <a:lnTo>
                    <a:pt x="233273" y="15811"/>
                  </a:lnTo>
                  <a:lnTo>
                    <a:pt x="227672" y="11353"/>
                  </a:lnTo>
                  <a:lnTo>
                    <a:pt x="222796" y="7620"/>
                  </a:lnTo>
                  <a:lnTo>
                    <a:pt x="215176" y="15240"/>
                  </a:lnTo>
                  <a:lnTo>
                    <a:pt x="221767" y="20688"/>
                  </a:lnTo>
                  <a:lnTo>
                    <a:pt x="239560" y="35140"/>
                  </a:lnTo>
                  <a:lnTo>
                    <a:pt x="247180" y="27432"/>
                  </a:lnTo>
                  <a:close/>
                </a:path>
                <a:path w="709929" h="140970">
                  <a:moveTo>
                    <a:pt x="349389" y="71716"/>
                  </a:moveTo>
                  <a:lnTo>
                    <a:pt x="337197" y="71716"/>
                  </a:lnTo>
                  <a:lnTo>
                    <a:pt x="337197" y="24384"/>
                  </a:lnTo>
                  <a:lnTo>
                    <a:pt x="326529" y="24384"/>
                  </a:lnTo>
                  <a:lnTo>
                    <a:pt x="326529" y="33528"/>
                  </a:lnTo>
                  <a:lnTo>
                    <a:pt x="326529" y="71716"/>
                  </a:lnTo>
                  <a:lnTo>
                    <a:pt x="297472" y="71716"/>
                  </a:lnTo>
                  <a:lnTo>
                    <a:pt x="297472" y="33528"/>
                  </a:lnTo>
                  <a:lnTo>
                    <a:pt x="326529" y="33528"/>
                  </a:lnTo>
                  <a:lnTo>
                    <a:pt x="326529" y="24384"/>
                  </a:lnTo>
                  <a:lnTo>
                    <a:pt x="297472" y="24384"/>
                  </a:lnTo>
                  <a:lnTo>
                    <a:pt x="297472" y="3048"/>
                  </a:lnTo>
                  <a:lnTo>
                    <a:pt x="286804" y="3048"/>
                  </a:lnTo>
                  <a:lnTo>
                    <a:pt x="286804" y="24384"/>
                  </a:lnTo>
                  <a:lnTo>
                    <a:pt x="254800" y="24384"/>
                  </a:lnTo>
                  <a:lnTo>
                    <a:pt x="254800" y="33528"/>
                  </a:lnTo>
                  <a:lnTo>
                    <a:pt x="286804" y="33528"/>
                  </a:lnTo>
                  <a:lnTo>
                    <a:pt x="286804" y="71716"/>
                  </a:lnTo>
                  <a:lnTo>
                    <a:pt x="248704" y="71716"/>
                  </a:lnTo>
                  <a:lnTo>
                    <a:pt x="248704" y="80860"/>
                  </a:lnTo>
                  <a:lnTo>
                    <a:pt x="283756" y="80860"/>
                  </a:lnTo>
                  <a:lnTo>
                    <a:pt x="281139" y="86868"/>
                  </a:lnTo>
                  <a:lnTo>
                    <a:pt x="253466" y="120967"/>
                  </a:lnTo>
                  <a:lnTo>
                    <a:pt x="236512" y="131254"/>
                  </a:lnTo>
                  <a:lnTo>
                    <a:pt x="241084" y="138874"/>
                  </a:lnTo>
                  <a:lnTo>
                    <a:pt x="276136" y="114490"/>
                  </a:lnTo>
                  <a:lnTo>
                    <a:pt x="292900" y="86956"/>
                  </a:lnTo>
                  <a:lnTo>
                    <a:pt x="296621" y="93840"/>
                  </a:lnTo>
                  <a:lnTo>
                    <a:pt x="327279" y="128397"/>
                  </a:lnTo>
                  <a:lnTo>
                    <a:pt x="341769" y="137350"/>
                  </a:lnTo>
                  <a:lnTo>
                    <a:pt x="347865" y="128206"/>
                  </a:lnTo>
                  <a:lnTo>
                    <a:pt x="339242" y="122466"/>
                  </a:lnTo>
                  <a:lnTo>
                    <a:pt x="331482" y="116573"/>
                  </a:lnTo>
                  <a:lnTo>
                    <a:pt x="305396" y="86956"/>
                  </a:lnTo>
                  <a:lnTo>
                    <a:pt x="302044" y="80860"/>
                  </a:lnTo>
                  <a:lnTo>
                    <a:pt x="349389" y="80860"/>
                  </a:lnTo>
                  <a:lnTo>
                    <a:pt x="349389" y="71716"/>
                  </a:lnTo>
                  <a:close/>
                </a:path>
                <a:path w="709929" h="140970">
                  <a:moveTo>
                    <a:pt x="501878" y="24384"/>
                  </a:moveTo>
                  <a:lnTo>
                    <a:pt x="454634" y="24384"/>
                  </a:lnTo>
                  <a:lnTo>
                    <a:pt x="454634" y="7620"/>
                  </a:lnTo>
                  <a:lnTo>
                    <a:pt x="442442" y="7620"/>
                  </a:lnTo>
                  <a:lnTo>
                    <a:pt x="442442" y="24384"/>
                  </a:lnTo>
                  <a:lnTo>
                    <a:pt x="367665" y="24384"/>
                  </a:lnTo>
                  <a:lnTo>
                    <a:pt x="367665" y="35140"/>
                  </a:lnTo>
                  <a:lnTo>
                    <a:pt x="442442" y="35140"/>
                  </a:lnTo>
                  <a:lnTo>
                    <a:pt x="442442" y="53428"/>
                  </a:lnTo>
                  <a:lnTo>
                    <a:pt x="442442" y="65620"/>
                  </a:lnTo>
                  <a:lnTo>
                    <a:pt x="442442" y="76288"/>
                  </a:lnTo>
                  <a:lnTo>
                    <a:pt x="440918" y="80860"/>
                  </a:lnTo>
                  <a:lnTo>
                    <a:pt x="433298" y="88480"/>
                  </a:lnTo>
                  <a:lnTo>
                    <a:pt x="428726" y="90004"/>
                  </a:lnTo>
                  <a:lnTo>
                    <a:pt x="417957" y="90004"/>
                  </a:lnTo>
                  <a:lnTo>
                    <a:pt x="414909" y="88480"/>
                  </a:lnTo>
                  <a:lnTo>
                    <a:pt x="408813" y="82384"/>
                  </a:lnTo>
                  <a:lnTo>
                    <a:pt x="408813" y="74764"/>
                  </a:lnTo>
                  <a:lnTo>
                    <a:pt x="407289" y="70192"/>
                  </a:lnTo>
                  <a:lnTo>
                    <a:pt x="410337" y="65620"/>
                  </a:lnTo>
                  <a:lnTo>
                    <a:pt x="413385" y="62572"/>
                  </a:lnTo>
                  <a:lnTo>
                    <a:pt x="416433" y="58000"/>
                  </a:lnTo>
                  <a:lnTo>
                    <a:pt x="421106" y="56476"/>
                  </a:lnTo>
                  <a:lnTo>
                    <a:pt x="433298" y="56476"/>
                  </a:lnTo>
                  <a:lnTo>
                    <a:pt x="439394" y="59524"/>
                  </a:lnTo>
                  <a:lnTo>
                    <a:pt x="442442" y="65620"/>
                  </a:lnTo>
                  <a:lnTo>
                    <a:pt x="442442" y="53428"/>
                  </a:lnTo>
                  <a:lnTo>
                    <a:pt x="437870" y="48856"/>
                  </a:lnTo>
                  <a:lnTo>
                    <a:pt x="431774" y="47332"/>
                  </a:lnTo>
                  <a:lnTo>
                    <a:pt x="417957" y="47332"/>
                  </a:lnTo>
                  <a:lnTo>
                    <a:pt x="410337" y="50380"/>
                  </a:lnTo>
                  <a:lnTo>
                    <a:pt x="399669" y="61048"/>
                  </a:lnTo>
                  <a:lnTo>
                    <a:pt x="396621" y="67144"/>
                  </a:lnTo>
                  <a:lnTo>
                    <a:pt x="396621" y="82384"/>
                  </a:lnTo>
                  <a:lnTo>
                    <a:pt x="399669" y="88480"/>
                  </a:lnTo>
                  <a:lnTo>
                    <a:pt x="408813" y="97624"/>
                  </a:lnTo>
                  <a:lnTo>
                    <a:pt x="414909" y="99148"/>
                  </a:lnTo>
                  <a:lnTo>
                    <a:pt x="428726" y="99148"/>
                  </a:lnTo>
                  <a:lnTo>
                    <a:pt x="434822" y="97624"/>
                  </a:lnTo>
                  <a:lnTo>
                    <a:pt x="443966" y="91528"/>
                  </a:lnTo>
                  <a:lnTo>
                    <a:pt x="444982" y="90004"/>
                  </a:lnTo>
                  <a:lnTo>
                    <a:pt x="447014" y="86956"/>
                  </a:lnTo>
                  <a:lnTo>
                    <a:pt x="448538" y="80860"/>
                  </a:lnTo>
                  <a:lnTo>
                    <a:pt x="448538" y="85432"/>
                  </a:lnTo>
                  <a:lnTo>
                    <a:pt x="422198" y="121920"/>
                  </a:lnTo>
                  <a:lnTo>
                    <a:pt x="405765" y="125158"/>
                  </a:lnTo>
                  <a:lnTo>
                    <a:pt x="408813" y="134302"/>
                  </a:lnTo>
                  <a:lnTo>
                    <a:pt x="445490" y="120586"/>
                  </a:lnTo>
                  <a:lnTo>
                    <a:pt x="459206" y="86956"/>
                  </a:lnTo>
                  <a:lnTo>
                    <a:pt x="459206" y="80860"/>
                  </a:lnTo>
                  <a:lnTo>
                    <a:pt x="459206" y="77812"/>
                  </a:lnTo>
                  <a:lnTo>
                    <a:pt x="457682" y="68668"/>
                  </a:lnTo>
                  <a:lnTo>
                    <a:pt x="454634" y="64096"/>
                  </a:lnTo>
                  <a:lnTo>
                    <a:pt x="454634" y="56476"/>
                  </a:lnTo>
                  <a:lnTo>
                    <a:pt x="454634" y="53428"/>
                  </a:lnTo>
                  <a:lnTo>
                    <a:pt x="454634" y="35140"/>
                  </a:lnTo>
                  <a:lnTo>
                    <a:pt x="501878" y="35140"/>
                  </a:lnTo>
                  <a:lnTo>
                    <a:pt x="501878" y="24384"/>
                  </a:lnTo>
                  <a:close/>
                </a:path>
                <a:path w="709929" h="140970">
                  <a:moveTo>
                    <a:pt x="645325" y="94589"/>
                  </a:moveTo>
                  <a:lnTo>
                    <a:pt x="628929" y="65633"/>
                  </a:lnTo>
                  <a:lnTo>
                    <a:pt x="624154" y="62915"/>
                  </a:lnTo>
                  <a:lnTo>
                    <a:pt x="615708" y="59537"/>
                  </a:lnTo>
                  <a:lnTo>
                    <a:pt x="606437" y="57289"/>
                  </a:lnTo>
                  <a:lnTo>
                    <a:pt x="596455" y="56489"/>
                  </a:lnTo>
                  <a:lnTo>
                    <a:pt x="590359" y="56489"/>
                  </a:lnTo>
                  <a:lnTo>
                    <a:pt x="578167" y="59537"/>
                  </a:lnTo>
                  <a:lnTo>
                    <a:pt x="630085" y="22860"/>
                  </a:lnTo>
                  <a:lnTo>
                    <a:pt x="625424" y="15240"/>
                  </a:lnTo>
                  <a:lnTo>
                    <a:pt x="533971" y="15240"/>
                  </a:lnTo>
                  <a:lnTo>
                    <a:pt x="533971" y="24384"/>
                  </a:lnTo>
                  <a:lnTo>
                    <a:pt x="608660" y="24384"/>
                  </a:lnTo>
                  <a:lnTo>
                    <a:pt x="587552" y="40398"/>
                  </a:lnTo>
                  <a:lnTo>
                    <a:pt x="565594" y="56095"/>
                  </a:lnTo>
                  <a:lnTo>
                    <a:pt x="543039" y="71196"/>
                  </a:lnTo>
                  <a:lnTo>
                    <a:pt x="520166" y="85445"/>
                  </a:lnTo>
                  <a:lnTo>
                    <a:pt x="526351" y="94589"/>
                  </a:lnTo>
                  <a:lnTo>
                    <a:pt x="529399" y="91541"/>
                  </a:lnTo>
                  <a:lnTo>
                    <a:pt x="537019" y="86969"/>
                  </a:lnTo>
                  <a:lnTo>
                    <a:pt x="546163" y="80873"/>
                  </a:lnTo>
                  <a:lnTo>
                    <a:pt x="587311" y="65633"/>
                  </a:lnTo>
                  <a:lnTo>
                    <a:pt x="594931" y="65633"/>
                  </a:lnTo>
                  <a:lnTo>
                    <a:pt x="633133" y="85445"/>
                  </a:lnTo>
                  <a:lnTo>
                    <a:pt x="633133" y="94589"/>
                  </a:lnTo>
                  <a:lnTo>
                    <a:pt x="631405" y="104952"/>
                  </a:lnTo>
                  <a:lnTo>
                    <a:pt x="626224" y="113144"/>
                  </a:lnTo>
                  <a:lnTo>
                    <a:pt x="617626" y="119329"/>
                  </a:lnTo>
                  <a:lnTo>
                    <a:pt x="605612" y="123634"/>
                  </a:lnTo>
                  <a:lnTo>
                    <a:pt x="604075" y="114490"/>
                  </a:lnTo>
                  <a:lnTo>
                    <a:pt x="599503" y="106870"/>
                  </a:lnTo>
                  <a:lnTo>
                    <a:pt x="595401" y="103733"/>
                  </a:lnTo>
                  <a:lnTo>
                    <a:pt x="593407" y="102209"/>
                  </a:lnTo>
                  <a:lnTo>
                    <a:pt x="593407" y="125158"/>
                  </a:lnTo>
                  <a:lnTo>
                    <a:pt x="588835" y="126682"/>
                  </a:lnTo>
                  <a:lnTo>
                    <a:pt x="581215" y="126682"/>
                  </a:lnTo>
                  <a:lnTo>
                    <a:pt x="570103" y="125844"/>
                  </a:lnTo>
                  <a:lnTo>
                    <a:pt x="561975" y="123444"/>
                  </a:lnTo>
                  <a:lnTo>
                    <a:pt x="557009" y="119608"/>
                  </a:lnTo>
                  <a:lnTo>
                    <a:pt x="555307" y="114490"/>
                  </a:lnTo>
                  <a:lnTo>
                    <a:pt x="555307" y="111442"/>
                  </a:lnTo>
                  <a:lnTo>
                    <a:pt x="556831" y="108394"/>
                  </a:lnTo>
                  <a:lnTo>
                    <a:pt x="562927" y="105346"/>
                  </a:lnTo>
                  <a:lnTo>
                    <a:pt x="567499" y="103733"/>
                  </a:lnTo>
                  <a:lnTo>
                    <a:pt x="570547" y="103733"/>
                  </a:lnTo>
                  <a:lnTo>
                    <a:pt x="579056" y="105143"/>
                  </a:lnTo>
                  <a:lnTo>
                    <a:pt x="585978" y="109296"/>
                  </a:lnTo>
                  <a:lnTo>
                    <a:pt x="590918" y="116027"/>
                  </a:lnTo>
                  <a:lnTo>
                    <a:pt x="593407" y="125158"/>
                  </a:lnTo>
                  <a:lnTo>
                    <a:pt x="593407" y="102209"/>
                  </a:lnTo>
                  <a:lnTo>
                    <a:pt x="587311" y="97637"/>
                  </a:lnTo>
                  <a:lnTo>
                    <a:pt x="579691" y="94589"/>
                  </a:lnTo>
                  <a:lnTo>
                    <a:pt x="562927" y="94589"/>
                  </a:lnTo>
                  <a:lnTo>
                    <a:pt x="558355" y="96113"/>
                  </a:lnTo>
                  <a:lnTo>
                    <a:pt x="552259" y="100685"/>
                  </a:lnTo>
                  <a:lnTo>
                    <a:pt x="547687" y="103733"/>
                  </a:lnTo>
                  <a:lnTo>
                    <a:pt x="544639" y="108394"/>
                  </a:lnTo>
                  <a:lnTo>
                    <a:pt x="544639" y="114490"/>
                  </a:lnTo>
                  <a:lnTo>
                    <a:pt x="582739" y="135826"/>
                  </a:lnTo>
                  <a:lnTo>
                    <a:pt x="596747" y="135229"/>
                  </a:lnTo>
                  <a:lnTo>
                    <a:pt x="630351" y="123634"/>
                  </a:lnTo>
                  <a:lnTo>
                    <a:pt x="635685" y="119113"/>
                  </a:lnTo>
                  <a:lnTo>
                    <a:pt x="640943" y="112191"/>
                  </a:lnTo>
                  <a:lnTo>
                    <a:pt x="644207" y="104114"/>
                  </a:lnTo>
                  <a:lnTo>
                    <a:pt x="645325" y="94589"/>
                  </a:lnTo>
                  <a:close/>
                </a:path>
                <a:path w="709929" h="140970">
                  <a:moveTo>
                    <a:pt x="709333" y="70205"/>
                  </a:moveTo>
                  <a:lnTo>
                    <a:pt x="707859" y="51295"/>
                  </a:lnTo>
                  <a:lnTo>
                    <a:pt x="703237" y="33388"/>
                  </a:lnTo>
                  <a:lnTo>
                    <a:pt x="695185" y="16332"/>
                  </a:lnTo>
                  <a:lnTo>
                    <a:pt x="683425" y="0"/>
                  </a:lnTo>
                  <a:lnTo>
                    <a:pt x="669709" y="0"/>
                  </a:lnTo>
                  <a:lnTo>
                    <a:pt x="669709" y="1524"/>
                  </a:lnTo>
                  <a:lnTo>
                    <a:pt x="675373" y="7531"/>
                  </a:lnTo>
                  <a:lnTo>
                    <a:pt x="680758" y="14097"/>
                  </a:lnTo>
                  <a:lnTo>
                    <a:pt x="696379" y="49618"/>
                  </a:lnTo>
                  <a:lnTo>
                    <a:pt x="698665" y="70205"/>
                  </a:lnTo>
                  <a:lnTo>
                    <a:pt x="698093" y="81343"/>
                  </a:lnTo>
                  <a:lnTo>
                    <a:pt x="685571" y="119164"/>
                  </a:lnTo>
                  <a:lnTo>
                    <a:pt x="669709" y="138874"/>
                  </a:lnTo>
                  <a:lnTo>
                    <a:pt x="669709" y="140398"/>
                  </a:lnTo>
                  <a:lnTo>
                    <a:pt x="683425" y="140398"/>
                  </a:lnTo>
                  <a:lnTo>
                    <a:pt x="695185" y="124066"/>
                  </a:lnTo>
                  <a:lnTo>
                    <a:pt x="703237" y="107010"/>
                  </a:lnTo>
                  <a:lnTo>
                    <a:pt x="707859" y="89103"/>
                  </a:lnTo>
                  <a:lnTo>
                    <a:pt x="709333" y="7020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7" name="object 57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5402865" y="6168009"/>
              <a:ext cx="1351502" cy="138874"/>
            </a:xfrm>
            <a:prstGeom prst="rect">
              <a:avLst/>
            </a:prstGeom>
          </p:spPr>
        </p:pic>
        <p:sp>
          <p:nvSpPr>
            <p:cNvPr id="58" name="object 58"/>
            <p:cNvSpPr/>
            <p:nvPr/>
          </p:nvSpPr>
          <p:spPr>
            <a:xfrm>
              <a:off x="6871906" y="6169533"/>
              <a:ext cx="170815" cy="139065"/>
            </a:xfrm>
            <a:custGeom>
              <a:avLst/>
              <a:gdLst/>
              <a:ahLst/>
              <a:cxnLst/>
              <a:rect l="l" t="t" r="r" b="b"/>
              <a:pathLst>
                <a:path w="170815" h="139064">
                  <a:moveTo>
                    <a:pt x="41148" y="0"/>
                  </a:moveTo>
                  <a:lnTo>
                    <a:pt x="25908" y="0"/>
                  </a:lnTo>
                  <a:lnTo>
                    <a:pt x="14782" y="15455"/>
                  </a:lnTo>
                  <a:lnTo>
                    <a:pt x="6667" y="32054"/>
                  </a:lnTo>
                  <a:lnTo>
                    <a:pt x="1689" y="49809"/>
                  </a:lnTo>
                  <a:lnTo>
                    <a:pt x="0" y="68681"/>
                  </a:lnTo>
                  <a:lnTo>
                    <a:pt x="1689" y="87579"/>
                  </a:lnTo>
                  <a:lnTo>
                    <a:pt x="6667" y="105498"/>
                  </a:lnTo>
                  <a:lnTo>
                    <a:pt x="14782" y="122555"/>
                  </a:lnTo>
                  <a:lnTo>
                    <a:pt x="25908" y="138874"/>
                  </a:lnTo>
                  <a:lnTo>
                    <a:pt x="41148" y="138874"/>
                  </a:lnTo>
                  <a:lnTo>
                    <a:pt x="41148" y="137350"/>
                  </a:lnTo>
                  <a:lnTo>
                    <a:pt x="35471" y="131356"/>
                  </a:lnTo>
                  <a:lnTo>
                    <a:pt x="30099" y="124777"/>
                  </a:lnTo>
                  <a:lnTo>
                    <a:pt x="12763" y="79832"/>
                  </a:lnTo>
                  <a:lnTo>
                    <a:pt x="12192" y="68681"/>
                  </a:lnTo>
                  <a:lnTo>
                    <a:pt x="12763" y="58394"/>
                  </a:lnTo>
                  <a:lnTo>
                    <a:pt x="25285" y="19723"/>
                  </a:lnTo>
                  <a:lnTo>
                    <a:pt x="35471" y="6007"/>
                  </a:lnTo>
                  <a:lnTo>
                    <a:pt x="41148" y="0"/>
                  </a:lnTo>
                  <a:close/>
                </a:path>
                <a:path w="170815" h="139064">
                  <a:moveTo>
                    <a:pt x="170776" y="88493"/>
                  </a:moveTo>
                  <a:lnTo>
                    <a:pt x="82296" y="88493"/>
                  </a:lnTo>
                  <a:lnTo>
                    <a:pt x="82296" y="99161"/>
                  </a:lnTo>
                  <a:lnTo>
                    <a:pt x="170776" y="99161"/>
                  </a:lnTo>
                  <a:lnTo>
                    <a:pt x="170776" y="88493"/>
                  </a:lnTo>
                  <a:close/>
                </a:path>
                <a:path w="170815" h="139064">
                  <a:moveTo>
                    <a:pt x="170776" y="57912"/>
                  </a:moveTo>
                  <a:lnTo>
                    <a:pt x="82296" y="57912"/>
                  </a:lnTo>
                  <a:lnTo>
                    <a:pt x="82296" y="68681"/>
                  </a:lnTo>
                  <a:lnTo>
                    <a:pt x="170776" y="68681"/>
                  </a:lnTo>
                  <a:lnTo>
                    <a:pt x="170776" y="5791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9" name="object 59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7076217" y="6169532"/>
              <a:ext cx="450056" cy="136334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7546086" y="6183248"/>
              <a:ext cx="123539" cy="120586"/>
            </a:xfrm>
            <a:prstGeom prst="rect">
              <a:avLst/>
            </a:prstGeom>
          </p:spPr>
        </p:pic>
        <p:sp>
          <p:nvSpPr>
            <p:cNvPr id="61" name="object 61"/>
            <p:cNvSpPr/>
            <p:nvPr/>
          </p:nvSpPr>
          <p:spPr>
            <a:xfrm>
              <a:off x="7694008" y="6169533"/>
              <a:ext cx="41275" cy="139065"/>
            </a:xfrm>
            <a:custGeom>
              <a:avLst/>
              <a:gdLst/>
              <a:ahLst/>
              <a:cxnLst/>
              <a:rect l="l" t="t" r="r" b="b"/>
              <a:pathLst>
                <a:path w="41275" h="139064">
                  <a:moveTo>
                    <a:pt x="15240" y="138874"/>
                  </a:moveTo>
                  <a:lnTo>
                    <a:pt x="0" y="138874"/>
                  </a:lnTo>
                  <a:lnTo>
                    <a:pt x="0" y="137350"/>
                  </a:lnTo>
                  <a:lnTo>
                    <a:pt x="5668" y="131349"/>
                  </a:lnTo>
                  <a:lnTo>
                    <a:pt x="11060" y="124777"/>
                  </a:lnTo>
                  <a:lnTo>
                    <a:pt x="28479" y="79874"/>
                  </a:lnTo>
                  <a:lnTo>
                    <a:pt x="29051" y="68675"/>
                  </a:lnTo>
                  <a:lnTo>
                    <a:pt x="28479" y="58388"/>
                  </a:lnTo>
                  <a:lnTo>
                    <a:pt x="15899" y="19797"/>
                  </a:lnTo>
                  <a:lnTo>
                    <a:pt x="0" y="0"/>
                  </a:lnTo>
                  <a:lnTo>
                    <a:pt x="15240" y="0"/>
                  </a:lnTo>
                  <a:lnTo>
                    <a:pt x="26415" y="15485"/>
                  </a:lnTo>
                  <a:lnTo>
                    <a:pt x="34563" y="32087"/>
                  </a:lnTo>
                  <a:lnTo>
                    <a:pt x="39551" y="49814"/>
                  </a:lnTo>
                  <a:lnTo>
                    <a:pt x="41243" y="68675"/>
                  </a:lnTo>
                  <a:lnTo>
                    <a:pt x="39551" y="87613"/>
                  </a:lnTo>
                  <a:lnTo>
                    <a:pt x="34563" y="105525"/>
                  </a:lnTo>
                  <a:lnTo>
                    <a:pt x="26415" y="122561"/>
                  </a:lnTo>
                  <a:lnTo>
                    <a:pt x="15240" y="13887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43484" y="371856"/>
            <a:ext cx="9827260" cy="6223000"/>
            <a:chOff x="443484" y="371856"/>
            <a:chExt cx="9827260" cy="6223000"/>
          </a:xfrm>
        </p:grpSpPr>
        <p:sp>
          <p:nvSpPr>
            <p:cNvPr id="3" name="object 3"/>
            <p:cNvSpPr/>
            <p:nvPr/>
          </p:nvSpPr>
          <p:spPr>
            <a:xfrm>
              <a:off x="443484" y="371856"/>
              <a:ext cx="9827260" cy="6223000"/>
            </a:xfrm>
            <a:custGeom>
              <a:avLst/>
              <a:gdLst/>
              <a:ahLst/>
              <a:cxnLst/>
              <a:rect l="l" t="t" r="r" b="b"/>
              <a:pathLst>
                <a:path w="9827260" h="6223000">
                  <a:moveTo>
                    <a:pt x="9826751" y="6222492"/>
                  </a:moveTo>
                  <a:lnTo>
                    <a:pt x="0" y="6222492"/>
                  </a:lnTo>
                  <a:lnTo>
                    <a:pt x="0" y="0"/>
                  </a:lnTo>
                  <a:lnTo>
                    <a:pt x="9826751" y="0"/>
                  </a:lnTo>
                  <a:lnTo>
                    <a:pt x="9826751" y="6222492"/>
                  </a:lnTo>
                  <a:close/>
                </a:path>
              </a:pathLst>
            </a:custGeom>
            <a:solidFill>
              <a:srgbClr val="F4F4D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573500" y="4870894"/>
              <a:ext cx="9568815" cy="1526540"/>
            </a:xfrm>
            <a:custGeom>
              <a:avLst/>
              <a:gdLst/>
              <a:ahLst/>
              <a:cxnLst/>
              <a:rect l="l" t="t" r="r" b="b"/>
              <a:pathLst>
                <a:path w="9568815" h="1526539">
                  <a:moveTo>
                    <a:pt x="0" y="0"/>
                  </a:moveTo>
                  <a:lnTo>
                    <a:pt x="9568815" y="0"/>
                  </a:lnTo>
                  <a:lnTo>
                    <a:pt x="9568815" y="1526095"/>
                  </a:lnTo>
                  <a:lnTo>
                    <a:pt x="0" y="1526095"/>
                  </a:lnTo>
                  <a:lnTo>
                    <a:pt x="0" y="0"/>
                  </a:lnTo>
                  <a:close/>
                </a:path>
              </a:pathLst>
            </a:custGeom>
            <a:ln w="10677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/>
          <p:nvPr/>
        </p:nvSpPr>
        <p:spPr>
          <a:xfrm>
            <a:off x="443484" y="7202423"/>
            <a:ext cx="9827260" cy="1905"/>
          </a:xfrm>
          <a:custGeom>
            <a:avLst/>
            <a:gdLst/>
            <a:ahLst/>
            <a:cxnLst/>
            <a:rect l="l" t="t" r="r" b="b"/>
            <a:pathLst>
              <a:path w="9827260" h="1904">
                <a:moveTo>
                  <a:pt x="9826751" y="1524"/>
                </a:moveTo>
                <a:lnTo>
                  <a:pt x="0" y="1524"/>
                </a:lnTo>
                <a:lnTo>
                  <a:pt x="0" y="0"/>
                </a:lnTo>
                <a:lnTo>
                  <a:pt x="9826751" y="0"/>
                </a:lnTo>
                <a:lnTo>
                  <a:pt x="9826751" y="1524"/>
                </a:lnTo>
                <a:close/>
              </a:path>
            </a:pathLst>
          </a:custGeom>
          <a:solidFill>
            <a:srgbClr val="F4F4DB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6" name="object 6"/>
          <p:cNvGrpSpPr/>
          <p:nvPr/>
        </p:nvGrpSpPr>
        <p:grpSpPr>
          <a:xfrm>
            <a:off x="504825" y="466629"/>
            <a:ext cx="421005" cy="117475"/>
            <a:chOff x="504825" y="466629"/>
            <a:chExt cx="421005" cy="117475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04825" y="469677"/>
              <a:ext cx="85439" cy="111347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0076" y="494061"/>
              <a:ext cx="77819" cy="90011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710183" y="560832"/>
              <a:ext cx="18415" cy="21590"/>
            </a:xfrm>
            <a:custGeom>
              <a:avLst/>
              <a:gdLst/>
              <a:ahLst/>
              <a:cxnLst/>
              <a:rect l="l" t="t" r="r" b="b"/>
              <a:pathLst>
                <a:path w="18415" h="21590">
                  <a:moveTo>
                    <a:pt x="18288" y="21335"/>
                  </a:moveTo>
                  <a:lnTo>
                    <a:pt x="0" y="21335"/>
                  </a:lnTo>
                  <a:lnTo>
                    <a:pt x="0" y="0"/>
                  </a:lnTo>
                  <a:lnTo>
                    <a:pt x="18288" y="0"/>
                  </a:lnTo>
                  <a:lnTo>
                    <a:pt x="18288" y="2133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3427" y="466629"/>
              <a:ext cx="79343" cy="117443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52582" y="466629"/>
              <a:ext cx="73247" cy="117443"/>
            </a:xfrm>
            <a:prstGeom prst="rect">
              <a:avLst/>
            </a:prstGeom>
          </p:spPr>
        </p:pic>
      </p:grpSp>
      <p:grpSp>
        <p:nvGrpSpPr>
          <p:cNvPr id="12" name="object 12"/>
          <p:cNvGrpSpPr/>
          <p:nvPr/>
        </p:nvGrpSpPr>
        <p:grpSpPr>
          <a:xfrm>
            <a:off x="9080658" y="463581"/>
            <a:ext cx="581660" cy="149860"/>
            <a:chOff x="9080658" y="463581"/>
            <a:chExt cx="581660" cy="149860"/>
          </a:xfrm>
        </p:grpSpPr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080658" y="463581"/>
              <a:ext cx="265366" cy="120491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372028" y="472725"/>
              <a:ext cx="289750" cy="140398"/>
            </a:xfrm>
            <a:prstGeom prst="rect">
              <a:avLst/>
            </a:prstGeom>
          </p:spPr>
        </p:pic>
      </p:grpSp>
      <p:pic>
        <p:nvPicPr>
          <p:cNvPr id="15" name="object 15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9716737" y="454342"/>
            <a:ext cx="459105" cy="135921"/>
          </a:xfrm>
          <a:prstGeom prst="rect">
            <a:avLst/>
          </a:prstGeom>
        </p:spPr>
      </p:pic>
      <p:grpSp>
        <p:nvGrpSpPr>
          <p:cNvPr id="16" name="object 16"/>
          <p:cNvGrpSpPr/>
          <p:nvPr/>
        </p:nvGrpSpPr>
        <p:grpSpPr>
          <a:xfrm>
            <a:off x="2467255" y="876390"/>
            <a:ext cx="5792470" cy="3760470"/>
            <a:chOff x="2467255" y="876390"/>
            <a:chExt cx="5792470" cy="3760470"/>
          </a:xfrm>
        </p:grpSpPr>
        <p:sp>
          <p:nvSpPr>
            <p:cNvPr id="17" name="object 17"/>
            <p:cNvSpPr/>
            <p:nvPr/>
          </p:nvSpPr>
          <p:spPr>
            <a:xfrm>
              <a:off x="2472594" y="881729"/>
              <a:ext cx="5781675" cy="3749675"/>
            </a:xfrm>
            <a:custGeom>
              <a:avLst/>
              <a:gdLst/>
              <a:ahLst/>
              <a:cxnLst/>
              <a:rect l="l" t="t" r="r" b="b"/>
              <a:pathLst>
                <a:path w="5781675" h="3749675">
                  <a:moveTo>
                    <a:pt x="0" y="0"/>
                  </a:moveTo>
                  <a:lnTo>
                    <a:pt x="3146869" y="0"/>
                  </a:lnTo>
                  <a:lnTo>
                    <a:pt x="3146869" y="3215449"/>
                  </a:lnTo>
                  <a:lnTo>
                    <a:pt x="0" y="3215449"/>
                  </a:lnTo>
                  <a:lnTo>
                    <a:pt x="0" y="0"/>
                  </a:lnTo>
                  <a:close/>
                </a:path>
                <a:path w="5781675" h="3749675">
                  <a:moveTo>
                    <a:pt x="3157537" y="0"/>
                  </a:moveTo>
                  <a:lnTo>
                    <a:pt x="5781293" y="0"/>
                  </a:lnTo>
                  <a:lnTo>
                    <a:pt x="5781293" y="3215449"/>
                  </a:lnTo>
                  <a:lnTo>
                    <a:pt x="3157537" y="3215449"/>
                  </a:lnTo>
                  <a:lnTo>
                    <a:pt x="3157537" y="0"/>
                  </a:lnTo>
                  <a:close/>
                </a:path>
                <a:path w="5781675" h="3749675">
                  <a:moveTo>
                    <a:pt x="0" y="3226117"/>
                  </a:moveTo>
                  <a:lnTo>
                    <a:pt x="3146869" y="3226117"/>
                  </a:lnTo>
                  <a:lnTo>
                    <a:pt x="3146869" y="3711416"/>
                  </a:lnTo>
                  <a:lnTo>
                    <a:pt x="0" y="3711416"/>
                  </a:lnTo>
                  <a:lnTo>
                    <a:pt x="0" y="3226117"/>
                  </a:lnTo>
                  <a:close/>
                </a:path>
                <a:path w="5781675" h="3749675">
                  <a:moveTo>
                    <a:pt x="3157537" y="3226117"/>
                  </a:moveTo>
                  <a:lnTo>
                    <a:pt x="5781293" y="3226117"/>
                  </a:lnTo>
                  <a:lnTo>
                    <a:pt x="5781293" y="3711416"/>
                  </a:lnTo>
                  <a:lnTo>
                    <a:pt x="3157537" y="3711416"/>
                  </a:lnTo>
                  <a:lnTo>
                    <a:pt x="3157537" y="3226117"/>
                  </a:lnTo>
                  <a:close/>
                </a:path>
                <a:path w="5781675" h="3749675">
                  <a:moveTo>
                    <a:pt x="0" y="3722084"/>
                  </a:moveTo>
                  <a:lnTo>
                    <a:pt x="3146869" y="3722084"/>
                  </a:lnTo>
                  <a:lnTo>
                    <a:pt x="3146869" y="3749516"/>
                  </a:lnTo>
                  <a:lnTo>
                    <a:pt x="0" y="3749516"/>
                  </a:lnTo>
                  <a:lnTo>
                    <a:pt x="0" y="3722084"/>
                  </a:lnTo>
                  <a:close/>
                </a:path>
                <a:path w="5781675" h="3749675">
                  <a:moveTo>
                    <a:pt x="3157537" y="3722084"/>
                  </a:moveTo>
                  <a:lnTo>
                    <a:pt x="5781293" y="3722084"/>
                  </a:lnTo>
                  <a:lnTo>
                    <a:pt x="5781293" y="3749516"/>
                  </a:lnTo>
                  <a:lnTo>
                    <a:pt x="3157537" y="3749516"/>
                  </a:lnTo>
                  <a:lnTo>
                    <a:pt x="3157537" y="3722084"/>
                  </a:lnTo>
                  <a:close/>
                </a:path>
              </a:pathLst>
            </a:custGeom>
            <a:ln w="1067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3131534" y="1283017"/>
              <a:ext cx="204470" cy="314960"/>
            </a:xfrm>
            <a:custGeom>
              <a:avLst/>
              <a:gdLst/>
              <a:ahLst/>
              <a:cxnLst/>
              <a:rect l="l" t="t" r="r" b="b"/>
              <a:pathLst>
                <a:path w="204470" h="314959">
                  <a:moveTo>
                    <a:pt x="0" y="0"/>
                  </a:moveTo>
                  <a:lnTo>
                    <a:pt x="28625" y="25722"/>
                  </a:lnTo>
                  <a:lnTo>
                    <a:pt x="59625" y="60084"/>
                  </a:lnTo>
                  <a:lnTo>
                    <a:pt x="91372" y="100706"/>
                  </a:lnTo>
                  <a:lnTo>
                    <a:pt x="122241" y="145208"/>
                  </a:lnTo>
                  <a:lnTo>
                    <a:pt x="150605" y="191210"/>
                  </a:lnTo>
                  <a:lnTo>
                    <a:pt x="174838" y="236333"/>
                  </a:lnTo>
                  <a:lnTo>
                    <a:pt x="193314" y="278196"/>
                  </a:lnTo>
                  <a:lnTo>
                    <a:pt x="204406" y="314420"/>
                  </a:lnTo>
                </a:path>
              </a:pathLst>
            </a:custGeom>
            <a:ln w="86944">
              <a:solidFill>
                <a:srgbClr val="BF080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2797492" y="1734716"/>
              <a:ext cx="843915" cy="88900"/>
            </a:xfrm>
            <a:custGeom>
              <a:avLst/>
              <a:gdLst/>
              <a:ahLst/>
              <a:cxnLst/>
              <a:rect l="l" t="t" r="r" b="b"/>
              <a:pathLst>
                <a:path w="843914" h="88900">
                  <a:moveTo>
                    <a:pt x="0" y="79414"/>
                  </a:moveTo>
                  <a:lnTo>
                    <a:pt x="36711" y="86987"/>
                  </a:lnTo>
                  <a:lnTo>
                    <a:pt x="76450" y="88558"/>
                  </a:lnTo>
                  <a:lnTo>
                    <a:pt x="116492" y="86701"/>
                  </a:lnTo>
                  <a:lnTo>
                    <a:pt x="211942" y="79325"/>
                  </a:lnTo>
                  <a:lnTo>
                    <a:pt x="266770" y="73760"/>
                  </a:lnTo>
                  <a:lnTo>
                    <a:pt x="319081" y="67450"/>
                  </a:lnTo>
                  <a:lnTo>
                    <a:pt x="369357" y="60554"/>
                  </a:lnTo>
                  <a:lnTo>
                    <a:pt x="418079" y="53230"/>
                  </a:lnTo>
                  <a:lnTo>
                    <a:pt x="465728" y="45639"/>
                  </a:lnTo>
                  <a:lnTo>
                    <a:pt x="512787" y="37937"/>
                  </a:lnTo>
                  <a:lnTo>
                    <a:pt x="559737" y="30286"/>
                  </a:lnTo>
                  <a:lnTo>
                    <a:pt x="607061" y="22842"/>
                  </a:lnTo>
                  <a:lnTo>
                    <a:pt x="655239" y="15765"/>
                  </a:lnTo>
                  <a:lnTo>
                    <a:pt x="704754" y="9215"/>
                  </a:lnTo>
                  <a:lnTo>
                    <a:pt x="738869" y="4619"/>
                  </a:lnTo>
                  <a:lnTo>
                    <a:pt x="774144" y="1023"/>
                  </a:lnTo>
                  <a:lnTo>
                    <a:pt x="809419" y="0"/>
                  </a:lnTo>
                  <a:lnTo>
                    <a:pt x="843533" y="3119"/>
                  </a:lnTo>
                </a:path>
              </a:pathLst>
            </a:custGeom>
            <a:ln w="86944">
              <a:solidFill>
                <a:srgbClr val="BF640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2950083" y="2145911"/>
              <a:ext cx="575310" cy="43815"/>
            </a:xfrm>
            <a:custGeom>
              <a:avLst/>
              <a:gdLst/>
              <a:ahLst/>
              <a:cxnLst/>
              <a:rect l="l" t="t" r="r" b="b"/>
              <a:pathLst>
                <a:path w="575310" h="43814">
                  <a:moveTo>
                    <a:pt x="0" y="32932"/>
                  </a:moveTo>
                  <a:lnTo>
                    <a:pt x="29362" y="39290"/>
                  </a:lnTo>
                  <a:lnTo>
                    <a:pt x="61162" y="42648"/>
                  </a:lnTo>
                  <a:lnTo>
                    <a:pt x="93266" y="43433"/>
                  </a:lnTo>
                  <a:lnTo>
                    <a:pt x="123539" y="42076"/>
                  </a:lnTo>
                  <a:lnTo>
                    <a:pt x="180511" y="38859"/>
                  </a:lnTo>
                  <a:lnTo>
                    <a:pt x="240700" y="34118"/>
                  </a:lnTo>
                  <a:lnTo>
                    <a:pt x="300466" y="28360"/>
                  </a:lnTo>
                  <a:lnTo>
                    <a:pt x="356167" y="22095"/>
                  </a:lnTo>
                  <a:lnTo>
                    <a:pt x="404165" y="15830"/>
                  </a:lnTo>
                  <a:lnTo>
                    <a:pt x="472716" y="4810"/>
                  </a:lnTo>
                  <a:lnTo>
                    <a:pt x="507349" y="1119"/>
                  </a:lnTo>
                  <a:lnTo>
                    <a:pt x="542267" y="0"/>
                  </a:lnTo>
                  <a:lnTo>
                    <a:pt x="575024" y="2452"/>
                  </a:lnTo>
                </a:path>
              </a:pathLst>
            </a:custGeom>
            <a:ln w="86944">
              <a:solidFill>
                <a:srgbClr val="BFBF0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2945415" y="2539793"/>
              <a:ext cx="574040" cy="66675"/>
            </a:xfrm>
            <a:custGeom>
              <a:avLst/>
              <a:gdLst/>
              <a:ahLst/>
              <a:cxnLst/>
              <a:rect l="l" t="t" r="r" b="b"/>
              <a:pathLst>
                <a:path w="574039" h="66675">
                  <a:moveTo>
                    <a:pt x="0" y="54149"/>
                  </a:moveTo>
                  <a:lnTo>
                    <a:pt x="29631" y="61579"/>
                  </a:lnTo>
                  <a:lnTo>
                    <a:pt x="61817" y="65579"/>
                  </a:lnTo>
                  <a:lnTo>
                    <a:pt x="94002" y="66151"/>
                  </a:lnTo>
                  <a:lnTo>
                    <a:pt x="123634" y="63293"/>
                  </a:lnTo>
                  <a:lnTo>
                    <a:pt x="174824" y="55620"/>
                  </a:lnTo>
                  <a:lnTo>
                    <a:pt x="226121" y="48184"/>
                  </a:lnTo>
                  <a:lnTo>
                    <a:pt x="277072" y="40852"/>
                  </a:lnTo>
                  <a:lnTo>
                    <a:pt x="327222" y="33488"/>
                  </a:lnTo>
                  <a:lnTo>
                    <a:pt x="376120" y="25958"/>
                  </a:lnTo>
                  <a:lnTo>
                    <a:pt x="423312" y="18126"/>
                  </a:lnTo>
                  <a:lnTo>
                    <a:pt x="468344" y="9858"/>
                  </a:lnTo>
                  <a:lnTo>
                    <a:pt x="493576" y="5238"/>
                  </a:lnTo>
                  <a:lnTo>
                    <a:pt x="520398" y="1476"/>
                  </a:lnTo>
                  <a:lnTo>
                    <a:pt x="547505" y="0"/>
                  </a:lnTo>
                  <a:lnTo>
                    <a:pt x="573595" y="2238"/>
                  </a:lnTo>
                </a:path>
              </a:pathLst>
            </a:custGeom>
            <a:ln w="86944">
              <a:solidFill>
                <a:srgbClr val="64BF0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2916459" y="2996850"/>
              <a:ext cx="102235" cy="596900"/>
            </a:xfrm>
            <a:custGeom>
              <a:avLst/>
              <a:gdLst/>
              <a:ahLst/>
              <a:cxnLst/>
              <a:rect l="l" t="t" r="r" b="b"/>
              <a:pathLst>
                <a:path w="102235" h="596900">
                  <a:moveTo>
                    <a:pt x="0" y="0"/>
                  </a:moveTo>
                  <a:lnTo>
                    <a:pt x="22490" y="38909"/>
                  </a:lnTo>
                  <a:lnTo>
                    <a:pt x="33623" y="82391"/>
                  </a:lnTo>
                  <a:lnTo>
                    <a:pt x="41162" y="121922"/>
                  </a:lnTo>
                  <a:lnTo>
                    <a:pt x="47934" y="165790"/>
                  </a:lnTo>
                  <a:lnTo>
                    <a:pt x="54170" y="213455"/>
                  </a:lnTo>
                  <a:lnTo>
                    <a:pt x="60102" y="264378"/>
                  </a:lnTo>
                  <a:lnTo>
                    <a:pt x="65963" y="318020"/>
                  </a:lnTo>
                  <a:lnTo>
                    <a:pt x="71985" y="373842"/>
                  </a:lnTo>
                  <a:lnTo>
                    <a:pt x="78399" y="431305"/>
                  </a:lnTo>
                  <a:lnTo>
                    <a:pt x="85439" y="489870"/>
                  </a:lnTo>
                  <a:lnTo>
                    <a:pt x="89773" y="517270"/>
                  </a:lnTo>
                  <a:lnTo>
                    <a:pt x="93821" y="544401"/>
                  </a:lnTo>
                  <a:lnTo>
                    <a:pt x="97869" y="570961"/>
                  </a:lnTo>
                  <a:lnTo>
                    <a:pt x="102203" y="596645"/>
                  </a:lnTo>
                </a:path>
              </a:pathLst>
            </a:custGeom>
            <a:ln w="86944">
              <a:solidFill>
                <a:srgbClr val="08BF0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2963799" y="2957474"/>
              <a:ext cx="574040" cy="508000"/>
            </a:xfrm>
            <a:custGeom>
              <a:avLst/>
              <a:gdLst/>
              <a:ahLst/>
              <a:cxnLst/>
              <a:rect l="l" t="t" r="r" b="b"/>
              <a:pathLst>
                <a:path w="574039" h="508000">
                  <a:moveTo>
                    <a:pt x="0" y="68332"/>
                  </a:moveTo>
                  <a:lnTo>
                    <a:pt x="68870" y="59163"/>
                  </a:lnTo>
                  <a:lnTo>
                    <a:pt x="129179" y="50858"/>
                  </a:lnTo>
                  <a:lnTo>
                    <a:pt x="182647" y="43267"/>
                  </a:lnTo>
                  <a:lnTo>
                    <a:pt x="230992" y="36238"/>
                  </a:lnTo>
                  <a:lnTo>
                    <a:pt x="275934" y="29620"/>
                  </a:lnTo>
                  <a:lnTo>
                    <a:pt x="319193" y="23261"/>
                  </a:lnTo>
                  <a:lnTo>
                    <a:pt x="362487" y="17010"/>
                  </a:lnTo>
                  <a:lnTo>
                    <a:pt x="407535" y="10717"/>
                  </a:lnTo>
                  <a:lnTo>
                    <a:pt x="456057" y="4229"/>
                  </a:lnTo>
                  <a:lnTo>
                    <a:pt x="503103" y="0"/>
                  </a:lnTo>
                  <a:lnTo>
                    <a:pt x="539159" y="4046"/>
                  </a:lnTo>
                  <a:lnTo>
                    <a:pt x="563130" y="19522"/>
                  </a:lnTo>
                  <a:lnTo>
                    <a:pt x="573926" y="49583"/>
                  </a:lnTo>
                  <a:lnTo>
                    <a:pt x="570452" y="97383"/>
                  </a:lnTo>
                  <a:lnTo>
                    <a:pt x="562105" y="138792"/>
                  </a:lnTo>
                  <a:lnTo>
                    <a:pt x="553972" y="181245"/>
                  </a:lnTo>
                  <a:lnTo>
                    <a:pt x="545694" y="225636"/>
                  </a:lnTo>
                  <a:lnTo>
                    <a:pt x="536912" y="272857"/>
                  </a:lnTo>
                  <a:lnTo>
                    <a:pt x="527268" y="323803"/>
                  </a:lnTo>
                  <a:lnTo>
                    <a:pt x="516405" y="379365"/>
                  </a:lnTo>
                  <a:lnTo>
                    <a:pt x="503963" y="440436"/>
                  </a:lnTo>
                  <a:lnTo>
                    <a:pt x="489585" y="507911"/>
                  </a:lnTo>
                </a:path>
              </a:pathLst>
            </a:custGeom>
            <a:ln w="86944">
              <a:solidFill>
                <a:srgbClr val="08BF6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3041523" y="3494341"/>
              <a:ext cx="482600" cy="44450"/>
            </a:xfrm>
            <a:custGeom>
              <a:avLst/>
              <a:gdLst/>
              <a:ahLst/>
              <a:cxnLst/>
              <a:rect l="l" t="t" r="r" b="b"/>
              <a:pathLst>
                <a:path w="482600" h="44450">
                  <a:moveTo>
                    <a:pt x="0" y="44291"/>
                  </a:moveTo>
                  <a:lnTo>
                    <a:pt x="47835" y="39241"/>
                  </a:lnTo>
                  <a:lnTo>
                    <a:pt x="93661" y="34377"/>
                  </a:lnTo>
                  <a:lnTo>
                    <a:pt x="138625" y="29592"/>
                  </a:lnTo>
                  <a:lnTo>
                    <a:pt x="183868" y="24777"/>
                  </a:lnTo>
                  <a:lnTo>
                    <a:pt x="230535" y="19823"/>
                  </a:lnTo>
                  <a:lnTo>
                    <a:pt x="279771" y="14622"/>
                  </a:lnTo>
                  <a:lnTo>
                    <a:pt x="332719" y="9066"/>
                  </a:lnTo>
                  <a:lnTo>
                    <a:pt x="390525" y="3048"/>
                  </a:lnTo>
                  <a:lnTo>
                    <a:pt x="435149" y="1524"/>
                  </a:lnTo>
                  <a:lnTo>
                    <a:pt x="458328" y="1333"/>
                  </a:lnTo>
                  <a:lnTo>
                    <a:pt x="482060" y="0"/>
                  </a:lnTo>
                </a:path>
              </a:pathLst>
            </a:custGeom>
            <a:ln w="86944">
              <a:solidFill>
                <a:srgbClr val="08BFB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3778376" y="1267777"/>
              <a:ext cx="572770" cy="902335"/>
            </a:xfrm>
            <a:custGeom>
              <a:avLst/>
              <a:gdLst/>
              <a:ahLst/>
              <a:cxnLst/>
              <a:rect l="l" t="t" r="r" b="b"/>
              <a:pathLst>
                <a:path w="572770" h="902335">
                  <a:moveTo>
                    <a:pt x="571976" y="0"/>
                  </a:moveTo>
                  <a:lnTo>
                    <a:pt x="568333" y="57730"/>
                  </a:lnTo>
                  <a:lnTo>
                    <a:pt x="545022" y="117344"/>
                  </a:lnTo>
                  <a:lnTo>
                    <a:pt x="528129" y="155373"/>
                  </a:lnTo>
                  <a:lnTo>
                    <a:pt x="510522" y="193480"/>
                  </a:lnTo>
                  <a:lnTo>
                    <a:pt x="492096" y="231715"/>
                  </a:lnTo>
                  <a:lnTo>
                    <a:pt x="472746" y="270128"/>
                  </a:lnTo>
                  <a:lnTo>
                    <a:pt x="452367" y="308770"/>
                  </a:lnTo>
                  <a:lnTo>
                    <a:pt x="430853" y="347691"/>
                  </a:lnTo>
                  <a:lnTo>
                    <a:pt x="408099" y="386941"/>
                  </a:lnTo>
                  <a:lnTo>
                    <a:pt x="383999" y="426570"/>
                  </a:lnTo>
                  <a:lnTo>
                    <a:pt x="358449" y="466629"/>
                  </a:lnTo>
                  <a:lnTo>
                    <a:pt x="331343" y="507168"/>
                  </a:lnTo>
                  <a:lnTo>
                    <a:pt x="302576" y="548238"/>
                  </a:lnTo>
                  <a:lnTo>
                    <a:pt x="272042" y="589888"/>
                  </a:lnTo>
                  <a:lnTo>
                    <a:pt x="239637" y="632169"/>
                  </a:lnTo>
                  <a:lnTo>
                    <a:pt x="205254" y="675131"/>
                  </a:lnTo>
                  <a:lnTo>
                    <a:pt x="168789" y="718825"/>
                  </a:lnTo>
                  <a:lnTo>
                    <a:pt x="130137" y="763301"/>
                  </a:lnTo>
                  <a:lnTo>
                    <a:pt x="89191" y="808609"/>
                  </a:lnTo>
                  <a:lnTo>
                    <a:pt x="45847" y="854799"/>
                  </a:lnTo>
                  <a:lnTo>
                    <a:pt x="0" y="901922"/>
                  </a:lnTo>
                </a:path>
              </a:pathLst>
            </a:custGeom>
            <a:ln w="86944">
              <a:solidFill>
                <a:srgbClr val="0864B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4359497" y="1388363"/>
              <a:ext cx="848360" cy="720725"/>
            </a:xfrm>
            <a:custGeom>
              <a:avLst/>
              <a:gdLst/>
              <a:ahLst/>
              <a:cxnLst/>
              <a:rect l="l" t="t" r="r" b="b"/>
              <a:pathLst>
                <a:path w="848360" h="720725">
                  <a:moveTo>
                    <a:pt x="0" y="0"/>
                  </a:moveTo>
                  <a:lnTo>
                    <a:pt x="45037" y="48066"/>
                  </a:lnTo>
                  <a:lnTo>
                    <a:pt x="73996" y="77059"/>
                  </a:lnTo>
                  <a:lnTo>
                    <a:pt x="106592" y="108799"/>
                  </a:lnTo>
                  <a:lnTo>
                    <a:pt x="142334" y="142865"/>
                  </a:lnTo>
                  <a:lnTo>
                    <a:pt x="180730" y="178837"/>
                  </a:lnTo>
                  <a:lnTo>
                    <a:pt x="221290" y="216294"/>
                  </a:lnTo>
                  <a:lnTo>
                    <a:pt x="263521" y="254817"/>
                  </a:lnTo>
                  <a:lnTo>
                    <a:pt x="306931" y="293985"/>
                  </a:lnTo>
                  <a:lnTo>
                    <a:pt x="351030" y="333378"/>
                  </a:lnTo>
                  <a:lnTo>
                    <a:pt x="395326" y="372576"/>
                  </a:lnTo>
                  <a:lnTo>
                    <a:pt x="439327" y="411158"/>
                  </a:lnTo>
                  <a:lnTo>
                    <a:pt x="482541" y="448704"/>
                  </a:lnTo>
                  <a:lnTo>
                    <a:pt x="524478" y="484795"/>
                  </a:lnTo>
                  <a:lnTo>
                    <a:pt x="564645" y="519008"/>
                  </a:lnTo>
                  <a:lnTo>
                    <a:pt x="602551" y="550926"/>
                  </a:lnTo>
                  <a:lnTo>
                    <a:pt x="640663" y="582024"/>
                  </a:lnTo>
                  <a:lnTo>
                    <a:pt x="680120" y="612485"/>
                  </a:lnTo>
                  <a:lnTo>
                    <a:pt x="720756" y="641925"/>
                  </a:lnTo>
                  <a:lnTo>
                    <a:pt x="762409" y="669960"/>
                  </a:lnTo>
                  <a:lnTo>
                    <a:pt x="804913" y="696206"/>
                  </a:lnTo>
                  <a:lnTo>
                    <a:pt x="848105" y="720280"/>
                  </a:lnTo>
                </a:path>
              </a:pathLst>
            </a:custGeom>
            <a:ln w="86944">
              <a:solidFill>
                <a:srgbClr val="0808B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3891248" y="1966722"/>
              <a:ext cx="612775" cy="577215"/>
            </a:xfrm>
            <a:custGeom>
              <a:avLst/>
              <a:gdLst/>
              <a:ahLst/>
              <a:cxnLst/>
              <a:rect l="l" t="t" r="r" b="b"/>
              <a:pathLst>
                <a:path w="612775" h="577214">
                  <a:moveTo>
                    <a:pt x="611695" y="0"/>
                  </a:moveTo>
                  <a:lnTo>
                    <a:pt x="607075" y="50768"/>
                  </a:lnTo>
                  <a:lnTo>
                    <a:pt x="579596" y="94678"/>
                  </a:lnTo>
                  <a:lnTo>
                    <a:pt x="555604" y="124862"/>
                  </a:lnTo>
                  <a:lnTo>
                    <a:pt x="530460" y="155032"/>
                  </a:lnTo>
                  <a:lnTo>
                    <a:pt x="503947" y="185257"/>
                  </a:lnTo>
                  <a:lnTo>
                    <a:pt x="475848" y="215603"/>
                  </a:lnTo>
                  <a:lnTo>
                    <a:pt x="445946" y="246140"/>
                  </a:lnTo>
                  <a:lnTo>
                    <a:pt x="414024" y="276933"/>
                  </a:lnTo>
                  <a:lnTo>
                    <a:pt x="379865" y="308052"/>
                  </a:lnTo>
                  <a:lnTo>
                    <a:pt x="343251" y="339563"/>
                  </a:lnTo>
                  <a:lnTo>
                    <a:pt x="303966" y="371536"/>
                  </a:lnTo>
                  <a:lnTo>
                    <a:pt x="261792" y="404036"/>
                  </a:lnTo>
                  <a:lnTo>
                    <a:pt x="216513" y="437132"/>
                  </a:lnTo>
                  <a:lnTo>
                    <a:pt x="167912" y="470893"/>
                  </a:lnTo>
                  <a:lnTo>
                    <a:pt x="115770" y="505385"/>
                  </a:lnTo>
                  <a:lnTo>
                    <a:pt x="59872" y="540676"/>
                  </a:lnTo>
                  <a:lnTo>
                    <a:pt x="0" y="576834"/>
                  </a:lnTo>
                </a:path>
              </a:pathLst>
            </a:custGeom>
            <a:ln w="86944">
              <a:solidFill>
                <a:srgbClr val="6408B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3909536" y="2369629"/>
              <a:ext cx="821690" cy="717550"/>
            </a:xfrm>
            <a:custGeom>
              <a:avLst/>
              <a:gdLst/>
              <a:ahLst/>
              <a:cxnLst/>
              <a:rect l="l" t="t" r="r" b="b"/>
              <a:pathLst>
                <a:path w="821689" h="717550">
                  <a:moveTo>
                    <a:pt x="820673" y="0"/>
                  </a:moveTo>
                  <a:lnTo>
                    <a:pt x="814565" y="54721"/>
                  </a:lnTo>
                  <a:lnTo>
                    <a:pt x="785526" y="103727"/>
                  </a:lnTo>
                  <a:lnTo>
                    <a:pt x="741792" y="158288"/>
                  </a:lnTo>
                  <a:lnTo>
                    <a:pt x="692420" y="214724"/>
                  </a:lnTo>
                  <a:lnTo>
                    <a:pt x="665373" y="243601"/>
                  </a:lnTo>
                  <a:lnTo>
                    <a:pt x="636621" y="272897"/>
                  </a:lnTo>
                  <a:lnTo>
                    <a:pt x="606066" y="302592"/>
                  </a:lnTo>
                  <a:lnTo>
                    <a:pt x="573609" y="332670"/>
                  </a:lnTo>
                  <a:lnTo>
                    <a:pt x="539153" y="363114"/>
                  </a:lnTo>
                  <a:lnTo>
                    <a:pt x="502598" y="393906"/>
                  </a:lnTo>
                  <a:lnTo>
                    <a:pt x="463846" y="425030"/>
                  </a:lnTo>
                  <a:lnTo>
                    <a:pt x="422800" y="456468"/>
                  </a:lnTo>
                  <a:lnTo>
                    <a:pt x="379360" y="488203"/>
                  </a:lnTo>
                  <a:lnTo>
                    <a:pt x="333428" y="520219"/>
                  </a:lnTo>
                  <a:lnTo>
                    <a:pt x="284906" y="552497"/>
                  </a:lnTo>
                  <a:lnTo>
                    <a:pt x="233695" y="585021"/>
                  </a:lnTo>
                  <a:lnTo>
                    <a:pt x="179697" y="617774"/>
                  </a:lnTo>
                  <a:lnTo>
                    <a:pt x="122815" y="650738"/>
                  </a:lnTo>
                  <a:lnTo>
                    <a:pt x="62948" y="683896"/>
                  </a:lnTo>
                  <a:lnTo>
                    <a:pt x="0" y="717232"/>
                  </a:lnTo>
                </a:path>
              </a:pathLst>
            </a:custGeom>
            <a:ln w="86944">
              <a:solidFill>
                <a:srgbClr val="BF08B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3747801" y="2899124"/>
              <a:ext cx="1202055" cy="777240"/>
            </a:xfrm>
            <a:custGeom>
              <a:avLst/>
              <a:gdLst/>
              <a:ahLst/>
              <a:cxnLst/>
              <a:rect l="l" t="t" r="r" b="b"/>
              <a:pathLst>
                <a:path w="1202054" h="777239">
                  <a:moveTo>
                    <a:pt x="1200531" y="0"/>
                  </a:moveTo>
                  <a:lnTo>
                    <a:pt x="1193660" y="61090"/>
                  </a:lnTo>
                  <a:lnTo>
                    <a:pt x="1154715" y="112966"/>
                  </a:lnTo>
                  <a:lnTo>
                    <a:pt x="1108785" y="156551"/>
                  </a:lnTo>
                  <a:lnTo>
                    <a:pt x="1054092" y="202871"/>
                  </a:lnTo>
                  <a:lnTo>
                    <a:pt x="1023658" y="226906"/>
                  </a:lnTo>
                  <a:lnTo>
                    <a:pt x="991270" y="251445"/>
                  </a:lnTo>
                  <a:lnTo>
                    <a:pt x="957008" y="276427"/>
                  </a:lnTo>
                  <a:lnTo>
                    <a:pt x="920952" y="301793"/>
                  </a:lnTo>
                  <a:lnTo>
                    <a:pt x="883179" y="327483"/>
                  </a:lnTo>
                  <a:lnTo>
                    <a:pt x="843769" y="353437"/>
                  </a:lnTo>
                  <a:lnTo>
                    <a:pt x="802801" y="379594"/>
                  </a:lnTo>
                  <a:lnTo>
                    <a:pt x="760355" y="405894"/>
                  </a:lnTo>
                  <a:lnTo>
                    <a:pt x="716509" y="432279"/>
                  </a:lnTo>
                  <a:lnTo>
                    <a:pt x="671343" y="458687"/>
                  </a:lnTo>
                  <a:lnTo>
                    <a:pt x="624935" y="485059"/>
                  </a:lnTo>
                  <a:lnTo>
                    <a:pt x="577365" y="511335"/>
                  </a:lnTo>
                  <a:lnTo>
                    <a:pt x="528712" y="537454"/>
                  </a:lnTo>
                  <a:lnTo>
                    <a:pt x="479054" y="563357"/>
                  </a:lnTo>
                  <a:lnTo>
                    <a:pt x="428471" y="588984"/>
                  </a:lnTo>
                  <a:lnTo>
                    <a:pt x="377043" y="614275"/>
                  </a:lnTo>
                  <a:lnTo>
                    <a:pt x="324847" y="639170"/>
                  </a:lnTo>
                  <a:lnTo>
                    <a:pt x="271964" y="663608"/>
                  </a:lnTo>
                  <a:lnTo>
                    <a:pt x="218472" y="687531"/>
                  </a:lnTo>
                  <a:lnTo>
                    <a:pt x="164451" y="710877"/>
                  </a:lnTo>
                  <a:lnTo>
                    <a:pt x="109979" y="733587"/>
                  </a:lnTo>
                  <a:lnTo>
                    <a:pt x="55135" y="755601"/>
                  </a:lnTo>
                  <a:lnTo>
                    <a:pt x="0" y="776858"/>
                  </a:lnTo>
                </a:path>
              </a:pathLst>
            </a:custGeom>
            <a:ln w="86944">
              <a:solidFill>
                <a:srgbClr val="BF0864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0" name="object 3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988183" y="1116615"/>
              <a:ext cx="90011" cy="169449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609850" y="1670684"/>
              <a:ext cx="112871" cy="170878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747200" y="2055209"/>
              <a:ext cx="109823" cy="175545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736437" y="2459640"/>
              <a:ext cx="126682" cy="167925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785300" y="3083813"/>
              <a:ext cx="108299" cy="172497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036951" y="2771012"/>
              <a:ext cx="117443" cy="175450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145250" y="3262407"/>
              <a:ext cx="114395" cy="169354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107846" y="1156430"/>
              <a:ext cx="118967" cy="176974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600479" y="1328832"/>
              <a:ext cx="117538" cy="175545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211573" y="1844611"/>
              <a:ext cx="90011" cy="169449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338161" y="1841563"/>
              <a:ext cx="114395" cy="175545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469320" y="2258282"/>
              <a:ext cx="90011" cy="169354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611242" y="2258186"/>
              <a:ext cx="89915" cy="169449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641722" y="2803017"/>
              <a:ext cx="88487" cy="167925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4769834" y="2799969"/>
              <a:ext cx="112871" cy="170973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5645467" y="2296382"/>
              <a:ext cx="143351" cy="135826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5854446" y="2354389"/>
              <a:ext cx="27940" cy="27940"/>
            </a:xfrm>
            <a:custGeom>
              <a:avLst/>
              <a:gdLst/>
              <a:ahLst/>
              <a:cxnLst/>
              <a:rect l="l" t="t" r="r" b="b"/>
              <a:pathLst>
                <a:path w="27939" h="27939">
                  <a:moveTo>
                    <a:pt x="18288" y="27431"/>
                  </a:moveTo>
                  <a:lnTo>
                    <a:pt x="10668" y="27431"/>
                  </a:lnTo>
                  <a:lnTo>
                    <a:pt x="4572" y="24383"/>
                  </a:lnTo>
                  <a:lnTo>
                    <a:pt x="1524" y="21335"/>
                  </a:lnTo>
                  <a:lnTo>
                    <a:pt x="0" y="18287"/>
                  </a:lnTo>
                  <a:lnTo>
                    <a:pt x="0" y="13715"/>
                  </a:lnTo>
                  <a:lnTo>
                    <a:pt x="0" y="10667"/>
                  </a:lnTo>
                  <a:lnTo>
                    <a:pt x="1524" y="7619"/>
                  </a:lnTo>
                  <a:lnTo>
                    <a:pt x="7620" y="1523"/>
                  </a:lnTo>
                  <a:lnTo>
                    <a:pt x="10668" y="0"/>
                  </a:lnTo>
                  <a:lnTo>
                    <a:pt x="18288" y="0"/>
                  </a:lnTo>
                  <a:lnTo>
                    <a:pt x="21336" y="1523"/>
                  </a:lnTo>
                  <a:lnTo>
                    <a:pt x="24384" y="4571"/>
                  </a:lnTo>
                  <a:lnTo>
                    <a:pt x="27432" y="10667"/>
                  </a:lnTo>
                  <a:lnTo>
                    <a:pt x="27432" y="18287"/>
                  </a:lnTo>
                  <a:lnTo>
                    <a:pt x="24384" y="24383"/>
                  </a:lnTo>
                  <a:lnTo>
                    <a:pt x="18288" y="2743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7" name="object 47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5945886" y="2299430"/>
              <a:ext cx="148018" cy="132778"/>
            </a:xfrm>
            <a:prstGeom prst="rect">
              <a:avLst/>
            </a:prstGeom>
          </p:spPr>
        </p:pic>
        <p:sp>
          <p:nvSpPr>
            <p:cNvPr id="48" name="object 48"/>
            <p:cNvSpPr/>
            <p:nvPr/>
          </p:nvSpPr>
          <p:spPr>
            <a:xfrm>
              <a:off x="6159531" y="2354389"/>
              <a:ext cx="27940" cy="27940"/>
            </a:xfrm>
            <a:custGeom>
              <a:avLst/>
              <a:gdLst/>
              <a:ahLst/>
              <a:cxnLst/>
              <a:rect l="l" t="t" r="r" b="b"/>
              <a:pathLst>
                <a:path w="27939" h="27939">
                  <a:moveTo>
                    <a:pt x="18288" y="27431"/>
                  </a:moveTo>
                  <a:lnTo>
                    <a:pt x="10668" y="27431"/>
                  </a:lnTo>
                  <a:lnTo>
                    <a:pt x="4572" y="24383"/>
                  </a:lnTo>
                  <a:lnTo>
                    <a:pt x="1524" y="21335"/>
                  </a:lnTo>
                  <a:lnTo>
                    <a:pt x="0" y="18287"/>
                  </a:lnTo>
                  <a:lnTo>
                    <a:pt x="0" y="13715"/>
                  </a:lnTo>
                  <a:lnTo>
                    <a:pt x="0" y="10667"/>
                  </a:lnTo>
                  <a:lnTo>
                    <a:pt x="1524" y="7619"/>
                  </a:lnTo>
                  <a:lnTo>
                    <a:pt x="7620" y="1523"/>
                  </a:lnTo>
                  <a:lnTo>
                    <a:pt x="10668" y="0"/>
                  </a:lnTo>
                  <a:lnTo>
                    <a:pt x="18288" y="0"/>
                  </a:lnTo>
                  <a:lnTo>
                    <a:pt x="21336" y="1523"/>
                  </a:lnTo>
                  <a:lnTo>
                    <a:pt x="24384" y="4571"/>
                  </a:lnTo>
                  <a:lnTo>
                    <a:pt x="27432" y="10667"/>
                  </a:lnTo>
                  <a:lnTo>
                    <a:pt x="27432" y="18287"/>
                  </a:lnTo>
                  <a:lnTo>
                    <a:pt x="24384" y="24383"/>
                  </a:lnTo>
                  <a:lnTo>
                    <a:pt x="18288" y="2743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9" name="object 49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6250971" y="2296382"/>
              <a:ext cx="148018" cy="135826"/>
            </a:xfrm>
            <a:prstGeom prst="rect">
              <a:avLst/>
            </a:prstGeom>
          </p:spPr>
        </p:pic>
        <p:sp>
          <p:nvSpPr>
            <p:cNvPr id="50" name="object 50"/>
            <p:cNvSpPr/>
            <p:nvPr/>
          </p:nvSpPr>
          <p:spPr>
            <a:xfrm>
              <a:off x="6464522" y="2354389"/>
              <a:ext cx="27940" cy="27940"/>
            </a:xfrm>
            <a:custGeom>
              <a:avLst/>
              <a:gdLst/>
              <a:ahLst/>
              <a:cxnLst/>
              <a:rect l="l" t="t" r="r" b="b"/>
              <a:pathLst>
                <a:path w="27939" h="27939">
                  <a:moveTo>
                    <a:pt x="18383" y="27431"/>
                  </a:moveTo>
                  <a:lnTo>
                    <a:pt x="10763" y="27431"/>
                  </a:lnTo>
                  <a:lnTo>
                    <a:pt x="4667" y="24383"/>
                  </a:lnTo>
                  <a:lnTo>
                    <a:pt x="1524" y="21335"/>
                  </a:lnTo>
                  <a:lnTo>
                    <a:pt x="0" y="18287"/>
                  </a:lnTo>
                  <a:lnTo>
                    <a:pt x="0" y="13715"/>
                  </a:lnTo>
                  <a:lnTo>
                    <a:pt x="0" y="10667"/>
                  </a:lnTo>
                  <a:lnTo>
                    <a:pt x="1524" y="7619"/>
                  </a:lnTo>
                  <a:lnTo>
                    <a:pt x="4667" y="4571"/>
                  </a:lnTo>
                  <a:lnTo>
                    <a:pt x="7715" y="1523"/>
                  </a:lnTo>
                  <a:lnTo>
                    <a:pt x="10763" y="0"/>
                  </a:lnTo>
                  <a:lnTo>
                    <a:pt x="18383" y="0"/>
                  </a:lnTo>
                  <a:lnTo>
                    <a:pt x="21431" y="1523"/>
                  </a:lnTo>
                  <a:lnTo>
                    <a:pt x="27527" y="7619"/>
                  </a:lnTo>
                  <a:lnTo>
                    <a:pt x="27527" y="21335"/>
                  </a:lnTo>
                  <a:lnTo>
                    <a:pt x="24479" y="24383"/>
                  </a:lnTo>
                  <a:lnTo>
                    <a:pt x="18383" y="2743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1" name="object 51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6556057" y="2296382"/>
              <a:ext cx="144970" cy="135826"/>
            </a:xfrm>
            <a:prstGeom prst="rect">
              <a:avLst/>
            </a:prstGeom>
          </p:spPr>
        </p:pic>
        <p:sp>
          <p:nvSpPr>
            <p:cNvPr id="52" name="object 52"/>
            <p:cNvSpPr/>
            <p:nvPr/>
          </p:nvSpPr>
          <p:spPr>
            <a:xfrm>
              <a:off x="6771132" y="2354389"/>
              <a:ext cx="27940" cy="27940"/>
            </a:xfrm>
            <a:custGeom>
              <a:avLst/>
              <a:gdLst/>
              <a:ahLst/>
              <a:cxnLst/>
              <a:rect l="l" t="t" r="r" b="b"/>
              <a:pathLst>
                <a:path w="27940" h="27939">
                  <a:moveTo>
                    <a:pt x="16859" y="27431"/>
                  </a:moveTo>
                  <a:lnTo>
                    <a:pt x="9239" y="27431"/>
                  </a:lnTo>
                  <a:lnTo>
                    <a:pt x="3048" y="24383"/>
                  </a:lnTo>
                  <a:lnTo>
                    <a:pt x="0" y="21335"/>
                  </a:lnTo>
                  <a:lnTo>
                    <a:pt x="0" y="13715"/>
                  </a:lnTo>
                  <a:lnTo>
                    <a:pt x="0" y="7619"/>
                  </a:lnTo>
                  <a:lnTo>
                    <a:pt x="6096" y="1523"/>
                  </a:lnTo>
                  <a:lnTo>
                    <a:pt x="9239" y="0"/>
                  </a:lnTo>
                  <a:lnTo>
                    <a:pt x="16859" y="0"/>
                  </a:lnTo>
                  <a:lnTo>
                    <a:pt x="19907" y="1523"/>
                  </a:lnTo>
                  <a:lnTo>
                    <a:pt x="26003" y="7619"/>
                  </a:lnTo>
                  <a:lnTo>
                    <a:pt x="27527" y="10667"/>
                  </a:lnTo>
                  <a:lnTo>
                    <a:pt x="27527" y="18287"/>
                  </a:lnTo>
                  <a:lnTo>
                    <a:pt x="26003" y="21335"/>
                  </a:lnTo>
                  <a:lnTo>
                    <a:pt x="22955" y="24383"/>
                  </a:lnTo>
                  <a:lnTo>
                    <a:pt x="16859" y="2743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3" name="object 53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6865715" y="2296382"/>
              <a:ext cx="140398" cy="135826"/>
            </a:xfrm>
            <a:prstGeom prst="rect">
              <a:avLst/>
            </a:prstGeom>
          </p:spPr>
        </p:pic>
        <p:sp>
          <p:nvSpPr>
            <p:cNvPr id="54" name="object 54"/>
            <p:cNvSpPr/>
            <p:nvPr/>
          </p:nvSpPr>
          <p:spPr>
            <a:xfrm>
              <a:off x="7076217" y="2354389"/>
              <a:ext cx="27940" cy="27940"/>
            </a:xfrm>
            <a:custGeom>
              <a:avLst/>
              <a:gdLst/>
              <a:ahLst/>
              <a:cxnLst/>
              <a:rect l="l" t="t" r="r" b="b"/>
              <a:pathLst>
                <a:path w="27940" h="27939">
                  <a:moveTo>
                    <a:pt x="16859" y="27431"/>
                  </a:moveTo>
                  <a:lnTo>
                    <a:pt x="9144" y="27431"/>
                  </a:lnTo>
                  <a:lnTo>
                    <a:pt x="3048" y="24383"/>
                  </a:lnTo>
                  <a:lnTo>
                    <a:pt x="0" y="18287"/>
                  </a:lnTo>
                  <a:lnTo>
                    <a:pt x="0" y="13715"/>
                  </a:lnTo>
                  <a:lnTo>
                    <a:pt x="0" y="10667"/>
                  </a:lnTo>
                  <a:lnTo>
                    <a:pt x="3048" y="4571"/>
                  </a:lnTo>
                  <a:lnTo>
                    <a:pt x="6096" y="1523"/>
                  </a:lnTo>
                  <a:lnTo>
                    <a:pt x="9144" y="0"/>
                  </a:lnTo>
                  <a:lnTo>
                    <a:pt x="16859" y="0"/>
                  </a:lnTo>
                  <a:lnTo>
                    <a:pt x="19907" y="1523"/>
                  </a:lnTo>
                  <a:lnTo>
                    <a:pt x="26003" y="7619"/>
                  </a:lnTo>
                  <a:lnTo>
                    <a:pt x="27527" y="10667"/>
                  </a:lnTo>
                  <a:lnTo>
                    <a:pt x="27527" y="18287"/>
                  </a:lnTo>
                  <a:lnTo>
                    <a:pt x="26003" y="21335"/>
                  </a:lnTo>
                  <a:lnTo>
                    <a:pt x="22955" y="24383"/>
                  </a:lnTo>
                  <a:lnTo>
                    <a:pt x="16859" y="2743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5" name="object 55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7166228" y="2296382"/>
              <a:ext cx="148018" cy="135826"/>
            </a:xfrm>
            <a:prstGeom prst="rect">
              <a:avLst/>
            </a:prstGeom>
          </p:spPr>
        </p:pic>
        <p:sp>
          <p:nvSpPr>
            <p:cNvPr id="56" name="object 56"/>
            <p:cNvSpPr/>
            <p:nvPr/>
          </p:nvSpPr>
          <p:spPr>
            <a:xfrm>
              <a:off x="7381303" y="2354389"/>
              <a:ext cx="27940" cy="27940"/>
            </a:xfrm>
            <a:custGeom>
              <a:avLst/>
              <a:gdLst/>
              <a:ahLst/>
              <a:cxnLst/>
              <a:rect l="l" t="t" r="r" b="b"/>
              <a:pathLst>
                <a:path w="27940" h="27939">
                  <a:moveTo>
                    <a:pt x="16859" y="27431"/>
                  </a:moveTo>
                  <a:lnTo>
                    <a:pt x="9144" y="27431"/>
                  </a:lnTo>
                  <a:lnTo>
                    <a:pt x="3048" y="24383"/>
                  </a:lnTo>
                  <a:lnTo>
                    <a:pt x="0" y="18287"/>
                  </a:lnTo>
                  <a:lnTo>
                    <a:pt x="0" y="13715"/>
                  </a:lnTo>
                  <a:lnTo>
                    <a:pt x="0" y="10667"/>
                  </a:lnTo>
                  <a:lnTo>
                    <a:pt x="3048" y="4571"/>
                  </a:lnTo>
                  <a:lnTo>
                    <a:pt x="6096" y="1523"/>
                  </a:lnTo>
                  <a:lnTo>
                    <a:pt x="9144" y="0"/>
                  </a:lnTo>
                  <a:lnTo>
                    <a:pt x="16859" y="0"/>
                  </a:lnTo>
                  <a:lnTo>
                    <a:pt x="19907" y="1523"/>
                  </a:lnTo>
                  <a:lnTo>
                    <a:pt x="26003" y="7619"/>
                  </a:lnTo>
                  <a:lnTo>
                    <a:pt x="27527" y="10667"/>
                  </a:lnTo>
                  <a:lnTo>
                    <a:pt x="27527" y="18287"/>
                  </a:lnTo>
                  <a:lnTo>
                    <a:pt x="26003" y="21335"/>
                  </a:lnTo>
                  <a:lnTo>
                    <a:pt x="22955" y="24383"/>
                  </a:lnTo>
                  <a:lnTo>
                    <a:pt x="16859" y="2743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7" name="object 57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7472838" y="2296382"/>
              <a:ext cx="148018" cy="134302"/>
            </a:xfrm>
            <a:prstGeom prst="rect">
              <a:avLst/>
            </a:prstGeom>
          </p:spPr>
        </p:pic>
        <p:sp>
          <p:nvSpPr>
            <p:cNvPr id="58" name="object 58"/>
            <p:cNvSpPr/>
            <p:nvPr/>
          </p:nvSpPr>
          <p:spPr>
            <a:xfrm>
              <a:off x="7686388" y="2354389"/>
              <a:ext cx="27940" cy="27940"/>
            </a:xfrm>
            <a:custGeom>
              <a:avLst/>
              <a:gdLst/>
              <a:ahLst/>
              <a:cxnLst/>
              <a:rect l="l" t="t" r="r" b="b"/>
              <a:pathLst>
                <a:path w="27940" h="27939">
                  <a:moveTo>
                    <a:pt x="16764" y="27431"/>
                  </a:moveTo>
                  <a:lnTo>
                    <a:pt x="9144" y="27431"/>
                  </a:lnTo>
                  <a:lnTo>
                    <a:pt x="6096" y="25907"/>
                  </a:lnTo>
                  <a:lnTo>
                    <a:pt x="1524" y="21335"/>
                  </a:lnTo>
                  <a:lnTo>
                    <a:pt x="0" y="18287"/>
                  </a:lnTo>
                  <a:lnTo>
                    <a:pt x="0" y="13715"/>
                  </a:lnTo>
                  <a:lnTo>
                    <a:pt x="0" y="10667"/>
                  </a:lnTo>
                  <a:lnTo>
                    <a:pt x="1524" y="7619"/>
                  </a:lnTo>
                  <a:lnTo>
                    <a:pt x="4572" y="4571"/>
                  </a:lnTo>
                  <a:lnTo>
                    <a:pt x="6096" y="1523"/>
                  </a:lnTo>
                  <a:lnTo>
                    <a:pt x="9144" y="0"/>
                  </a:lnTo>
                  <a:lnTo>
                    <a:pt x="16764" y="0"/>
                  </a:lnTo>
                  <a:lnTo>
                    <a:pt x="21336" y="1523"/>
                  </a:lnTo>
                  <a:lnTo>
                    <a:pt x="22859" y="4571"/>
                  </a:lnTo>
                  <a:lnTo>
                    <a:pt x="26003" y="7619"/>
                  </a:lnTo>
                  <a:lnTo>
                    <a:pt x="27527" y="10667"/>
                  </a:lnTo>
                  <a:lnTo>
                    <a:pt x="27527" y="18287"/>
                  </a:lnTo>
                  <a:lnTo>
                    <a:pt x="26003" y="21335"/>
                  </a:lnTo>
                  <a:lnTo>
                    <a:pt x="21336" y="25907"/>
                  </a:lnTo>
                  <a:lnTo>
                    <a:pt x="16764" y="2743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9" name="object 59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7777924" y="2296382"/>
              <a:ext cx="148018" cy="135826"/>
            </a:xfrm>
            <a:prstGeom prst="rect">
              <a:avLst/>
            </a:prstGeom>
          </p:spPr>
        </p:pic>
        <p:sp>
          <p:nvSpPr>
            <p:cNvPr id="60" name="object 60"/>
            <p:cNvSpPr/>
            <p:nvPr/>
          </p:nvSpPr>
          <p:spPr>
            <a:xfrm>
              <a:off x="7991475" y="2354389"/>
              <a:ext cx="27940" cy="27940"/>
            </a:xfrm>
            <a:custGeom>
              <a:avLst/>
              <a:gdLst/>
              <a:ahLst/>
              <a:cxnLst/>
              <a:rect l="l" t="t" r="r" b="b"/>
              <a:pathLst>
                <a:path w="27940" h="27939">
                  <a:moveTo>
                    <a:pt x="18288" y="27431"/>
                  </a:moveTo>
                  <a:lnTo>
                    <a:pt x="10668" y="27431"/>
                  </a:lnTo>
                  <a:lnTo>
                    <a:pt x="6096" y="25907"/>
                  </a:lnTo>
                  <a:lnTo>
                    <a:pt x="1524" y="21335"/>
                  </a:lnTo>
                  <a:lnTo>
                    <a:pt x="0" y="18287"/>
                  </a:lnTo>
                  <a:lnTo>
                    <a:pt x="0" y="13715"/>
                  </a:lnTo>
                  <a:lnTo>
                    <a:pt x="0" y="10667"/>
                  </a:lnTo>
                  <a:lnTo>
                    <a:pt x="1524" y="7619"/>
                  </a:lnTo>
                  <a:lnTo>
                    <a:pt x="4572" y="4571"/>
                  </a:lnTo>
                  <a:lnTo>
                    <a:pt x="6096" y="1523"/>
                  </a:lnTo>
                  <a:lnTo>
                    <a:pt x="10668" y="0"/>
                  </a:lnTo>
                  <a:lnTo>
                    <a:pt x="18288" y="0"/>
                  </a:lnTo>
                  <a:lnTo>
                    <a:pt x="21336" y="1523"/>
                  </a:lnTo>
                  <a:lnTo>
                    <a:pt x="22859" y="4571"/>
                  </a:lnTo>
                  <a:lnTo>
                    <a:pt x="25908" y="7619"/>
                  </a:lnTo>
                  <a:lnTo>
                    <a:pt x="27432" y="10667"/>
                  </a:lnTo>
                  <a:lnTo>
                    <a:pt x="27432" y="18287"/>
                  </a:lnTo>
                  <a:lnTo>
                    <a:pt x="25908" y="21335"/>
                  </a:lnTo>
                  <a:lnTo>
                    <a:pt x="21336" y="25907"/>
                  </a:lnTo>
                  <a:lnTo>
                    <a:pt x="18288" y="2743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1" name="object 61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5640895" y="2529839"/>
              <a:ext cx="141827" cy="131254"/>
            </a:xfrm>
            <a:prstGeom prst="rect">
              <a:avLst/>
            </a:prstGeom>
          </p:spPr>
        </p:pic>
        <p:sp>
          <p:nvSpPr>
            <p:cNvPr id="62" name="object 62"/>
            <p:cNvSpPr/>
            <p:nvPr/>
          </p:nvSpPr>
          <p:spPr>
            <a:xfrm>
              <a:off x="5854446" y="2583275"/>
              <a:ext cx="27940" cy="27940"/>
            </a:xfrm>
            <a:custGeom>
              <a:avLst/>
              <a:gdLst/>
              <a:ahLst/>
              <a:cxnLst/>
              <a:rect l="l" t="t" r="r" b="b"/>
              <a:pathLst>
                <a:path w="27939" h="27939">
                  <a:moveTo>
                    <a:pt x="18288" y="27431"/>
                  </a:moveTo>
                  <a:lnTo>
                    <a:pt x="10668" y="27431"/>
                  </a:lnTo>
                  <a:lnTo>
                    <a:pt x="4572" y="24383"/>
                  </a:lnTo>
                  <a:lnTo>
                    <a:pt x="1524" y="21335"/>
                  </a:lnTo>
                  <a:lnTo>
                    <a:pt x="0" y="18287"/>
                  </a:lnTo>
                  <a:lnTo>
                    <a:pt x="0" y="13715"/>
                  </a:lnTo>
                  <a:lnTo>
                    <a:pt x="0" y="10667"/>
                  </a:lnTo>
                  <a:lnTo>
                    <a:pt x="1524" y="7619"/>
                  </a:lnTo>
                  <a:lnTo>
                    <a:pt x="7620" y="1523"/>
                  </a:lnTo>
                  <a:lnTo>
                    <a:pt x="10668" y="0"/>
                  </a:lnTo>
                  <a:lnTo>
                    <a:pt x="18288" y="0"/>
                  </a:lnTo>
                  <a:lnTo>
                    <a:pt x="21336" y="1523"/>
                  </a:lnTo>
                  <a:lnTo>
                    <a:pt x="24384" y="4571"/>
                  </a:lnTo>
                  <a:lnTo>
                    <a:pt x="27432" y="10667"/>
                  </a:lnTo>
                  <a:lnTo>
                    <a:pt x="27432" y="18287"/>
                  </a:lnTo>
                  <a:lnTo>
                    <a:pt x="24384" y="24383"/>
                  </a:lnTo>
                  <a:lnTo>
                    <a:pt x="18288" y="2743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3" name="object 63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5953601" y="2522220"/>
              <a:ext cx="141827" cy="138874"/>
            </a:xfrm>
            <a:prstGeom prst="rect">
              <a:avLst/>
            </a:prstGeom>
          </p:spPr>
        </p:pic>
        <p:sp>
          <p:nvSpPr>
            <p:cNvPr id="64" name="object 64"/>
            <p:cNvSpPr/>
            <p:nvPr/>
          </p:nvSpPr>
          <p:spPr>
            <a:xfrm>
              <a:off x="6159531" y="2583275"/>
              <a:ext cx="27940" cy="27940"/>
            </a:xfrm>
            <a:custGeom>
              <a:avLst/>
              <a:gdLst/>
              <a:ahLst/>
              <a:cxnLst/>
              <a:rect l="l" t="t" r="r" b="b"/>
              <a:pathLst>
                <a:path w="27939" h="27939">
                  <a:moveTo>
                    <a:pt x="18288" y="27431"/>
                  </a:moveTo>
                  <a:lnTo>
                    <a:pt x="10668" y="27431"/>
                  </a:lnTo>
                  <a:lnTo>
                    <a:pt x="4572" y="24383"/>
                  </a:lnTo>
                  <a:lnTo>
                    <a:pt x="1524" y="21335"/>
                  </a:lnTo>
                  <a:lnTo>
                    <a:pt x="0" y="18287"/>
                  </a:lnTo>
                  <a:lnTo>
                    <a:pt x="0" y="13715"/>
                  </a:lnTo>
                  <a:lnTo>
                    <a:pt x="0" y="10667"/>
                  </a:lnTo>
                  <a:lnTo>
                    <a:pt x="1524" y="7619"/>
                  </a:lnTo>
                  <a:lnTo>
                    <a:pt x="7620" y="1523"/>
                  </a:lnTo>
                  <a:lnTo>
                    <a:pt x="10668" y="0"/>
                  </a:lnTo>
                  <a:lnTo>
                    <a:pt x="18288" y="0"/>
                  </a:lnTo>
                  <a:lnTo>
                    <a:pt x="21336" y="1523"/>
                  </a:lnTo>
                  <a:lnTo>
                    <a:pt x="24384" y="4571"/>
                  </a:lnTo>
                  <a:lnTo>
                    <a:pt x="27432" y="10667"/>
                  </a:lnTo>
                  <a:lnTo>
                    <a:pt x="27432" y="18287"/>
                  </a:lnTo>
                  <a:lnTo>
                    <a:pt x="24384" y="24383"/>
                  </a:lnTo>
                  <a:lnTo>
                    <a:pt x="18288" y="2743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5" name="object 65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6250971" y="2525268"/>
              <a:ext cx="138874" cy="135826"/>
            </a:xfrm>
            <a:prstGeom prst="rect">
              <a:avLst/>
            </a:prstGeom>
          </p:spPr>
        </p:pic>
        <p:sp>
          <p:nvSpPr>
            <p:cNvPr id="66" name="object 66"/>
            <p:cNvSpPr/>
            <p:nvPr/>
          </p:nvSpPr>
          <p:spPr>
            <a:xfrm>
              <a:off x="6464522" y="2583275"/>
              <a:ext cx="27940" cy="27940"/>
            </a:xfrm>
            <a:custGeom>
              <a:avLst/>
              <a:gdLst/>
              <a:ahLst/>
              <a:cxnLst/>
              <a:rect l="l" t="t" r="r" b="b"/>
              <a:pathLst>
                <a:path w="27939" h="27939">
                  <a:moveTo>
                    <a:pt x="18383" y="27431"/>
                  </a:moveTo>
                  <a:lnTo>
                    <a:pt x="10763" y="27431"/>
                  </a:lnTo>
                  <a:lnTo>
                    <a:pt x="4667" y="24383"/>
                  </a:lnTo>
                  <a:lnTo>
                    <a:pt x="1524" y="21335"/>
                  </a:lnTo>
                  <a:lnTo>
                    <a:pt x="0" y="18287"/>
                  </a:lnTo>
                  <a:lnTo>
                    <a:pt x="0" y="13715"/>
                  </a:lnTo>
                  <a:lnTo>
                    <a:pt x="0" y="10667"/>
                  </a:lnTo>
                  <a:lnTo>
                    <a:pt x="1524" y="7619"/>
                  </a:lnTo>
                  <a:lnTo>
                    <a:pt x="4667" y="4571"/>
                  </a:lnTo>
                  <a:lnTo>
                    <a:pt x="7715" y="1523"/>
                  </a:lnTo>
                  <a:lnTo>
                    <a:pt x="10763" y="0"/>
                  </a:lnTo>
                  <a:lnTo>
                    <a:pt x="18383" y="0"/>
                  </a:lnTo>
                  <a:lnTo>
                    <a:pt x="21431" y="1523"/>
                  </a:lnTo>
                  <a:lnTo>
                    <a:pt x="27527" y="7619"/>
                  </a:lnTo>
                  <a:lnTo>
                    <a:pt x="27527" y="21335"/>
                  </a:lnTo>
                  <a:lnTo>
                    <a:pt x="24479" y="24383"/>
                  </a:lnTo>
                  <a:lnTo>
                    <a:pt x="18383" y="2743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7" name="object 67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6556057" y="2525267"/>
              <a:ext cx="141922" cy="135826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3714273" y="4283297"/>
              <a:ext cx="306609" cy="146494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4046791" y="4312348"/>
              <a:ext cx="329469" cy="88487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5645467" y="4170426"/>
              <a:ext cx="143351" cy="120491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5650039" y="4396263"/>
              <a:ext cx="135731" cy="120586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5808631" y="4399311"/>
              <a:ext cx="128111" cy="119062"/>
            </a:xfrm>
            <a:prstGeom prst="rect">
              <a:avLst/>
            </a:prstGeom>
          </p:spPr>
        </p:pic>
      </p:grpSp>
      <p:sp>
        <p:nvSpPr>
          <p:cNvPr id="73" name="object 73"/>
          <p:cNvSpPr/>
          <p:nvPr/>
        </p:nvSpPr>
        <p:spPr>
          <a:xfrm>
            <a:off x="577595" y="5180076"/>
            <a:ext cx="1432560" cy="10795"/>
          </a:xfrm>
          <a:custGeom>
            <a:avLst/>
            <a:gdLst/>
            <a:ahLst/>
            <a:cxnLst/>
            <a:rect l="l" t="t" r="r" b="b"/>
            <a:pathLst>
              <a:path w="1432560" h="10795">
                <a:moveTo>
                  <a:pt x="1432559" y="10667"/>
                </a:moveTo>
                <a:lnTo>
                  <a:pt x="0" y="10667"/>
                </a:lnTo>
                <a:lnTo>
                  <a:pt x="0" y="0"/>
                </a:lnTo>
                <a:lnTo>
                  <a:pt x="1432559" y="0"/>
                </a:lnTo>
                <a:lnTo>
                  <a:pt x="1432559" y="1066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74" name="object 74"/>
          <p:cNvPicPr/>
          <p:nvPr/>
        </p:nvPicPr>
        <p:blipFill>
          <a:blip r:embed="rId41" cstate="print"/>
          <a:stretch>
            <a:fillRect/>
          </a:stretch>
        </p:blipFill>
        <p:spPr>
          <a:xfrm>
            <a:off x="1040225" y="4919662"/>
            <a:ext cx="501872" cy="120586"/>
          </a:xfrm>
          <a:prstGeom prst="rect">
            <a:avLst/>
          </a:prstGeom>
        </p:spPr>
      </p:pic>
      <p:pic>
        <p:nvPicPr>
          <p:cNvPr id="75" name="object 75"/>
          <p:cNvPicPr/>
          <p:nvPr/>
        </p:nvPicPr>
        <p:blipFill>
          <a:blip r:embed="rId42" cstate="print"/>
          <a:stretch>
            <a:fillRect/>
          </a:stretch>
        </p:blipFill>
        <p:spPr>
          <a:xfrm>
            <a:off x="1145476" y="5253895"/>
            <a:ext cx="283749" cy="135826"/>
          </a:xfrm>
          <a:prstGeom prst="rect">
            <a:avLst/>
          </a:prstGeom>
        </p:spPr>
      </p:pic>
      <p:pic>
        <p:nvPicPr>
          <p:cNvPr id="76" name="object 76"/>
          <p:cNvPicPr/>
          <p:nvPr/>
        </p:nvPicPr>
        <p:blipFill>
          <a:blip r:embed="rId43" cstate="print"/>
          <a:stretch>
            <a:fillRect/>
          </a:stretch>
        </p:blipFill>
        <p:spPr>
          <a:xfrm>
            <a:off x="1069181" y="5482780"/>
            <a:ext cx="442436" cy="135826"/>
          </a:xfrm>
          <a:prstGeom prst="rect">
            <a:avLst/>
          </a:prstGeom>
        </p:spPr>
      </p:pic>
      <p:grpSp>
        <p:nvGrpSpPr>
          <p:cNvPr id="77" name="object 77"/>
          <p:cNvGrpSpPr/>
          <p:nvPr/>
        </p:nvGrpSpPr>
        <p:grpSpPr>
          <a:xfrm>
            <a:off x="2008632" y="4873752"/>
            <a:ext cx="8129270" cy="1518285"/>
            <a:chOff x="2008632" y="4873752"/>
            <a:chExt cx="8129270" cy="1518285"/>
          </a:xfrm>
        </p:grpSpPr>
        <p:sp>
          <p:nvSpPr>
            <p:cNvPr id="78" name="object 78"/>
            <p:cNvSpPr/>
            <p:nvPr/>
          </p:nvSpPr>
          <p:spPr>
            <a:xfrm>
              <a:off x="2008632" y="4873752"/>
              <a:ext cx="3350260" cy="1518285"/>
            </a:xfrm>
            <a:custGeom>
              <a:avLst/>
              <a:gdLst/>
              <a:ahLst/>
              <a:cxnLst/>
              <a:rect l="l" t="t" r="r" b="b"/>
              <a:pathLst>
                <a:path w="3350260" h="1518285">
                  <a:moveTo>
                    <a:pt x="1363980" y="122313"/>
                  </a:moveTo>
                  <a:lnTo>
                    <a:pt x="1359408" y="113068"/>
                  </a:lnTo>
                  <a:lnTo>
                    <a:pt x="1357884" y="111544"/>
                  </a:lnTo>
                  <a:lnTo>
                    <a:pt x="1356360" y="108496"/>
                  </a:lnTo>
                  <a:lnTo>
                    <a:pt x="1353210" y="105448"/>
                  </a:lnTo>
                  <a:lnTo>
                    <a:pt x="1350162" y="103924"/>
                  </a:lnTo>
                  <a:lnTo>
                    <a:pt x="1345590" y="102400"/>
                  </a:lnTo>
                  <a:lnTo>
                    <a:pt x="1341018" y="99352"/>
                  </a:lnTo>
                  <a:lnTo>
                    <a:pt x="1333398" y="97828"/>
                  </a:lnTo>
                  <a:lnTo>
                    <a:pt x="1327302" y="96304"/>
                  </a:lnTo>
                  <a:lnTo>
                    <a:pt x="1319682" y="94780"/>
                  </a:lnTo>
                  <a:lnTo>
                    <a:pt x="1315110" y="93256"/>
                  </a:lnTo>
                  <a:lnTo>
                    <a:pt x="1309014" y="93256"/>
                  </a:lnTo>
                  <a:lnTo>
                    <a:pt x="1304442" y="90208"/>
                  </a:lnTo>
                  <a:lnTo>
                    <a:pt x="1302918" y="88684"/>
                  </a:lnTo>
                  <a:lnTo>
                    <a:pt x="1299870" y="87160"/>
                  </a:lnTo>
                  <a:lnTo>
                    <a:pt x="1298346" y="84112"/>
                  </a:lnTo>
                  <a:lnTo>
                    <a:pt x="1298346" y="76492"/>
                  </a:lnTo>
                  <a:lnTo>
                    <a:pt x="1301394" y="73444"/>
                  </a:lnTo>
                  <a:lnTo>
                    <a:pt x="1305966" y="70396"/>
                  </a:lnTo>
                  <a:lnTo>
                    <a:pt x="1309014" y="68872"/>
                  </a:lnTo>
                  <a:lnTo>
                    <a:pt x="1315110" y="67348"/>
                  </a:lnTo>
                  <a:lnTo>
                    <a:pt x="1321206" y="67348"/>
                  </a:lnTo>
                  <a:lnTo>
                    <a:pt x="1331188" y="68186"/>
                  </a:lnTo>
                  <a:lnTo>
                    <a:pt x="1340459" y="70586"/>
                  </a:lnTo>
                  <a:lnTo>
                    <a:pt x="1348892" y="74422"/>
                  </a:lnTo>
                  <a:lnTo>
                    <a:pt x="1356360" y="79540"/>
                  </a:lnTo>
                  <a:lnTo>
                    <a:pt x="1359408" y="79540"/>
                  </a:lnTo>
                  <a:lnTo>
                    <a:pt x="1359408" y="56680"/>
                  </a:lnTo>
                  <a:lnTo>
                    <a:pt x="1350149" y="53555"/>
                  </a:lnTo>
                  <a:lnTo>
                    <a:pt x="1340650" y="51155"/>
                  </a:lnTo>
                  <a:lnTo>
                    <a:pt x="1330591" y="49606"/>
                  </a:lnTo>
                  <a:lnTo>
                    <a:pt x="1319682" y="49060"/>
                  </a:lnTo>
                  <a:lnTo>
                    <a:pt x="1309941" y="49657"/>
                  </a:lnTo>
                  <a:lnTo>
                    <a:pt x="1277200" y="70205"/>
                  </a:lnTo>
                  <a:lnTo>
                    <a:pt x="1273962" y="84112"/>
                  </a:lnTo>
                  <a:lnTo>
                    <a:pt x="1273962" y="91732"/>
                  </a:lnTo>
                  <a:lnTo>
                    <a:pt x="1302918" y="116217"/>
                  </a:lnTo>
                  <a:lnTo>
                    <a:pt x="1313586" y="119265"/>
                  </a:lnTo>
                  <a:lnTo>
                    <a:pt x="1319682" y="120789"/>
                  </a:lnTo>
                  <a:lnTo>
                    <a:pt x="1324254" y="120789"/>
                  </a:lnTo>
                  <a:lnTo>
                    <a:pt x="1330350" y="122313"/>
                  </a:lnTo>
                  <a:lnTo>
                    <a:pt x="1333398" y="123837"/>
                  </a:lnTo>
                  <a:lnTo>
                    <a:pt x="1337970" y="128409"/>
                  </a:lnTo>
                  <a:lnTo>
                    <a:pt x="1337970" y="139077"/>
                  </a:lnTo>
                  <a:lnTo>
                    <a:pt x="1336446" y="142125"/>
                  </a:lnTo>
                  <a:lnTo>
                    <a:pt x="1331874" y="145173"/>
                  </a:lnTo>
                  <a:lnTo>
                    <a:pt x="1322730" y="148221"/>
                  </a:lnTo>
                  <a:lnTo>
                    <a:pt x="1309014" y="148221"/>
                  </a:lnTo>
                  <a:lnTo>
                    <a:pt x="1301394" y="146697"/>
                  </a:lnTo>
                  <a:lnTo>
                    <a:pt x="1295298" y="143649"/>
                  </a:lnTo>
                  <a:lnTo>
                    <a:pt x="1287678" y="142125"/>
                  </a:lnTo>
                  <a:lnTo>
                    <a:pt x="1275486" y="132981"/>
                  </a:lnTo>
                  <a:lnTo>
                    <a:pt x="1272438" y="132981"/>
                  </a:lnTo>
                  <a:lnTo>
                    <a:pt x="1272438" y="157365"/>
                  </a:lnTo>
                  <a:lnTo>
                    <a:pt x="1282966" y="161366"/>
                  </a:lnTo>
                  <a:lnTo>
                    <a:pt x="1293774" y="164223"/>
                  </a:lnTo>
                  <a:lnTo>
                    <a:pt x="1304582" y="165938"/>
                  </a:lnTo>
                  <a:lnTo>
                    <a:pt x="1315110" y="166509"/>
                  </a:lnTo>
                  <a:lnTo>
                    <a:pt x="1325727" y="165696"/>
                  </a:lnTo>
                  <a:lnTo>
                    <a:pt x="1360538" y="144602"/>
                  </a:lnTo>
                  <a:lnTo>
                    <a:pt x="1363980" y="129933"/>
                  </a:lnTo>
                  <a:lnTo>
                    <a:pt x="1363980" y="122313"/>
                  </a:lnTo>
                  <a:close/>
                </a:path>
                <a:path w="3350260" h="1518285">
                  <a:moveTo>
                    <a:pt x="1458556" y="116205"/>
                  </a:moveTo>
                  <a:lnTo>
                    <a:pt x="1435976" y="77546"/>
                  </a:lnTo>
                  <a:lnTo>
                    <a:pt x="1435608" y="77495"/>
                  </a:lnTo>
                  <a:lnTo>
                    <a:pt x="1435608" y="111544"/>
                  </a:lnTo>
                  <a:lnTo>
                    <a:pt x="1397508" y="111544"/>
                  </a:lnTo>
                  <a:lnTo>
                    <a:pt x="1398879" y="101536"/>
                  </a:lnTo>
                  <a:lnTo>
                    <a:pt x="1402842" y="94399"/>
                  </a:lnTo>
                  <a:lnTo>
                    <a:pt x="1409077" y="90106"/>
                  </a:lnTo>
                  <a:lnTo>
                    <a:pt x="1417320" y="88684"/>
                  </a:lnTo>
                  <a:lnTo>
                    <a:pt x="1425321" y="90106"/>
                  </a:lnTo>
                  <a:lnTo>
                    <a:pt x="1431036" y="94399"/>
                  </a:lnTo>
                  <a:lnTo>
                    <a:pt x="1434465" y="101536"/>
                  </a:lnTo>
                  <a:lnTo>
                    <a:pt x="1435608" y="111544"/>
                  </a:lnTo>
                  <a:lnTo>
                    <a:pt x="1435608" y="77495"/>
                  </a:lnTo>
                  <a:lnTo>
                    <a:pt x="1418844" y="74968"/>
                  </a:lnTo>
                  <a:lnTo>
                    <a:pt x="1409128" y="75806"/>
                  </a:lnTo>
                  <a:lnTo>
                    <a:pt x="1400556" y="78206"/>
                  </a:lnTo>
                  <a:lnTo>
                    <a:pt x="1375257" y="110769"/>
                  </a:lnTo>
                  <a:lnTo>
                    <a:pt x="1374648" y="120777"/>
                  </a:lnTo>
                  <a:lnTo>
                    <a:pt x="1375257" y="131381"/>
                  </a:lnTo>
                  <a:lnTo>
                    <a:pt x="1402842" y="163258"/>
                  </a:lnTo>
                  <a:lnTo>
                    <a:pt x="1423416" y="166497"/>
                  </a:lnTo>
                  <a:lnTo>
                    <a:pt x="1431429" y="165950"/>
                  </a:lnTo>
                  <a:lnTo>
                    <a:pt x="1439608" y="164401"/>
                  </a:lnTo>
                  <a:lnTo>
                    <a:pt x="1448054" y="162001"/>
                  </a:lnTo>
                  <a:lnTo>
                    <a:pt x="1456944" y="158877"/>
                  </a:lnTo>
                  <a:lnTo>
                    <a:pt x="1456944" y="149733"/>
                  </a:lnTo>
                  <a:lnTo>
                    <a:pt x="1456944" y="139065"/>
                  </a:lnTo>
                  <a:lnTo>
                    <a:pt x="1455420" y="139065"/>
                  </a:lnTo>
                  <a:lnTo>
                    <a:pt x="1448536" y="143954"/>
                  </a:lnTo>
                  <a:lnTo>
                    <a:pt x="1441513" y="147256"/>
                  </a:lnTo>
                  <a:lnTo>
                    <a:pt x="1434198" y="149148"/>
                  </a:lnTo>
                  <a:lnTo>
                    <a:pt x="1426464" y="149733"/>
                  </a:lnTo>
                  <a:lnTo>
                    <a:pt x="1414221" y="148259"/>
                  </a:lnTo>
                  <a:lnTo>
                    <a:pt x="1405128" y="143637"/>
                  </a:lnTo>
                  <a:lnTo>
                    <a:pt x="1399451" y="135597"/>
                  </a:lnTo>
                  <a:lnTo>
                    <a:pt x="1397508" y="123825"/>
                  </a:lnTo>
                  <a:lnTo>
                    <a:pt x="1458556" y="123825"/>
                  </a:lnTo>
                  <a:lnTo>
                    <a:pt x="1458556" y="116205"/>
                  </a:lnTo>
                  <a:close/>
                </a:path>
                <a:path w="3350260" h="1518285">
                  <a:moveTo>
                    <a:pt x="1556092" y="106972"/>
                  </a:moveTo>
                  <a:lnTo>
                    <a:pt x="1554378" y="92976"/>
                  </a:lnTo>
                  <a:lnTo>
                    <a:pt x="1549234" y="82969"/>
                  </a:lnTo>
                  <a:lnTo>
                    <a:pt x="1540662" y="76974"/>
                  </a:lnTo>
                  <a:lnTo>
                    <a:pt x="1528660" y="74968"/>
                  </a:lnTo>
                  <a:lnTo>
                    <a:pt x="1524088" y="74968"/>
                  </a:lnTo>
                  <a:lnTo>
                    <a:pt x="1510372" y="79540"/>
                  </a:lnTo>
                  <a:lnTo>
                    <a:pt x="1505800" y="84112"/>
                  </a:lnTo>
                  <a:lnTo>
                    <a:pt x="1498180" y="90208"/>
                  </a:lnTo>
                  <a:lnTo>
                    <a:pt x="1498180" y="78016"/>
                  </a:lnTo>
                  <a:lnTo>
                    <a:pt x="1475320" y="78016"/>
                  </a:lnTo>
                  <a:lnTo>
                    <a:pt x="1475320" y="163461"/>
                  </a:lnTo>
                  <a:lnTo>
                    <a:pt x="1498180" y="163461"/>
                  </a:lnTo>
                  <a:lnTo>
                    <a:pt x="1498180" y="100876"/>
                  </a:lnTo>
                  <a:lnTo>
                    <a:pt x="1505800" y="96304"/>
                  </a:lnTo>
                  <a:lnTo>
                    <a:pt x="1511896" y="93256"/>
                  </a:lnTo>
                  <a:lnTo>
                    <a:pt x="1522564" y="93256"/>
                  </a:lnTo>
                  <a:lnTo>
                    <a:pt x="1527136" y="94780"/>
                  </a:lnTo>
                  <a:lnTo>
                    <a:pt x="1528660" y="97828"/>
                  </a:lnTo>
                  <a:lnTo>
                    <a:pt x="1531708" y="100876"/>
                  </a:lnTo>
                  <a:lnTo>
                    <a:pt x="1533232" y="108496"/>
                  </a:lnTo>
                  <a:lnTo>
                    <a:pt x="1533232" y="163461"/>
                  </a:lnTo>
                  <a:lnTo>
                    <a:pt x="1556092" y="163461"/>
                  </a:lnTo>
                  <a:lnTo>
                    <a:pt x="1556092" y="106972"/>
                  </a:lnTo>
                  <a:close/>
                </a:path>
                <a:path w="3350260" h="1518285">
                  <a:moveTo>
                    <a:pt x="1629346" y="78016"/>
                  </a:moveTo>
                  <a:lnTo>
                    <a:pt x="1603438" y="78016"/>
                  </a:lnTo>
                  <a:lnTo>
                    <a:pt x="1603438" y="53632"/>
                  </a:lnTo>
                  <a:lnTo>
                    <a:pt x="1580578" y="53632"/>
                  </a:lnTo>
                  <a:lnTo>
                    <a:pt x="1580578" y="78016"/>
                  </a:lnTo>
                  <a:lnTo>
                    <a:pt x="1569910" y="78016"/>
                  </a:lnTo>
                  <a:lnTo>
                    <a:pt x="1569910" y="93256"/>
                  </a:lnTo>
                  <a:lnTo>
                    <a:pt x="1580578" y="93256"/>
                  </a:lnTo>
                  <a:lnTo>
                    <a:pt x="1580578" y="146697"/>
                  </a:lnTo>
                  <a:lnTo>
                    <a:pt x="1583626" y="154317"/>
                  </a:lnTo>
                  <a:lnTo>
                    <a:pt x="1592770" y="163461"/>
                  </a:lnTo>
                  <a:lnTo>
                    <a:pt x="1600390" y="164985"/>
                  </a:lnTo>
                  <a:lnTo>
                    <a:pt x="1623250" y="164985"/>
                  </a:lnTo>
                  <a:lnTo>
                    <a:pt x="1629346" y="163461"/>
                  </a:lnTo>
                  <a:lnTo>
                    <a:pt x="1629346" y="148221"/>
                  </a:lnTo>
                  <a:lnTo>
                    <a:pt x="1626298" y="149745"/>
                  </a:lnTo>
                  <a:lnTo>
                    <a:pt x="1614106" y="149745"/>
                  </a:lnTo>
                  <a:lnTo>
                    <a:pt x="1609534" y="148221"/>
                  </a:lnTo>
                  <a:lnTo>
                    <a:pt x="1606486" y="146697"/>
                  </a:lnTo>
                  <a:lnTo>
                    <a:pt x="1604962" y="143649"/>
                  </a:lnTo>
                  <a:lnTo>
                    <a:pt x="1603438" y="137553"/>
                  </a:lnTo>
                  <a:lnTo>
                    <a:pt x="1603438" y="93256"/>
                  </a:lnTo>
                  <a:lnTo>
                    <a:pt x="1629346" y="93256"/>
                  </a:lnTo>
                  <a:lnTo>
                    <a:pt x="1629346" y="78016"/>
                  </a:lnTo>
                  <a:close/>
                </a:path>
                <a:path w="3350260" h="1518285">
                  <a:moveTo>
                    <a:pt x="1720875" y="116205"/>
                  </a:moveTo>
                  <a:lnTo>
                    <a:pt x="1699653" y="77546"/>
                  </a:lnTo>
                  <a:lnTo>
                    <a:pt x="1698015" y="77304"/>
                  </a:lnTo>
                  <a:lnTo>
                    <a:pt x="1698015" y="111544"/>
                  </a:lnTo>
                  <a:lnTo>
                    <a:pt x="1659813" y="111544"/>
                  </a:lnTo>
                  <a:lnTo>
                    <a:pt x="1661858" y="101536"/>
                  </a:lnTo>
                  <a:lnTo>
                    <a:pt x="1665770" y="94399"/>
                  </a:lnTo>
                  <a:lnTo>
                    <a:pt x="1671688" y="90106"/>
                  </a:lnTo>
                  <a:lnTo>
                    <a:pt x="1679727" y="88684"/>
                  </a:lnTo>
                  <a:lnTo>
                    <a:pt x="1687728" y="90106"/>
                  </a:lnTo>
                  <a:lnTo>
                    <a:pt x="1693443" y="94399"/>
                  </a:lnTo>
                  <a:lnTo>
                    <a:pt x="1696872" y="101536"/>
                  </a:lnTo>
                  <a:lnTo>
                    <a:pt x="1698015" y="111544"/>
                  </a:lnTo>
                  <a:lnTo>
                    <a:pt x="1698015" y="77304"/>
                  </a:lnTo>
                  <a:lnTo>
                    <a:pt x="1682775" y="74968"/>
                  </a:lnTo>
                  <a:lnTo>
                    <a:pt x="1672805" y="75806"/>
                  </a:lnTo>
                  <a:lnTo>
                    <a:pt x="1663674" y="78206"/>
                  </a:lnTo>
                  <a:lnTo>
                    <a:pt x="1637792" y="110769"/>
                  </a:lnTo>
                  <a:lnTo>
                    <a:pt x="1636953" y="120777"/>
                  </a:lnTo>
                  <a:lnTo>
                    <a:pt x="1637792" y="131381"/>
                  </a:lnTo>
                  <a:lnTo>
                    <a:pt x="1665389" y="163258"/>
                  </a:lnTo>
                  <a:lnTo>
                    <a:pt x="1687347" y="166497"/>
                  </a:lnTo>
                  <a:lnTo>
                    <a:pt x="1694700" y="165950"/>
                  </a:lnTo>
                  <a:lnTo>
                    <a:pt x="1702777" y="164401"/>
                  </a:lnTo>
                  <a:lnTo>
                    <a:pt x="1711134" y="162001"/>
                  </a:lnTo>
                  <a:lnTo>
                    <a:pt x="1719351" y="158877"/>
                  </a:lnTo>
                  <a:lnTo>
                    <a:pt x="1719351" y="149733"/>
                  </a:lnTo>
                  <a:lnTo>
                    <a:pt x="1719351" y="139065"/>
                  </a:lnTo>
                  <a:lnTo>
                    <a:pt x="1711617" y="143954"/>
                  </a:lnTo>
                  <a:lnTo>
                    <a:pt x="1704301" y="147256"/>
                  </a:lnTo>
                  <a:lnTo>
                    <a:pt x="1697278" y="149148"/>
                  </a:lnTo>
                  <a:lnTo>
                    <a:pt x="1690395" y="149733"/>
                  </a:lnTo>
                  <a:lnTo>
                    <a:pt x="1677479" y="148259"/>
                  </a:lnTo>
                  <a:lnTo>
                    <a:pt x="1668246" y="143637"/>
                  </a:lnTo>
                  <a:lnTo>
                    <a:pt x="1662455" y="135597"/>
                  </a:lnTo>
                  <a:lnTo>
                    <a:pt x="1659813" y="123825"/>
                  </a:lnTo>
                  <a:lnTo>
                    <a:pt x="1720875" y="123825"/>
                  </a:lnTo>
                  <a:lnTo>
                    <a:pt x="1720875" y="116205"/>
                  </a:lnTo>
                  <a:close/>
                </a:path>
                <a:path w="3350260" h="1518285">
                  <a:moveTo>
                    <a:pt x="1818500" y="106972"/>
                  </a:moveTo>
                  <a:lnTo>
                    <a:pt x="1816785" y="92976"/>
                  </a:lnTo>
                  <a:lnTo>
                    <a:pt x="1811642" y="82969"/>
                  </a:lnTo>
                  <a:lnTo>
                    <a:pt x="1803069" y="76974"/>
                  </a:lnTo>
                  <a:lnTo>
                    <a:pt x="1791068" y="74968"/>
                  </a:lnTo>
                  <a:lnTo>
                    <a:pt x="1786496" y="74968"/>
                  </a:lnTo>
                  <a:lnTo>
                    <a:pt x="1781924" y="76492"/>
                  </a:lnTo>
                  <a:lnTo>
                    <a:pt x="1778876" y="78016"/>
                  </a:lnTo>
                  <a:lnTo>
                    <a:pt x="1774304" y="79540"/>
                  </a:lnTo>
                  <a:lnTo>
                    <a:pt x="1768119" y="84112"/>
                  </a:lnTo>
                  <a:lnTo>
                    <a:pt x="1760499" y="90208"/>
                  </a:lnTo>
                  <a:lnTo>
                    <a:pt x="1760499" y="78016"/>
                  </a:lnTo>
                  <a:lnTo>
                    <a:pt x="1737639" y="78016"/>
                  </a:lnTo>
                  <a:lnTo>
                    <a:pt x="1737639" y="163461"/>
                  </a:lnTo>
                  <a:lnTo>
                    <a:pt x="1760499" y="163461"/>
                  </a:lnTo>
                  <a:lnTo>
                    <a:pt x="1760499" y="100876"/>
                  </a:lnTo>
                  <a:lnTo>
                    <a:pt x="1768119" y="96304"/>
                  </a:lnTo>
                  <a:lnTo>
                    <a:pt x="1774304" y="93256"/>
                  </a:lnTo>
                  <a:lnTo>
                    <a:pt x="1784972" y="93256"/>
                  </a:lnTo>
                  <a:lnTo>
                    <a:pt x="1789544" y="94780"/>
                  </a:lnTo>
                  <a:lnTo>
                    <a:pt x="1792592" y="97828"/>
                  </a:lnTo>
                  <a:lnTo>
                    <a:pt x="1794116" y="100876"/>
                  </a:lnTo>
                  <a:lnTo>
                    <a:pt x="1795640" y="108496"/>
                  </a:lnTo>
                  <a:lnTo>
                    <a:pt x="1795640" y="163461"/>
                  </a:lnTo>
                  <a:lnTo>
                    <a:pt x="1818500" y="163461"/>
                  </a:lnTo>
                  <a:lnTo>
                    <a:pt x="1818500" y="106972"/>
                  </a:lnTo>
                  <a:close/>
                </a:path>
                <a:path w="3350260" h="1518285">
                  <a:moveTo>
                    <a:pt x="1910041" y="81064"/>
                  </a:moveTo>
                  <a:lnTo>
                    <a:pt x="1903183" y="78828"/>
                  </a:lnTo>
                  <a:lnTo>
                    <a:pt x="1896325" y="76873"/>
                  </a:lnTo>
                  <a:lnTo>
                    <a:pt x="1889467" y="75488"/>
                  </a:lnTo>
                  <a:lnTo>
                    <a:pt x="1882609" y="74968"/>
                  </a:lnTo>
                  <a:lnTo>
                    <a:pt x="1872602" y="75806"/>
                  </a:lnTo>
                  <a:lnTo>
                    <a:pt x="1838706" y="101650"/>
                  </a:lnTo>
                  <a:lnTo>
                    <a:pt x="1835277" y="120777"/>
                  </a:lnTo>
                  <a:lnTo>
                    <a:pt x="1836102" y="131381"/>
                  </a:lnTo>
                  <a:lnTo>
                    <a:pt x="1863471" y="163258"/>
                  </a:lnTo>
                  <a:lnTo>
                    <a:pt x="1884133" y="166497"/>
                  </a:lnTo>
                  <a:lnTo>
                    <a:pt x="1889899" y="165950"/>
                  </a:lnTo>
                  <a:lnTo>
                    <a:pt x="1895944" y="164401"/>
                  </a:lnTo>
                  <a:lnTo>
                    <a:pt x="1902561" y="162001"/>
                  </a:lnTo>
                  <a:lnTo>
                    <a:pt x="1910041" y="158877"/>
                  </a:lnTo>
                  <a:lnTo>
                    <a:pt x="1910041" y="139065"/>
                  </a:lnTo>
                  <a:lnTo>
                    <a:pt x="1908517" y="139065"/>
                  </a:lnTo>
                  <a:lnTo>
                    <a:pt x="1902561" y="143954"/>
                  </a:lnTo>
                  <a:lnTo>
                    <a:pt x="1896325" y="147256"/>
                  </a:lnTo>
                  <a:lnTo>
                    <a:pt x="1890090" y="149148"/>
                  </a:lnTo>
                  <a:lnTo>
                    <a:pt x="1884133" y="149733"/>
                  </a:lnTo>
                  <a:lnTo>
                    <a:pt x="1876513" y="149733"/>
                  </a:lnTo>
                  <a:lnTo>
                    <a:pt x="1870329" y="146685"/>
                  </a:lnTo>
                  <a:lnTo>
                    <a:pt x="1861185" y="137541"/>
                  </a:lnTo>
                  <a:lnTo>
                    <a:pt x="1859661" y="129921"/>
                  </a:lnTo>
                  <a:lnTo>
                    <a:pt x="1859661" y="111544"/>
                  </a:lnTo>
                  <a:lnTo>
                    <a:pt x="1861185" y="103924"/>
                  </a:lnTo>
                  <a:lnTo>
                    <a:pt x="1865757" y="99352"/>
                  </a:lnTo>
                  <a:lnTo>
                    <a:pt x="1870329" y="93256"/>
                  </a:lnTo>
                  <a:lnTo>
                    <a:pt x="1876513" y="91732"/>
                  </a:lnTo>
                  <a:lnTo>
                    <a:pt x="1884133" y="91732"/>
                  </a:lnTo>
                  <a:lnTo>
                    <a:pt x="1889874" y="92329"/>
                  </a:lnTo>
                  <a:lnTo>
                    <a:pt x="1895754" y="94208"/>
                  </a:lnTo>
                  <a:lnTo>
                    <a:pt x="1901926" y="97523"/>
                  </a:lnTo>
                  <a:lnTo>
                    <a:pt x="1908517" y="102400"/>
                  </a:lnTo>
                  <a:lnTo>
                    <a:pt x="1910041" y="102400"/>
                  </a:lnTo>
                  <a:lnTo>
                    <a:pt x="1910041" y="81064"/>
                  </a:lnTo>
                  <a:close/>
                </a:path>
                <a:path w="3350260" h="1518285">
                  <a:moveTo>
                    <a:pt x="2003094" y="116205"/>
                  </a:moveTo>
                  <a:lnTo>
                    <a:pt x="2002497" y="111544"/>
                  </a:lnTo>
                  <a:lnTo>
                    <a:pt x="2000796" y="98158"/>
                  </a:lnTo>
                  <a:lnTo>
                    <a:pt x="1995614" y="88684"/>
                  </a:lnTo>
                  <a:lnTo>
                    <a:pt x="1993760" y="85267"/>
                  </a:lnTo>
                  <a:lnTo>
                    <a:pt x="1981847" y="77546"/>
                  </a:lnTo>
                  <a:lnTo>
                    <a:pt x="1980234" y="77304"/>
                  </a:lnTo>
                  <a:lnTo>
                    <a:pt x="1980234" y="111544"/>
                  </a:lnTo>
                  <a:lnTo>
                    <a:pt x="1942045" y="111544"/>
                  </a:lnTo>
                  <a:lnTo>
                    <a:pt x="1943430" y="101536"/>
                  </a:lnTo>
                  <a:lnTo>
                    <a:pt x="1947379" y="94399"/>
                  </a:lnTo>
                  <a:lnTo>
                    <a:pt x="1953615" y="90106"/>
                  </a:lnTo>
                  <a:lnTo>
                    <a:pt x="1961857" y="88684"/>
                  </a:lnTo>
                  <a:lnTo>
                    <a:pt x="1969871" y="90106"/>
                  </a:lnTo>
                  <a:lnTo>
                    <a:pt x="1975624" y="94399"/>
                  </a:lnTo>
                  <a:lnTo>
                    <a:pt x="1979079" y="101536"/>
                  </a:lnTo>
                  <a:lnTo>
                    <a:pt x="1980234" y="111544"/>
                  </a:lnTo>
                  <a:lnTo>
                    <a:pt x="1980234" y="77304"/>
                  </a:lnTo>
                  <a:lnTo>
                    <a:pt x="1964905" y="74968"/>
                  </a:lnTo>
                  <a:lnTo>
                    <a:pt x="1954314" y="75806"/>
                  </a:lnTo>
                  <a:lnTo>
                    <a:pt x="1945284" y="78206"/>
                  </a:lnTo>
                  <a:lnTo>
                    <a:pt x="1919808" y="110769"/>
                  </a:lnTo>
                  <a:lnTo>
                    <a:pt x="1919185" y="120777"/>
                  </a:lnTo>
                  <a:lnTo>
                    <a:pt x="1920024" y="131381"/>
                  </a:lnTo>
                  <a:lnTo>
                    <a:pt x="1947379" y="163258"/>
                  </a:lnTo>
                  <a:lnTo>
                    <a:pt x="1967953" y="166497"/>
                  </a:lnTo>
                  <a:lnTo>
                    <a:pt x="1976031" y="165950"/>
                  </a:lnTo>
                  <a:lnTo>
                    <a:pt x="1984235" y="164401"/>
                  </a:lnTo>
                  <a:lnTo>
                    <a:pt x="1992693" y="162001"/>
                  </a:lnTo>
                  <a:lnTo>
                    <a:pt x="2001570" y="158877"/>
                  </a:lnTo>
                  <a:lnTo>
                    <a:pt x="2001570" y="149733"/>
                  </a:lnTo>
                  <a:lnTo>
                    <a:pt x="2001570" y="139065"/>
                  </a:lnTo>
                  <a:lnTo>
                    <a:pt x="2000046" y="139065"/>
                  </a:lnTo>
                  <a:lnTo>
                    <a:pt x="1993176" y="143954"/>
                  </a:lnTo>
                  <a:lnTo>
                    <a:pt x="1986140" y="147256"/>
                  </a:lnTo>
                  <a:lnTo>
                    <a:pt x="1978799" y="149148"/>
                  </a:lnTo>
                  <a:lnTo>
                    <a:pt x="1971001" y="149733"/>
                  </a:lnTo>
                  <a:lnTo>
                    <a:pt x="1958975" y="148259"/>
                  </a:lnTo>
                  <a:lnTo>
                    <a:pt x="1950237" y="143637"/>
                  </a:lnTo>
                  <a:lnTo>
                    <a:pt x="1944636" y="135597"/>
                  </a:lnTo>
                  <a:lnTo>
                    <a:pt x="1942045" y="123825"/>
                  </a:lnTo>
                  <a:lnTo>
                    <a:pt x="2003094" y="123825"/>
                  </a:lnTo>
                  <a:lnTo>
                    <a:pt x="2003094" y="116205"/>
                  </a:lnTo>
                  <a:close/>
                </a:path>
                <a:path w="3350260" h="1518285">
                  <a:moveTo>
                    <a:pt x="2088540" y="131457"/>
                  </a:moveTo>
                  <a:lnTo>
                    <a:pt x="2087016" y="125361"/>
                  </a:lnTo>
                  <a:lnTo>
                    <a:pt x="2082444" y="122313"/>
                  </a:lnTo>
                  <a:lnTo>
                    <a:pt x="2079396" y="117640"/>
                  </a:lnTo>
                  <a:lnTo>
                    <a:pt x="2074722" y="116116"/>
                  </a:lnTo>
                  <a:lnTo>
                    <a:pt x="2068626" y="114592"/>
                  </a:lnTo>
                  <a:lnTo>
                    <a:pt x="2062530" y="111544"/>
                  </a:lnTo>
                  <a:lnTo>
                    <a:pt x="2056434" y="111544"/>
                  </a:lnTo>
                  <a:lnTo>
                    <a:pt x="2050338" y="110020"/>
                  </a:lnTo>
                  <a:lnTo>
                    <a:pt x="2045766" y="108496"/>
                  </a:lnTo>
                  <a:lnTo>
                    <a:pt x="2042718" y="106972"/>
                  </a:lnTo>
                  <a:lnTo>
                    <a:pt x="2041194" y="106972"/>
                  </a:lnTo>
                  <a:lnTo>
                    <a:pt x="2038146" y="105448"/>
                  </a:lnTo>
                  <a:lnTo>
                    <a:pt x="2038146" y="96304"/>
                  </a:lnTo>
                  <a:lnTo>
                    <a:pt x="2039670" y="94780"/>
                  </a:lnTo>
                  <a:lnTo>
                    <a:pt x="2045766" y="91732"/>
                  </a:lnTo>
                  <a:lnTo>
                    <a:pt x="2050338" y="90208"/>
                  </a:lnTo>
                  <a:lnTo>
                    <a:pt x="2054910" y="90208"/>
                  </a:lnTo>
                  <a:lnTo>
                    <a:pt x="2061794" y="90805"/>
                  </a:lnTo>
                  <a:lnTo>
                    <a:pt x="2068830" y="92684"/>
                  </a:lnTo>
                  <a:lnTo>
                    <a:pt x="2076170" y="95999"/>
                  </a:lnTo>
                  <a:lnTo>
                    <a:pt x="2083968" y="100876"/>
                  </a:lnTo>
                  <a:lnTo>
                    <a:pt x="2083968" y="90208"/>
                  </a:lnTo>
                  <a:lnTo>
                    <a:pt x="2083968" y="81064"/>
                  </a:lnTo>
                  <a:lnTo>
                    <a:pt x="2077669" y="78181"/>
                  </a:lnTo>
                  <a:lnTo>
                    <a:pt x="2070544" y="76301"/>
                  </a:lnTo>
                  <a:lnTo>
                    <a:pt x="2062873" y="75272"/>
                  </a:lnTo>
                  <a:lnTo>
                    <a:pt x="2054910" y="74968"/>
                  </a:lnTo>
                  <a:lnTo>
                    <a:pt x="2046325" y="75514"/>
                  </a:lnTo>
                  <a:lnTo>
                    <a:pt x="2015286" y="94780"/>
                  </a:lnTo>
                  <a:lnTo>
                    <a:pt x="2015286" y="111544"/>
                  </a:lnTo>
                  <a:lnTo>
                    <a:pt x="2016810" y="114592"/>
                  </a:lnTo>
                  <a:lnTo>
                    <a:pt x="2018334" y="119164"/>
                  </a:lnTo>
                  <a:lnTo>
                    <a:pt x="2021382" y="120688"/>
                  </a:lnTo>
                  <a:lnTo>
                    <a:pt x="2024430" y="123837"/>
                  </a:lnTo>
                  <a:lnTo>
                    <a:pt x="2027478" y="126885"/>
                  </a:lnTo>
                  <a:lnTo>
                    <a:pt x="2032050" y="128409"/>
                  </a:lnTo>
                  <a:lnTo>
                    <a:pt x="2044242" y="131457"/>
                  </a:lnTo>
                  <a:lnTo>
                    <a:pt x="2048814" y="131457"/>
                  </a:lnTo>
                  <a:lnTo>
                    <a:pt x="2051862" y="132981"/>
                  </a:lnTo>
                  <a:lnTo>
                    <a:pt x="2056434" y="132981"/>
                  </a:lnTo>
                  <a:lnTo>
                    <a:pt x="2061006" y="134505"/>
                  </a:lnTo>
                  <a:lnTo>
                    <a:pt x="2064054" y="137553"/>
                  </a:lnTo>
                  <a:lnTo>
                    <a:pt x="2064054" y="148221"/>
                  </a:lnTo>
                  <a:lnTo>
                    <a:pt x="2059482" y="151269"/>
                  </a:lnTo>
                  <a:lnTo>
                    <a:pt x="2047290" y="151269"/>
                  </a:lnTo>
                  <a:lnTo>
                    <a:pt x="2039289" y="150431"/>
                  </a:lnTo>
                  <a:lnTo>
                    <a:pt x="2031288" y="148031"/>
                  </a:lnTo>
                  <a:lnTo>
                    <a:pt x="2023287" y="144195"/>
                  </a:lnTo>
                  <a:lnTo>
                    <a:pt x="2015286" y="139077"/>
                  </a:lnTo>
                  <a:lnTo>
                    <a:pt x="2013762" y="139077"/>
                  </a:lnTo>
                  <a:lnTo>
                    <a:pt x="2013762" y="160413"/>
                  </a:lnTo>
                  <a:lnTo>
                    <a:pt x="2021154" y="162648"/>
                  </a:lnTo>
                  <a:lnTo>
                    <a:pt x="2029383" y="164604"/>
                  </a:lnTo>
                  <a:lnTo>
                    <a:pt x="2038197" y="165976"/>
                  </a:lnTo>
                  <a:lnTo>
                    <a:pt x="2047290" y="166509"/>
                  </a:lnTo>
                  <a:lnTo>
                    <a:pt x="2056130" y="165950"/>
                  </a:lnTo>
                  <a:lnTo>
                    <a:pt x="2085111" y="151269"/>
                  </a:lnTo>
                  <a:lnTo>
                    <a:pt x="2088540" y="146697"/>
                  </a:lnTo>
                  <a:lnTo>
                    <a:pt x="2088540" y="131457"/>
                  </a:lnTo>
                  <a:close/>
                </a:path>
                <a:path w="3350260" h="1518285">
                  <a:moveTo>
                    <a:pt x="3349739" y="306336"/>
                  </a:moveTo>
                  <a:lnTo>
                    <a:pt x="10668" y="306336"/>
                  </a:lnTo>
                  <a:lnTo>
                    <a:pt x="10668" y="0"/>
                  </a:lnTo>
                  <a:lnTo>
                    <a:pt x="0" y="0"/>
                  </a:lnTo>
                  <a:lnTo>
                    <a:pt x="0" y="1517904"/>
                  </a:lnTo>
                  <a:lnTo>
                    <a:pt x="10668" y="1517904"/>
                  </a:lnTo>
                  <a:lnTo>
                    <a:pt x="10668" y="317004"/>
                  </a:lnTo>
                  <a:lnTo>
                    <a:pt x="3349739" y="317004"/>
                  </a:lnTo>
                  <a:lnTo>
                    <a:pt x="3349739" y="30633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9" name="object 79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2057685" y="5253895"/>
              <a:ext cx="2940939" cy="137350"/>
            </a:xfrm>
            <a:prstGeom prst="rect">
              <a:avLst/>
            </a:prstGeom>
          </p:spPr>
        </p:pic>
        <p:pic>
          <p:nvPicPr>
            <p:cNvPr id="80" name="object 80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2053113" y="5479732"/>
              <a:ext cx="2640520" cy="140398"/>
            </a:xfrm>
            <a:prstGeom prst="rect">
              <a:avLst/>
            </a:prstGeom>
          </p:spPr>
        </p:pic>
        <p:sp>
          <p:nvSpPr>
            <p:cNvPr id="81" name="object 81"/>
            <p:cNvSpPr/>
            <p:nvPr/>
          </p:nvSpPr>
          <p:spPr>
            <a:xfrm>
              <a:off x="5356860" y="4873752"/>
              <a:ext cx="4780915" cy="1518285"/>
            </a:xfrm>
            <a:custGeom>
              <a:avLst/>
              <a:gdLst/>
              <a:ahLst/>
              <a:cxnLst/>
              <a:rect l="l" t="t" r="r" b="b"/>
              <a:pathLst>
                <a:path w="4780915" h="1518285">
                  <a:moveTo>
                    <a:pt x="2175497" y="85636"/>
                  </a:moveTo>
                  <a:lnTo>
                    <a:pt x="2149589" y="54165"/>
                  </a:lnTo>
                  <a:lnTo>
                    <a:pt x="2149589" y="81064"/>
                  </a:lnTo>
                  <a:lnTo>
                    <a:pt x="2149589" y="93256"/>
                  </a:lnTo>
                  <a:lnTo>
                    <a:pt x="2148065" y="99352"/>
                  </a:lnTo>
                  <a:lnTo>
                    <a:pt x="2143404" y="102400"/>
                  </a:lnTo>
                  <a:lnTo>
                    <a:pt x="2140356" y="105448"/>
                  </a:lnTo>
                  <a:lnTo>
                    <a:pt x="2131212" y="106972"/>
                  </a:lnTo>
                  <a:lnTo>
                    <a:pt x="2112924" y="106972"/>
                  </a:lnTo>
                  <a:lnTo>
                    <a:pt x="2112924" y="68872"/>
                  </a:lnTo>
                  <a:lnTo>
                    <a:pt x="2132736" y="68872"/>
                  </a:lnTo>
                  <a:lnTo>
                    <a:pt x="2140356" y="70396"/>
                  </a:lnTo>
                  <a:lnTo>
                    <a:pt x="2143404" y="73444"/>
                  </a:lnTo>
                  <a:lnTo>
                    <a:pt x="2148065" y="76492"/>
                  </a:lnTo>
                  <a:lnTo>
                    <a:pt x="2149589" y="81064"/>
                  </a:lnTo>
                  <a:lnTo>
                    <a:pt x="2149589" y="54165"/>
                  </a:lnTo>
                  <a:lnTo>
                    <a:pt x="2140940" y="52578"/>
                  </a:lnTo>
                  <a:lnTo>
                    <a:pt x="2131212" y="52019"/>
                  </a:lnTo>
                  <a:lnTo>
                    <a:pt x="2088540" y="52019"/>
                  </a:lnTo>
                  <a:lnTo>
                    <a:pt x="2088540" y="163461"/>
                  </a:lnTo>
                  <a:lnTo>
                    <a:pt x="2112924" y="163461"/>
                  </a:lnTo>
                  <a:lnTo>
                    <a:pt x="2112924" y="125361"/>
                  </a:lnTo>
                  <a:lnTo>
                    <a:pt x="2129688" y="125361"/>
                  </a:lnTo>
                  <a:lnTo>
                    <a:pt x="2168436" y="109207"/>
                  </a:lnTo>
                  <a:lnTo>
                    <a:pt x="2174671" y="94449"/>
                  </a:lnTo>
                  <a:lnTo>
                    <a:pt x="2175497" y="85636"/>
                  </a:lnTo>
                  <a:close/>
                </a:path>
                <a:path w="4780915" h="1518285">
                  <a:moveTo>
                    <a:pt x="2248649" y="78016"/>
                  </a:moveTo>
                  <a:lnTo>
                    <a:pt x="2247125" y="76492"/>
                  </a:lnTo>
                  <a:lnTo>
                    <a:pt x="2239505" y="76492"/>
                  </a:lnTo>
                  <a:lnTo>
                    <a:pt x="2234933" y="78016"/>
                  </a:lnTo>
                  <a:lnTo>
                    <a:pt x="2230361" y="81064"/>
                  </a:lnTo>
                  <a:lnTo>
                    <a:pt x="2225789" y="82588"/>
                  </a:lnTo>
                  <a:lnTo>
                    <a:pt x="2221217" y="87160"/>
                  </a:lnTo>
                  <a:lnTo>
                    <a:pt x="2213597" y="93256"/>
                  </a:lnTo>
                  <a:lnTo>
                    <a:pt x="2213597" y="78016"/>
                  </a:lnTo>
                  <a:lnTo>
                    <a:pt x="2190737" y="78016"/>
                  </a:lnTo>
                  <a:lnTo>
                    <a:pt x="2190737" y="163461"/>
                  </a:lnTo>
                  <a:lnTo>
                    <a:pt x="2213597" y="163461"/>
                  </a:lnTo>
                  <a:lnTo>
                    <a:pt x="2213597" y="103924"/>
                  </a:lnTo>
                  <a:lnTo>
                    <a:pt x="2221217" y="100876"/>
                  </a:lnTo>
                  <a:lnTo>
                    <a:pt x="2227313" y="99352"/>
                  </a:lnTo>
                  <a:lnTo>
                    <a:pt x="2245601" y="99352"/>
                  </a:lnTo>
                  <a:lnTo>
                    <a:pt x="2248649" y="100876"/>
                  </a:lnTo>
                  <a:lnTo>
                    <a:pt x="2248649" y="78016"/>
                  </a:lnTo>
                  <a:close/>
                </a:path>
                <a:path w="4780915" h="1518285">
                  <a:moveTo>
                    <a:pt x="2334095" y="120789"/>
                  </a:moveTo>
                  <a:lnTo>
                    <a:pt x="2334069" y="94703"/>
                  </a:lnTo>
                  <a:lnTo>
                    <a:pt x="2332266" y="90208"/>
                  </a:lnTo>
                  <a:lnTo>
                    <a:pt x="2331047" y="87160"/>
                  </a:lnTo>
                  <a:lnTo>
                    <a:pt x="2292947" y="74968"/>
                  </a:lnTo>
                  <a:lnTo>
                    <a:pt x="2285161" y="75260"/>
                  </a:lnTo>
                  <a:lnTo>
                    <a:pt x="2277516" y="76111"/>
                  </a:lnTo>
                  <a:lnTo>
                    <a:pt x="2269591" y="77546"/>
                  </a:lnTo>
                  <a:lnTo>
                    <a:pt x="2260943" y="79540"/>
                  </a:lnTo>
                  <a:lnTo>
                    <a:pt x="2260943" y="97828"/>
                  </a:lnTo>
                  <a:lnTo>
                    <a:pt x="2262467" y="97828"/>
                  </a:lnTo>
                  <a:lnTo>
                    <a:pt x="2269921" y="94703"/>
                  </a:lnTo>
                  <a:lnTo>
                    <a:pt x="2276373" y="92303"/>
                  </a:lnTo>
                  <a:lnTo>
                    <a:pt x="2281974" y="90754"/>
                  </a:lnTo>
                  <a:lnTo>
                    <a:pt x="2286851" y="90208"/>
                  </a:lnTo>
                  <a:lnTo>
                    <a:pt x="2295995" y="90208"/>
                  </a:lnTo>
                  <a:lnTo>
                    <a:pt x="2302091" y="91732"/>
                  </a:lnTo>
                  <a:lnTo>
                    <a:pt x="2305139" y="94780"/>
                  </a:lnTo>
                  <a:lnTo>
                    <a:pt x="2309711" y="96304"/>
                  </a:lnTo>
                  <a:lnTo>
                    <a:pt x="2311235" y="100876"/>
                  </a:lnTo>
                  <a:lnTo>
                    <a:pt x="2311235" y="108496"/>
                  </a:lnTo>
                  <a:lnTo>
                    <a:pt x="2311235" y="120789"/>
                  </a:lnTo>
                  <a:lnTo>
                    <a:pt x="2311235" y="142125"/>
                  </a:lnTo>
                  <a:lnTo>
                    <a:pt x="2305139" y="148221"/>
                  </a:lnTo>
                  <a:lnTo>
                    <a:pt x="2299043" y="151269"/>
                  </a:lnTo>
                  <a:lnTo>
                    <a:pt x="2288375" y="151269"/>
                  </a:lnTo>
                  <a:lnTo>
                    <a:pt x="2283803" y="149745"/>
                  </a:lnTo>
                  <a:lnTo>
                    <a:pt x="2277707" y="146697"/>
                  </a:lnTo>
                  <a:lnTo>
                    <a:pt x="2277707" y="132981"/>
                  </a:lnTo>
                  <a:lnTo>
                    <a:pt x="2311235" y="120789"/>
                  </a:lnTo>
                  <a:lnTo>
                    <a:pt x="2311235" y="108496"/>
                  </a:lnTo>
                  <a:lnTo>
                    <a:pt x="2271801" y="114541"/>
                  </a:lnTo>
                  <a:lnTo>
                    <a:pt x="2253323" y="140601"/>
                  </a:lnTo>
                  <a:lnTo>
                    <a:pt x="2253323" y="148221"/>
                  </a:lnTo>
                  <a:lnTo>
                    <a:pt x="2256371" y="154317"/>
                  </a:lnTo>
                  <a:lnTo>
                    <a:pt x="2265515" y="163461"/>
                  </a:lnTo>
                  <a:lnTo>
                    <a:pt x="2273135" y="166509"/>
                  </a:lnTo>
                  <a:lnTo>
                    <a:pt x="2285327" y="166509"/>
                  </a:lnTo>
                  <a:lnTo>
                    <a:pt x="2294471" y="163461"/>
                  </a:lnTo>
                  <a:lnTo>
                    <a:pt x="2303615" y="158889"/>
                  </a:lnTo>
                  <a:lnTo>
                    <a:pt x="2311235" y="152793"/>
                  </a:lnTo>
                  <a:lnTo>
                    <a:pt x="2311235" y="163461"/>
                  </a:lnTo>
                  <a:lnTo>
                    <a:pt x="2334095" y="163461"/>
                  </a:lnTo>
                  <a:lnTo>
                    <a:pt x="2334095" y="152793"/>
                  </a:lnTo>
                  <a:lnTo>
                    <a:pt x="2334095" y="151269"/>
                  </a:lnTo>
                  <a:lnTo>
                    <a:pt x="2334095" y="120789"/>
                  </a:lnTo>
                  <a:close/>
                </a:path>
                <a:path w="4780915" h="1518285">
                  <a:moveTo>
                    <a:pt x="2424112" y="81064"/>
                  </a:moveTo>
                  <a:lnTo>
                    <a:pt x="2417254" y="78828"/>
                  </a:lnTo>
                  <a:lnTo>
                    <a:pt x="2410396" y="76873"/>
                  </a:lnTo>
                  <a:lnTo>
                    <a:pt x="2403538" y="75488"/>
                  </a:lnTo>
                  <a:lnTo>
                    <a:pt x="2396680" y="74968"/>
                  </a:lnTo>
                  <a:lnTo>
                    <a:pt x="2386723" y="75806"/>
                  </a:lnTo>
                  <a:lnTo>
                    <a:pt x="2352814" y="101650"/>
                  </a:lnTo>
                  <a:lnTo>
                    <a:pt x="2349335" y="120777"/>
                  </a:lnTo>
                  <a:lnTo>
                    <a:pt x="2350211" y="131381"/>
                  </a:lnTo>
                  <a:lnTo>
                    <a:pt x="2377821" y="163258"/>
                  </a:lnTo>
                  <a:lnTo>
                    <a:pt x="2398204" y="166497"/>
                  </a:lnTo>
                  <a:lnTo>
                    <a:pt x="2404173" y="165950"/>
                  </a:lnTo>
                  <a:lnTo>
                    <a:pt x="2410587" y="164401"/>
                  </a:lnTo>
                  <a:lnTo>
                    <a:pt x="2417267" y="162001"/>
                  </a:lnTo>
                  <a:lnTo>
                    <a:pt x="2424112" y="158877"/>
                  </a:lnTo>
                  <a:lnTo>
                    <a:pt x="2424112" y="139065"/>
                  </a:lnTo>
                  <a:lnTo>
                    <a:pt x="2422588" y="139065"/>
                  </a:lnTo>
                  <a:lnTo>
                    <a:pt x="2416632" y="143954"/>
                  </a:lnTo>
                  <a:lnTo>
                    <a:pt x="2410396" y="147256"/>
                  </a:lnTo>
                  <a:lnTo>
                    <a:pt x="2404148" y="149148"/>
                  </a:lnTo>
                  <a:lnTo>
                    <a:pt x="2398204" y="149733"/>
                  </a:lnTo>
                  <a:lnTo>
                    <a:pt x="2390584" y="149733"/>
                  </a:lnTo>
                  <a:lnTo>
                    <a:pt x="2384488" y="146685"/>
                  </a:lnTo>
                  <a:lnTo>
                    <a:pt x="2375344" y="137541"/>
                  </a:lnTo>
                  <a:lnTo>
                    <a:pt x="2373820" y="129921"/>
                  </a:lnTo>
                  <a:lnTo>
                    <a:pt x="2373820" y="111544"/>
                  </a:lnTo>
                  <a:lnTo>
                    <a:pt x="2375344" y="103924"/>
                  </a:lnTo>
                  <a:lnTo>
                    <a:pt x="2379916" y="99352"/>
                  </a:lnTo>
                  <a:lnTo>
                    <a:pt x="2384488" y="93256"/>
                  </a:lnTo>
                  <a:lnTo>
                    <a:pt x="2390584" y="91732"/>
                  </a:lnTo>
                  <a:lnTo>
                    <a:pt x="2398204" y="91732"/>
                  </a:lnTo>
                  <a:lnTo>
                    <a:pt x="2404148" y="92329"/>
                  </a:lnTo>
                  <a:lnTo>
                    <a:pt x="2410396" y="94208"/>
                  </a:lnTo>
                  <a:lnTo>
                    <a:pt x="2416632" y="97523"/>
                  </a:lnTo>
                  <a:lnTo>
                    <a:pt x="2422588" y="102400"/>
                  </a:lnTo>
                  <a:lnTo>
                    <a:pt x="2424112" y="102400"/>
                  </a:lnTo>
                  <a:lnTo>
                    <a:pt x="2424112" y="81064"/>
                  </a:lnTo>
                  <a:close/>
                </a:path>
                <a:path w="4780915" h="1518285">
                  <a:moveTo>
                    <a:pt x="2491257" y="78016"/>
                  </a:moveTo>
                  <a:lnTo>
                    <a:pt x="2463825" y="78016"/>
                  </a:lnTo>
                  <a:lnTo>
                    <a:pt x="2463825" y="53632"/>
                  </a:lnTo>
                  <a:lnTo>
                    <a:pt x="2440876" y="53632"/>
                  </a:lnTo>
                  <a:lnTo>
                    <a:pt x="2440876" y="78016"/>
                  </a:lnTo>
                  <a:lnTo>
                    <a:pt x="2430208" y="78016"/>
                  </a:lnTo>
                  <a:lnTo>
                    <a:pt x="2430208" y="93256"/>
                  </a:lnTo>
                  <a:lnTo>
                    <a:pt x="2440876" y="93256"/>
                  </a:lnTo>
                  <a:lnTo>
                    <a:pt x="2440876" y="146697"/>
                  </a:lnTo>
                  <a:lnTo>
                    <a:pt x="2443924" y="154317"/>
                  </a:lnTo>
                  <a:lnTo>
                    <a:pt x="2453068" y="163461"/>
                  </a:lnTo>
                  <a:lnTo>
                    <a:pt x="2460777" y="164985"/>
                  </a:lnTo>
                  <a:lnTo>
                    <a:pt x="2485161" y="164985"/>
                  </a:lnTo>
                  <a:lnTo>
                    <a:pt x="2491257" y="163461"/>
                  </a:lnTo>
                  <a:lnTo>
                    <a:pt x="2491257" y="148221"/>
                  </a:lnTo>
                  <a:lnTo>
                    <a:pt x="2489733" y="148221"/>
                  </a:lnTo>
                  <a:lnTo>
                    <a:pt x="2486685" y="149745"/>
                  </a:lnTo>
                  <a:lnTo>
                    <a:pt x="2474493" y="149745"/>
                  </a:lnTo>
                  <a:lnTo>
                    <a:pt x="2469921" y="148221"/>
                  </a:lnTo>
                  <a:lnTo>
                    <a:pt x="2465349" y="143649"/>
                  </a:lnTo>
                  <a:lnTo>
                    <a:pt x="2463825" y="137553"/>
                  </a:lnTo>
                  <a:lnTo>
                    <a:pt x="2463825" y="93256"/>
                  </a:lnTo>
                  <a:lnTo>
                    <a:pt x="2491257" y="93256"/>
                  </a:lnTo>
                  <a:lnTo>
                    <a:pt x="2491257" y="78016"/>
                  </a:lnTo>
                  <a:close/>
                </a:path>
                <a:path w="4780915" h="1518285">
                  <a:moveTo>
                    <a:pt x="2527833" y="78016"/>
                  </a:moveTo>
                  <a:lnTo>
                    <a:pt x="2504973" y="78016"/>
                  </a:lnTo>
                  <a:lnTo>
                    <a:pt x="2504973" y="163449"/>
                  </a:lnTo>
                  <a:lnTo>
                    <a:pt x="2527833" y="163449"/>
                  </a:lnTo>
                  <a:lnTo>
                    <a:pt x="2527833" y="78016"/>
                  </a:lnTo>
                  <a:close/>
                </a:path>
                <a:path w="4780915" h="1518285">
                  <a:moveTo>
                    <a:pt x="2527833" y="46012"/>
                  </a:moveTo>
                  <a:lnTo>
                    <a:pt x="2503449" y="46012"/>
                  </a:lnTo>
                  <a:lnTo>
                    <a:pt x="2503449" y="67348"/>
                  </a:lnTo>
                  <a:lnTo>
                    <a:pt x="2527833" y="67348"/>
                  </a:lnTo>
                  <a:lnTo>
                    <a:pt x="2527833" y="46012"/>
                  </a:lnTo>
                  <a:close/>
                </a:path>
                <a:path w="4780915" h="1518285">
                  <a:moveTo>
                    <a:pt x="2619375" y="81064"/>
                  </a:moveTo>
                  <a:lnTo>
                    <a:pt x="2612517" y="78828"/>
                  </a:lnTo>
                  <a:lnTo>
                    <a:pt x="2605659" y="76873"/>
                  </a:lnTo>
                  <a:lnTo>
                    <a:pt x="2598801" y="75488"/>
                  </a:lnTo>
                  <a:lnTo>
                    <a:pt x="2591943" y="74968"/>
                  </a:lnTo>
                  <a:lnTo>
                    <a:pt x="2581960" y="75806"/>
                  </a:lnTo>
                  <a:lnTo>
                    <a:pt x="2547836" y="101650"/>
                  </a:lnTo>
                  <a:lnTo>
                    <a:pt x="2544597" y="120777"/>
                  </a:lnTo>
                  <a:lnTo>
                    <a:pt x="2545435" y="131381"/>
                  </a:lnTo>
                  <a:lnTo>
                    <a:pt x="2572880" y="163258"/>
                  </a:lnTo>
                  <a:lnTo>
                    <a:pt x="2593467" y="166497"/>
                  </a:lnTo>
                  <a:lnTo>
                    <a:pt x="2599220" y="165950"/>
                  </a:lnTo>
                  <a:lnTo>
                    <a:pt x="2605278" y="164401"/>
                  </a:lnTo>
                  <a:lnTo>
                    <a:pt x="2611894" y="162001"/>
                  </a:lnTo>
                  <a:lnTo>
                    <a:pt x="2619375" y="158877"/>
                  </a:lnTo>
                  <a:lnTo>
                    <a:pt x="2619375" y="139065"/>
                  </a:lnTo>
                  <a:lnTo>
                    <a:pt x="2617851" y="139065"/>
                  </a:lnTo>
                  <a:lnTo>
                    <a:pt x="2611894" y="143954"/>
                  </a:lnTo>
                  <a:lnTo>
                    <a:pt x="2605659" y="147256"/>
                  </a:lnTo>
                  <a:lnTo>
                    <a:pt x="2599410" y="149148"/>
                  </a:lnTo>
                  <a:lnTo>
                    <a:pt x="2593467" y="149733"/>
                  </a:lnTo>
                  <a:lnTo>
                    <a:pt x="2585847" y="149733"/>
                  </a:lnTo>
                  <a:lnTo>
                    <a:pt x="2579751" y="146685"/>
                  </a:lnTo>
                  <a:lnTo>
                    <a:pt x="2570607" y="137541"/>
                  </a:lnTo>
                  <a:lnTo>
                    <a:pt x="2569083" y="129921"/>
                  </a:lnTo>
                  <a:lnTo>
                    <a:pt x="2569083" y="111544"/>
                  </a:lnTo>
                  <a:lnTo>
                    <a:pt x="2570607" y="103924"/>
                  </a:lnTo>
                  <a:lnTo>
                    <a:pt x="2575179" y="99352"/>
                  </a:lnTo>
                  <a:lnTo>
                    <a:pt x="2579751" y="93256"/>
                  </a:lnTo>
                  <a:lnTo>
                    <a:pt x="2585847" y="91732"/>
                  </a:lnTo>
                  <a:lnTo>
                    <a:pt x="2593467" y="91732"/>
                  </a:lnTo>
                  <a:lnTo>
                    <a:pt x="2599194" y="92329"/>
                  </a:lnTo>
                  <a:lnTo>
                    <a:pt x="2605087" y="94208"/>
                  </a:lnTo>
                  <a:lnTo>
                    <a:pt x="2611247" y="97523"/>
                  </a:lnTo>
                  <a:lnTo>
                    <a:pt x="2617851" y="102400"/>
                  </a:lnTo>
                  <a:lnTo>
                    <a:pt x="2619375" y="102400"/>
                  </a:lnTo>
                  <a:lnTo>
                    <a:pt x="2619375" y="81064"/>
                  </a:lnTo>
                  <a:close/>
                </a:path>
                <a:path w="4780915" h="1518285">
                  <a:moveTo>
                    <a:pt x="2712428" y="116205"/>
                  </a:moveTo>
                  <a:lnTo>
                    <a:pt x="2689847" y="77546"/>
                  </a:lnTo>
                  <a:lnTo>
                    <a:pt x="2689466" y="77495"/>
                  </a:lnTo>
                  <a:lnTo>
                    <a:pt x="2689466" y="111544"/>
                  </a:lnTo>
                  <a:lnTo>
                    <a:pt x="2651366" y="111544"/>
                  </a:lnTo>
                  <a:lnTo>
                    <a:pt x="2652750" y="101536"/>
                  </a:lnTo>
                  <a:lnTo>
                    <a:pt x="2656700" y="94399"/>
                  </a:lnTo>
                  <a:lnTo>
                    <a:pt x="2662948" y="90106"/>
                  </a:lnTo>
                  <a:lnTo>
                    <a:pt x="2671178" y="88684"/>
                  </a:lnTo>
                  <a:lnTo>
                    <a:pt x="2679179" y="90106"/>
                  </a:lnTo>
                  <a:lnTo>
                    <a:pt x="2684894" y="94399"/>
                  </a:lnTo>
                  <a:lnTo>
                    <a:pt x="2688323" y="101536"/>
                  </a:lnTo>
                  <a:lnTo>
                    <a:pt x="2689466" y="111544"/>
                  </a:lnTo>
                  <a:lnTo>
                    <a:pt x="2689466" y="77495"/>
                  </a:lnTo>
                  <a:lnTo>
                    <a:pt x="2672702" y="74968"/>
                  </a:lnTo>
                  <a:lnTo>
                    <a:pt x="2662986" y="75806"/>
                  </a:lnTo>
                  <a:lnTo>
                    <a:pt x="2654414" y="78206"/>
                  </a:lnTo>
                  <a:lnTo>
                    <a:pt x="2629128" y="110769"/>
                  </a:lnTo>
                  <a:lnTo>
                    <a:pt x="2628506" y="120777"/>
                  </a:lnTo>
                  <a:lnTo>
                    <a:pt x="2629128" y="131381"/>
                  </a:lnTo>
                  <a:lnTo>
                    <a:pt x="2656700" y="163258"/>
                  </a:lnTo>
                  <a:lnTo>
                    <a:pt x="2677274" y="166497"/>
                  </a:lnTo>
                  <a:lnTo>
                    <a:pt x="2685300" y="165950"/>
                  </a:lnTo>
                  <a:lnTo>
                    <a:pt x="2693466" y="164401"/>
                  </a:lnTo>
                  <a:lnTo>
                    <a:pt x="2701925" y="162001"/>
                  </a:lnTo>
                  <a:lnTo>
                    <a:pt x="2710802" y="158877"/>
                  </a:lnTo>
                  <a:lnTo>
                    <a:pt x="2710802" y="149733"/>
                  </a:lnTo>
                  <a:lnTo>
                    <a:pt x="2710802" y="139065"/>
                  </a:lnTo>
                  <a:lnTo>
                    <a:pt x="2709278" y="139065"/>
                  </a:lnTo>
                  <a:lnTo>
                    <a:pt x="2702407" y="143954"/>
                  </a:lnTo>
                  <a:lnTo>
                    <a:pt x="2695371" y="147256"/>
                  </a:lnTo>
                  <a:lnTo>
                    <a:pt x="2688069" y="149148"/>
                  </a:lnTo>
                  <a:lnTo>
                    <a:pt x="2680322" y="149733"/>
                  </a:lnTo>
                  <a:lnTo>
                    <a:pt x="2668092" y="148259"/>
                  </a:lnTo>
                  <a:lnTo>
                    <a:pt x="2658986" y="143637"/>
                  </a:lnTo>
                  <a:lnTo>
                    <a:pt x="2653322" y="135597"/>
                  </a:lnTo>
                  <a:lnTo>
                    <a:pt x="2651366" y="123825"/>
                  </a:lnTo>
                  <a:lnTo>
                    <a:pt x="2712428" y="123825"/>
                  </a:lnTo>
                  <a:lnTo>
                    <a:pt x="2712428" y="116205"/>
                  </a:lnTo>
                  <a:close/>
                </a:path>
                <a:path w="4780915" h="1518285">
                  <a:moveTo>
                    <a:pt x="4780775" y="306336"/>
                  </a:moveTo>
                  <a:lnTo>
                    <a:pt x="10668" y="306336"/>
                  </a:lnTo>
                  <a:lnTo>
                    <a:pt x="10668" y="0"/>
                  </a:lnTo>
                  <a:lnTo>
                    <a:pt x="0" y="0"/>
                  </a:lnTo>
                  <a:lnTo>
                    <a:pt x="0" y="1517904"/>
                  </a:lnTo>
                  <a:lnTo>
                    <a:pt x="10668" y="1517904"/>
                  </a:lnTo>
                  <a:lnTo>
                    <a:pt x="10668" y="317004"/>
                  </a:lnTo>
                  <a:lnTo>
                    <a:pt x="4780775" y="317004"/>
                  </a:lnTo>
                  <a:lnTo>
                    <a:pt x="4780775" y="30633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2" name="object 82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5402865" y="5252370"/>
              <a:ext cx="3099625" cy="138874"/>
            </a:xfrm>
            <a:prstGeom prst="rect">
              <a:avLst/>
            </a:prstGeom>
          </p:spPr>
        </p:pic>
        <p:pic>
          <p:nvPicPr>
            <p:cNvPr id="83" name="object 83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5396769" y="5482780"/>
              <a:ext cx="1121187" cy="137350"/>
            </a:xfrm>
            <a:prstGeom prst="rect">
              <a:avLst/>
            </a:prstGeom>
          </p:spPr>
        </p:pic>
        <p:pic>
          <p:nvPicPr>
            <p:cNvPr id="84" name="object 84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5408961" y="5713285"/>
              <a:ext cx="123539" cy="134302"/>
            </a:xfrm>
            <a:prstGeom prst="rect">
              <a:avLst/>
            </a:prstGeom>
          </p:spPr>
        </p:pic>
        <p:pic>
          <p:nvPicPr>
            <p:cNvPr id="85" name="object 85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5560028" y="5711761"/>
              <a:ext cx="134207" cy="137350"/>
            </a:xfrm>
            <a:prstGeom prst="rect">
              <a:avLst/>
            </a:prstGeom>
          </p:spPr>
        </p:pic>
        <p:pic>
          <p:nvPicPr>
            <p:cNvPr id="86" name="object 86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5717095" y="5713285"/>
              <a:ext cx="288322" cy="134302"/>
            </a:xfrm>
            <a:prstGeom prst="rect">
              <a:avLst/>
            </a:prstGeom>
          </p:spPr>
        </p:pic>
        <p:sp>
          <p:nvSpPr>
            <p:cNvPr id="87" name="object 87"/>
            <p:cNvSpPr/>
            <p:nvPr/>
          </p:nvSpPr>
          <p:spPr>
            <a:xfrm>
              <a:off x="6028271" y="5720346"/>
              <a:ext cx="108585" cy="125730"/>
            </a:xfrm>
            <a:custGeom>
              <a:avLst/>
              <a:gdLst/>
              <a:ahLst/>
              <a:cxnLst/>
              <a:rect l="l" t="t" r="r" b="b"/>
              <a:pathLst>
                <a:path w="108585" h="125729">
                  <a:moveTo>
                    <a:pt x="108292" y="0"/>
                  </a:moveTo>
                  <a:lnTo>
                    <a:pt x="96100" y="0"/>
                  </a:lnTo>
                  <a:lnTo>
                    <a:pt x="96100" y="10160"/>
                  </a:lnTo>
                  <a:lnTo>
                    <a:pt x="96100" y="52070"/>
                  </a:lnTo>
                  <a:lnTo>
                    <a:pt x="10668" y="52070"/>
                  </a:lnTo>
                  <a:lnTo>
                    <a:pt x="10668" y="10160"/>
                  </a:lnTo>
                  <a:lnTo>
                    <a:pt x="96100" y="10160"/>
                  </a:lnTo>
                  <a:lnTo>
                    <a:pt x="96100" y="0"/>
                  </a:lnTo>
                  <a:lnTo>
                    <a:pt x="0" y="0"/>
                  </a:lnTo>
                  <a:lnTo>
                    <a:pt x="0" y="10160"/>
                  </a:lnTo>
                  <a:lnTo>
                    <a:pt x="0" y="52070"/>
                  </a:lnTo>
                  <a:lnTo>
                    <a:pt x="0" y="62230"/>
                  </a:lnTo>
                  <a:lnTo>
                    <a:pt x="0" y="109220"/>
                  </a:lnTo>
                  <a:lnTo>
                    <a:pt x="0" y="118110"/>
                  </a:lnTo>
                  <a:lnTo>
                    <a:pt x="0" y="125730"/>
                  </a:lnTo>
                  <a:lnTo>
                    <a:pt x="10668" y="125730"/>
                  </a:lnTo>
                  <a:lnTo>
                    <a:pt x="10668" y="118110"/>
                  </a:lnTo>
                  <a:lnTo>
                    <a:pt x="96100" y="118110"/>
                  </a:lnTo>
                  <a:lnTo>
                    <a:pt x="96100" y="125730"/>
                  </a:lnTo>
                  <a:lnTo>
                    <a:pt x="108292" y="125730"/>
                  </a:lnTo>
                  <a:lnTo>
                    <a:pt x="108292" y="118110"/>
                  </a:lnTo>
                  <a:lnTo>
                    <a:pt x="108292" y="109220"/>
                  </a:lnTo>
                  <a:lnTo>
                    <a:pt x="10668" y="109220"/>
                  </a:lnTo>
                  <a:lnTo>
                    <a:pt x="10668" y="62230"/>
                  </a:lnTo>
                  <a:lnTo>
                    <a:pt x="96100" y="62230"/>
                  </a:lnTo>
                  <a:lnTo>
                    <a:pt x="96100" y="108864"/>
                  </a:lnTo>
                  <a:lnTo>
                    <a:pt x="108292" y="108864"/>
                  </a:lnTo>
                  <a:lnTo>
                    <a:pt x="108292" y="9715"/>
                  </a:lnTo>
                  <a:lnTo>
                    <a:pt x="10829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8" name="object 88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6174771" y="5711761"/>
              <a:ext cx="439293" cy="137350"/>
            </a:xfrm>
            <a:prstGeom prst="rect">
              <a:avLst/>
            </a:prstGeom>
          </p:spPr>
        </p:pic>
        <p:sp>
          <p:nvSpPr>
            <p:cNvPr id="89" name="object 89"/>
            <p:cNvSpPr/>
            <p:nvPr/>
          </p:nvSpPr>
          <p:spPr>
            <a:xfrm>
              <a:off x="6638442" y="5720346"/>
              <a:ext cx="108585" cy="125730"/>
            </a:xfrm>
            <a:custGeom>
              <a:avLst/>
              <a:gdLst/>
              <a:ahLst/>
              <a:cxnLst/>
              <a:rect l="l" t="t" r="r" b="b"/>
              <a:pathLst>
                <a:path w="108584" h="125729">
                  <a:moveTo>
                    <a:pt x="108292" y="0"/>
                  </a:moveTo>
                  <a:lnTo>
                    <a:pt x="96100" y="0"/>
                  </a:lnTo>
                  <a:lnTo>
                    <a:pt x="96100" y="10160"/>
                  </a:lnTo>
                  <a:lnTo>
                    <a:pt x="96100" y="52070"/>
                  </a:lnTo>
                  <a:lnTo>
                    <a:pt x="10668" y="52070"/>
                  </a:lnTo>
                  <a:lnTo>
                    <a:pt x="10668" y="10160"/>
                  </a:lnTo>
                  <a:lnTo>
                    <a:pt x="96100" y="10160"/>
                  </a:lnTo>
                  <a:lnTo>
                    <a:pt x="96100" y="0"/>
                  </a:lnTo>
                  <a:lnTo>
                    <a:pt x="0" y="0"/>
                  </a:lnTo>
                  <a:lnTo>
                    <a:pt x="0" y="10160"/>
                  </a:lnTo>
                  <a:lnTo>
                    <a:pt x="0" y="52070"/>
                  </a:lnTo>
                  <a:lnTo>
                    <a:pt x="0" y="62230"/>
                  </a:lnTo>
                  <a:lnTo>
                    <a:pt x="0" y="109220"/>
                  </a:lnTo>
                  <a:lnTo>
                    <a:pt x="0" y="118110"/>
                  </a:lnTo>
                  <a:lnTo>
                    <a:pt x="0" y="125730"/>
                  </a:lnTo>
                  <a:lnTo>
                    <a:pt x="10668" y="125730"/>
                  </a:lnTo>
                  <a:lnTo>
                    <a:pt x="10668" y="118110"/>
                  </a:lnTo>
                  <a:lnTo>
                    <a:pt x="96100" y="118110"/>
                  </a:lnTo>
                  <a:lnTo>
                    <a:pt x="96100" y="125730"/>
                  </a:lnTo>
                  <a:lnTo>
                    <a:pt x="108292" y="125730"/>
                  </a:lnTo>
                  <a:lnTo>
                    <a:pt x="108292" y="118110"/>
                  </a:lnTo>
                  <a:lnTo>
                    <a:pt x="108292" y="109220"/>
                  </a:lnTo>
                  <a:lnTo>
                    <a:pt x="10668" y="109220"/>
                  </a:lnTo>
                  <a:lnTo>
                    <a:pt x="10668" y="62230"/>
                  </a:lnTo>
                  <a:lnTo>
                    <a:pt x="96100" y="62230"/>
                  </a:lnTo>
                  <a:lnTo>
                    <a:pt x="96100" y="108864"/>
                  </a:lnTo>
                  <a:lnTo>
                    <a:pt x="108292" y="108864"/>
                  </a:lnTo>
                  <a:lnTo>
                    <a:pt x="108292" y="9715"/>
                  </a:lnTo>
                  <a:lnTo>
                    <a:pt x="10829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0" name="object 90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6777228" y="5731573"/>
              <a:ext cx="134302" cy="112966"/>
            </a:xfrm>
            <a:prstGeom prst="rect">
              <a:avLst/>
            </a:prstGeom>
          </p:spPr>
        </p:pic>
        <p:pic>
          <p:nvPicPr>
            <p:cNvPr id="91" name="object 91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6934390" y="5717857"/>
              <a:ext cx="134207" cy="126682"/>
            </a:xfrm>
            <a:prstGeom prst="rect">
              <a:avLst/>
            </a:prstGeom>
          </p:spPr>
        </p:pic>
        <p:sp>
          <p:nvSpPr>
            <p:cNvPr id="92" name="object 92"/>
            <p:cNvSpPr/>
            <p:nvPr/>
          </p:nvSpPr>
          <p:spPr>
            <a:xfrm>
              <a:off x="7088409" y="5806344"/>
              <a:ext cx="40005" cy="40005"/>
            </a:xfrm>
            <a:custGeom>
              <a:avLst/>
              <a:gdLst/>
              <a:ahLst/>
              <a:cxnLst/>
              <a:rect l="l" t="t" r="r" b="b"/>
              <a:pathLst>
                <a:path w="40004" h="40004">
                  <a:moveTo>
                    <a:pt x="24479" y="39719"/>
                  </a:moveTo>
                  <a:lnTo>
                    <a:pt x="13811" y="39719"/>
                  </a:lnTo>
                  <a:lnTo>
                    <a:pt x="4667" y="33623"/>
                  </a:lnTo>
                  <a:lnTo>
                    <a:pt x="1619" y="29051"/>
                  </a:lnTo>
                  <a:lnTo>
                    <a:pt x="0" y="24384"/>
                  </a:lnTo>
                  <a:lnTo>
                    <a:pt x="0" y="13716"/>
                  </a:lnTo>
                  <a:lnTo>
                    <a:pt x="1619" y="9144"/>
                  </a:lnTo>
                  <a:lnTo>
                    <a:pt x="9239" y="1524"/>
                  </a:lnTo>
                  <a:lnTo>
                    <a:pt x="13811" y="0"/>
                  </a:lnTo>
                  <a:lnTo>
                    <a:pt x="24479" y="0"/>
                  </a:lnTo>
                  <a:lnTo>
                    <a:pt x="30575" y="1524"/>
                  </a:lnTo>
                  <a:lnTo>
                    <a:pt x="33623" y="6096"/>
                  </a:lnTo>
                  <a:lnTo>
                    <a:pt x="35909" y="7620"/>
                  </a:lnTo>
                  <a:lnTo>
                    <a:pt x="16859" y="7620"/>
                  </a:lnTo>
                  <a:lnTo>
                    <a:pt x="13811" y="9144"/>
                  </a:lnTo>
                  <a:lnTo>
                    <a:pt x="9239" y="13716"/>
                  </a:lnTo>
                  <a:lnTo>
                    <a:pt x="7715" y="16764"/>
                  </a:lnTo>
                  <a:lnTo>
                    <a:pt x="7715" y="22860"/>
                  </a:lnTo>
                  <a:lnTo>
                    <a:pt x="9239" y="25908"/>
                  </a:lnTo>
                  <a:lnTo>
                    <a:pt x="12287" y="27432"/>
                  </a:lnTo>
                  <a:lnTo>
                    <a:pt x="13811" y="29051"/>
                  </a:lnTo>
                  <a:lnTo>
                    <a:pt x="16859" y="30575"/>
                  </a:lnTo>
                  <a:lnTo>
                    <a:pt x="36671" y="30575"/>
                  </a:lnTo>
                  <a:lnTo>
                    <a:pt x="30575" y="36671"/>
                  </a:lnTo>
                  <a:lnTo>
                    <a:pt x="24479" y="39719"/>
                  </a:lnTo>
                  <a:close/>
                </a:path>
                <a:path w="40004" h="40004">
                  <a:moveTo>
                    <a:pt x="36671" y="30575"/>
                  </a:moveTo>
                  <a:lnTo>
                    <a:pt x="22955" y="30575"/>
                  </a:lnTo>
                  <a:lnTo>
                    <a:pt x="26003" y="29051"/>
                  </a:lnTo>
                  <a:lnTo>
                    <a:pt x="27527" y="27432"/>
                  </a:lnTo>
                  <a:lnTo>
                    <a:pt x="30575" y="25908"/>
                  </a:lnTo>
                  <a:lnTo>
                    <a:pt x="30575" y="13716"/>
                  </a:lnTo>
                  <a:lnTo>
                    <a:pt x="26003" y="9144"/>
                  </a:lnTo>
                  <a:lnTo>
                    <a:pt x="22955" y="7620"/>
                  </a:lnTo>
                  <a:lnTo>
                    <a:pt x="35909" y="7620"/>
                  </a:lnTo>
                  <a:lnTo>
                    <a:pt x="38195" y="9144"/>
                  </a:lnTo>
                  <a:lnTo>
                    <a:pt x="39719" y="13716"/>
                  </a:lnTo>
                  <a:lnTo>
                    <a:pt x="39719" y="24384"/>
                  </a:lnTo>
                  <a:lnTo>
                    <a:pt x="38195" y="29051"/>
                  </a:lnTo>
                  <a:lnTo>
                    <a:pt x="36671" y="3057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3" name="object 93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5401341" y="5940647"/>
              <a:ext cx="1047940" cy="135826"/>
            </a:xfrm>
            <a:prstGeom prst="rect">
              <a:avLst/>
            </a:prstGeom>
          </p:spPr>
        </p:pic>
        <p:pic>
          <p:nvPicPr>
            <p:cNvPr id="94" name="object 94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5410486" y="6169533"/>
              <a:ext cx="1404937" cy="137350"/>
            </a:xfrm>
            <a:prstGeom prst="rect">
              <a:avLst/>
            </a:prstGeom>
          </p:spPr>
        </p:pic>
        <p:pic>
          <p:nvPicPr>
            <p:cNvPr id="95" name="object 95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6931342" y="6175629"/>
              <a:ext cx="129635" cy="128206"/>
            </a:xfrm>
            <a:prstGeom prst="rect">
              <a:avLst/>
            </a:prstGeom>
          </p:spPr>
        </p:pic>
        <p:pic>
          <p:nvPicPr>
            <p:cNvPr id="96" name="object 96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7091553" y="6183249"/>
              <a:ext cx="128111" cy="119062"/>
            </a:xfrm>
            <a:prstGeom prst="rect">
              <a:avLst/>
            </a:prstGeom>
          </p:spPr>
        </p:pic>
        <p:sp>
          <p:nvSpPr>
            <p:cNvPr id="97" name="object 97"/>
            <p:cNvSpPr/>
            <p:nvPr/>
          </p:nvSpPr>
          <p:spPr>
            <a:xfrm>
              <a:off x="7247090" y="6180201"/>
              <a:ext cx="285750" cy="123825"/>
            </a:xfrm>
            <a:custGeom>
              <a:avLst/>
              <a:gdLst/>
              <a:ahLst/>
              <a:cxnLst/>
              <a:rect l="l" t="t" r="r" b="b"/>
              <a:pathLst>
                <a:path w="285750" h="123825">
                  <a:moveTo>
                    <a:pt x="117436" y="4673"/>
                  </a:moveTo>
                  <a:lnTo>
                    <a:pt x="0" y="4673"/>
                  </a:lnTo>
                  <a:lnTo>
                    <a:pt x="0" y="15341"/>
                  </a:lnTo>
                  <a:lnTo>
                    <a:pt x="103720" y="15341"/>
                  </a:lnTo>
                  <a:lnTo>
                    <a:pt x="100863" y="39649"/>
                  </a:lnTo>
                  <a:lnTo>
                    <a:pt x="84861" y="76288"/>
                  </a:lnTo>
                  <a:lnTo>
                    <a:pt x="39674" y="104597"/>
                  </a:lnTo>
                  <a:lnTo>
                    <a:pt x="3048" y="111455"/>
                  </a:lnTo>
                  <a:lnTo>
                    <a:pt x="6096" y="123647"/>
                  </a:lnTo>
                  <a:lnTo>
                    <a:pt x="58039" y="110350"/>
                  </a:lnTo>
                  <a:lnTo>
                    <a:pt x="94576" y="83058"/>
                  </a:lnTo>
                  <a:lnTo>
                    <a:pt x="112293" y="45173"/>
                  </a:lnTo>
                  <a:lnTo>
                    <a:pt x="116865" y="18364"/>
                  </a:lnTo>
                  <a:lnTo>
                    <a:pt x="117436" y="4673"/>
                  </a:lnTo>
                  <a:close/>
                </a:path>
                <a:path w="285750" h="123825">
                  <a:moveTo>
                    <a:pt x="180022" y="4673"/>
                  </a:moveTo>
                  <a:lnTo>
                    <a:pt x="166306" y="4673"/>
                  </a:lnTo>
                  <a:lnTo>
                    <a:pt x="166255" y="48628"/>
                  </a:lnTo>
                  <a:lnTo>
                    <a:pt x="165925" y="59169"/>
                  </a:lnTo>
                  <a:lnTo>
                    <a:pt x="150964" y="97726"/>
                  </a:lnTo>
                  <a:lnTo>
                    <a:pt x="132676" y="112966"/>
                  </a:lnTo>
                  <a:lnTo>
                    <a:pt x="138772" y="122110"/>
                  </a:lnTo>
                  <a:lnTo>
                    <a:pt x="167830" y="96202"/>
                  </a:lnTo>
                  <a:lnTo>
                    <a:pt x="170878" y="88582"/>
                  </a:lnTo>
                  <a:lnTo>
                    <a:pt x="175450" y="82486"/>
                  </a:lnTo>
                  <a:lnTo>
                    <a:pt x="178498" y="67157"/>
                  </a:lnTo>
                  <a:lnTo>
                    <a:pt x="178739" y="61137"/>
                  </a:lnTo>
                  <a:lnTo>
                    <a:pt x="179260" y="54394"/>
                  </a:lnTo>
                  <a:lnTo>
                    <a:pt x="179781" y="46799"/>
                  </a:lnTo>
                  <a:lnTo>
                    <a:pt x="180022" y="38201"/>
                  </a:lnTo>
                  <a:lnTo>
                    <a:pt x="180022" y="4673"/>
                  </a:lnTo>
                  <a:close/>
                </a:path>
                <a:path w="285750" h="123825">
                  <a:moveTo>
                    <a:pt x="285267" y="65633"/>
                  </a:moveTo>
                  <a:lnTo>
                    <a:pt x="276123" y="58013"/>
                  </a:lnTo>
                  <a:lnTo>
                    <a:pt x="270370" y="67741"/>
                  </a:lnTo>
                  <a:lnTo>
                    <a:pt x="264312" y="76352"/>
                  </a:lnTo>
                  <a:lnTo>
                    <a:pt x="230200" y="102755"/>
                  </a:lnTo>
                  <a:lnTo>
                    <a:pt x="224218" y="105346"/>
                  </a:lnTo>
                  <a:lnTo>
                    <a:pt x="224218" y="0"/>
                  </a:lnTo>
                  <a:lnTo>
                    <a:pt x="212026" y="0"/>
                  </a:lnTo>
                  <a:lnTo>
                    <a:pt x="212026" y="116014"/>
                  </a:lnTo>
                  <a:lnTo>
                    <a:pt x="216598" y="120586"/>
                  </a:lnTo>
                  <a:lnTo>
                    <a:pt x="226644" y="117716"/>
                  </a:lnTo>
                  <a:lnTo>
                    <a:pt x="236423" y="113538"/>
                  </a:lnTo>
                  <a:lnTo>
                    <a:pt x="246214" y="107950"/>
                  </a:lnTo>
                  <a:lnTo>
                    <a:pt x="249872" y="105346"/>
                  </a:lnTo>
                  <a:lnTo>
                    <a:pt x="256311" y="100774"/>
                  </a:lnTo>
                  <a:lnTo>
                    <a:pt x="265772" y="92735"/>
                  </a:lnTo>
                  <a:lnTo>
                    <a:pt x="273646" y="84391"/>
                  </a:lnTo>
                  <a:lnTo>
                    <a:pt x="280111" y="75450"/>
                  </a:lnTo>
                  <a:lnTo>
                    <a:pt x="285267" y="6563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8" name="object 98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7536942" y="6164961"/>
              <a:ext cx="1423225" cy="14192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43484" y="371856"/>
            <a:ext cx="9827260" cy="6680200"/>
            <a:chOff x="443484" y="371856"/>
            <a:chExt cx="9827260" cy="6680200"/>
          </a:xfrm>
        </p:grpSpPr>
        <p:sp>
          <p:nvSpPr>
            <p:cNvPr id="3" name="object 3"/>
            <p:cNvSpPr/>
            <p:nvPr/>
          </p:nvSpPr>
          <p:spPr>
            <a:xfrm>
              <a:off x="443484" y="371856"/>
              <a:ext cx="9827260" cy="6680200"/>
            </a:xfrm>
            <a:custGeom>
              <a:avLst/>
              <a:gdLst/>
              <a:ahLst/>
              <a:cxnLst/>
              <a:rect l="l" t="t" r="r" b="b"/>
              <a:pathLst>
                <a:path w="9827260" h="6680200">
                  <a:moveTo>
                    <a:pt x="9826751" y="6679692"/>
                  </a:moveTo>
                  <a:lnTo>
                    <a:pt x="0" y="6679692"/>
                  </a:lnTo>
                  <a:lnTo>
                    <a:pt x="0" y="0"/>
                  </a:lnTo>
                  <a:lnTo>
                    <a:pt x="9826751" y="0"/>
                  </a:lnTo>
                  <a:lnTo>
                    <a:pt x="9826751" y="6679692"/>
                  </a:lnTo>
                  <a:close/>
                </a:path>
              </a:pathLst>
            </a:custGeom>
            <a:solidFill>
              <a:srgbClr val="F4F4D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573500" y="5099779"/>
              <a:ext cx="9568815" cy="1755139"/>
            </a:xfrm>
            <a:custGeom>
              <a:avLst/>
              <a:gdLst/>
              <a:ahLst/>
              <a:cxnLst/>
              <a:rect l="l" t="t" r="r" b="b"/>
              <a:pathLst>
                <a:path w="9568815" h="1755140">
                  <a:moveTo>
                    <a:pt x="0" y="0"/>
                  </a:moveTo>
                  <a:lnTo>
                    <a:pt x="9568815" y="0"/>
                  </a:lnTo>
                  <a:lnTo>
                    <a:pt x="9568815" y="1754981"/>
                  </a:lnTo>
                  <a:lnTo>
                    <a:pt x="0" y="1754981"/>
                  </a:lnTo>
                  <a:lnTo>
                    <a:pt x="0" y="0"/>
                  </a:lnTo>
                  <a:close/>
                </a:path>
              </a:pathLst>
            </a:custGeom>
            <a:ln w="10677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04825" y="469677"/>
              <a:ext cx="85439" cy="111347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0076" y="494061"/>
              <a:ext cx="77819" cy="90011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710171" y="468159"/>
              <a:ext cx="211454" cy="114300"/>
            </a:xfrm>
            <a:custGeom>
              <a:avLst/>
              <a:gdLst/>
              <a:ahLst/>
              <a:cxnLst/>
              <a:rect l="l" t="t" r="r" b="b"/>
              <a:pathLst>
                <a:path w="211455" h="114300">
                  <a:moveTo>
                    <a:pt x="18300" y="92671"/>
                  </a:moveTo>
                  <a:lnTo>
                    <a:pt x="0" y="92671"/>
                  </a:lnTo>
                  <a:lnTo>
                    <a:pt x="0" y="114007"/>
                  </a:lnTo>
                  <a:lnTo>
                    <a:pt x="18300" y="114007"/>
                  </a:lnTo>
                  <a:lnTo>
                    <a:pt x="18300" y="92671"/>
                  </a:lnTo>
                  <a:close/>
                </a:path>
                <a:path w="211455" h="114300">
                  <a:moveTo>
                    <a:pt x="116497" y="102196"/>
                  </a:moveTo>
                  <a:lnTo>
                    <a:pt x="92113" y="102196"/>
                  </a:lnTo>
                  <a:lnTo>
                    <a:pt x="92113" y="0"/>
                  </a:lnTo>
                  <a:lnTo>
                    <a:pt x="82969" y="0"/>
                  </a:lnTo>
                  <a:lnTo>
                    <a:pt x="81445" y="6096"/>
                  </a:lnTo>
                  <a:lnTo>
                    <a:pt x="79921" y="10668"/>
                  </a:lnTo>
                  <a:lnTo>
                    <a:pt x="75349" y="12192"/>
                  </a:lnTo>
                  <a:lnTo>
                    <a:pt x="72301" y="15240"/>
                  </a:lnTo>
                  <a:lnTo>
                    <a:pt x="64592" y="16764"/>
                  </a:lnTo>
                  <a:lnTo>
                    <a:pt x="55448" y="16764"/>
                  </a:lnTo>
                  <a:lnTo>
                    <a:pt x="55448" y="25908"/>
                  </a:lnTo>
                  <a:lnTo>
                    <a:pt x="79921" y="25908"/>
                  </a:lnTo>
                  <a:lnTo>
                    <a:pt x="79921" y="102196"/>
                  </a:lnTo>
                  <a:lnTo>
                    <a:pt x="55448" y="102196"/>
                  </a:lnTo>
                  <a:lnTo>
                    <a:pt x="55448" y="112864"/>
                  </a:lnTo>
                  <a:lnTo>
                    <a:pt x="116497" y="112864"/>
                  </a:lnTo>
                  <a:lnTo>
                    <a:pt x="116497" y="102196"/>
                  </a:lnTo>
                  <a:close/>
                </a:path>
                <a:path w="211455" h="114300">
                  <a:moveTo>
                    <a:pt x="211086" y="102196"/>
                  </a:moveTo>
                  <a:lnTo>
                    <a:pt x="188226" y="102196"/>
                  </a:lnTo>
                  <a:lnTo>
                    <a:pt x="188226" y="0"/>
                  </a:lnTo>
                  <a:lnTo>
                    <a:pt x="177558" y="0"/>
                  </a:lnTo>
                  <a:lnTo>
                    <a:pt x="176034" y="6096"/>
                  </a:lnTo>
                  <a:lnTo>
                    <a:pt x="174510" y="10668"/>
                  </a:lnTo>
                  <a:lnTo>
                    <a:pt x="169938" y="12192"/>
                  </a:lnTo>
                  <a:lnTo>
                    <a:pt x="166789" y="15240"/>
                  </a:lnTo>
                  <a:lnTo>
                    <a:pt x="159169" y="16764"/>
                  </a:lnTo>
                  <a:lnTo>
                    <a:pt x="150025" y="16764"/>
                  </a:lnTo>
                  <a:lnTo>
                    <a:pt x="150025" y="25908"/>
                  </a:lnTo>
                  <a:lnTo>
                    <a:pt x="174510" y="25908"/>
                  </a:lnTo>
                  <a:lnTo>
                    <a:pt x="174510" y="102196"/>
                  </a:lnTo>
                  <a:lnTo>
                    <a:pt x="150025" y="102196"/>
                  </a:lnTo>
                  <a:lnTo>
                    <a:pt x="150025" y="112864"/>
                  </a:lnTo>
                  <a:lnTo>
                    <a:pt x="211086" y="112864"/>
                  </a:lnTo>
                  <a:lnTo>
                    <a:pt x="211086" y="1021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5642" y="469677"/>
              <a:ext cx="76295" cy="111347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080659" y="463581"/>
              <a:ext cx="265366" cy="120491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372028" y="472725"/>
              <a:ext cx="289750" cy="140398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716737" y="454437"/>
              <a:ext cx="459105" cy="135826"/>
            </a:xfrm>
            <a:prstGeom prst="rect">
              <a:avLst/>
            </a:prstGeom>
          </p:spPr>
        </p:pic>
      </p:grpSp>
      <p:graphicFrame>
        <p:nvGraphicFramePr>
          <p:cNvPr id="12" name="object 12"/>
          <p:cNvGraphicFramePr>
            <a:graphicFrameLocks noGrp="1"/>
          </p:cNvGraphicFramePr>
          <p:nvPr/>
        </p:nvGraphicFramePr>
        <p:xfrm>
          <a:off x="2467255" y="876390"/>
          <a:ext cx="5797550" cy="39909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152140"/>
                <a:gridCol w="2628900"/>
              </a:tblGrid>
              <a:tr h="322078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4F4D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4F4DB"/>
                    </a:solidFill>
                  </a:tcPr>
                </a:tc>
              </a:tr>
              <a:tr h="7401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000000"/>
                      </a:solidFill>
                      <a:prstDash val="solid"/>
                    </a:lnB>
                    <a:solidFill>
                      <a:srgbClr val="F4F4D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000000"/>
                      </a:solidFill>
                      <a:prstDash val="solid"/>
                    </a:lnB>
                    <a:solidFill>
                      <a:srgbClr val="F4F4DB"/>
                    </a:solidFill>
                  </a:tcPr>
                </a:tc>
              </a:tr>
            </a:tbl>
          </a:graphicData>
        </a:graphic>
      </p:graphicFrame>
      <p:pic>
        <p:nvPicPr>
          <p:cNvPr id="13" name="object 13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801264" y="1084707"/>
            <a:ext cx="2555062" cy="2596219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5640895" y="2409253"/>
            <a:ext cx="147923" cy="138874"/>
          </a:xfrm>
          <a:prstGeom prst="rect">
            <a:avLst/>
          </a:prstGeom>
        </p:spPr>
      </p:pic>
      <p:sp>
        <p:nvSpPr>
          <p:cNvPr id="15" name="object 15"/>
          <p:cNvSpPr/>
          <p:nvPr/>
        </p:nvSpPr>
        <p:spPr>
          <a:xfrm>
            <a:off x="5854446" y="2468880"/>
            <a:ext cx="27940" cy="27940"/>
          </a:xfrm>
          <a:custGeom>
            <a:avLst/>
            <a:gdLst/>
            <a:ahLst/>
            <a:cxnLst/>
            <a:rect l="l" t="t" r="r" b="b"/>
            <a:pathLst>
              <a:path w="27939" h="27939">
                <a:moveTo>
                  <a:pt x="18288" y="27431"/>
                </a:moveTo>
                <a:lnTo>
                  <a:pt x="10668" y="27431"/>
                </a:lnTo>
                <a:lnTo>
                  <a:pt x="4572" y="24383"/>
                </a:lnTo>
                <a:lnTo>
                  <a:pt x="1524" y="21335"/>
                </a:lnTo>
                <a:lnTo>
                  <a:pt x="0" y="18287"/>
                </a:lnTo>
                <a:lnTo>
                  <a:pt x="0" y="13715"/>
                </a:lnTo>
                <a:lnTo>
                  <a:pt x="0" y="10667"/>
                </a:lnTo>
                <a:lnTo>
                  <a:pt x="1524" y="7619"/>
                </a:lnTo>
                <a:lnTo>
                  <a:pt x="7620" y="1523"/>
                </a:lnTo>
                <a:lnTo>
                  <a:pt x="10668" y="0"/>
                </a:lnTo>
                <a:lnTo>
                  <a:pt x="18288" y="0"/>
                </a:lnTo>
                <a:lnTo>
                  <a:pt x="21336" y="1523"/>
                </a:lnTo>
                <a:lnTo>
                  <a:pt x="24384" y="4571"/>
                </a:lnTo>
                <a:lnTo>
                  <a:pt x="27432" y="10667"/>
                </a:lnTo>
                <a:lnTo>
                  <a:pt x="27432" y="18287"/>
                </a:lnTo>
                <a:lnTo>
                  <a:pt x="24384" y="24383"/>
                </a:lnTo>
                <a:lnTo>
                  <a:pt x="18288" y="2743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6" name="object 16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5945885" y="2407729"/>
            <a:ext cx="141922" cy="137350"/>
          </a:xfrm>
          <a:prstGeom prst="rect">
            <a:avLst/>
          </a:prstGeom>
        </p:spPr>
      </p:pic>
      <p:sp>
        <p:nvSpPr>
          <p:cNvPr id="17" name="object 17"/>
          <p:cNvSpPr/>
          <p:nvPr/>
        </p:nvSpPr>
        <p:spPr>
          <a:xfrm>
            <a:off x="6159531" y="2468880"/>
            <a:ext cx="27940" cy="27940"/>
          </a:xfrm>
          <a:custGeom>
            <a:avLst/>
            <a:gdLst/>
            <a:ahLst/>
            <a:cxnLst/>
            <a:rect l="l" t="t" r="r" b="b"/>
            <a:pathLst>
              <a:path w="27939" h="27939">
                <a:moveTo>
                  <a:pt x="18288" y="27431"/>
                </a:moveTo>
                <a:lnTo>
                  <a:pt x="10668" y="27431"/>
                </a:lnTo>
                <a:lnTo>
                  <a:pt x="4572" y="24383"/>
                </a:lnTo>
                <a:lnTo>
                  <a:pt x="1524" y="21335"/>
                </a:lnTo>
                <a:lnTo>
                  <a:pt x="0" y="18287"/>
                </a:lnTo>
                <a:lnTo>
                  <a:pt x="0" y="13715"/>
                </a:lnTo>
                <a:lnTo>
                  <a:pt x="0" y="10667"/>
                </a:lnTo>
                <a:lnTo>
                  <a:pt x="1524" y="7619"/>
                </a:lnTo>
                <a:lnTo>
                  <a:pt x="7620" y="1523"/>
                </a:lnTo>
                <a:lnTo>
                  <a:pt x="10668" y="0"/>
                </a:lnTo>
                <a:lnTo>
                  <a:pt x="18288" y="0"/>
                </a:lnTo>
                <a:lnTo>
                  <a:pt x="21336" y="1523"/>
                </a:lnTo>
                <a:lnTo>
                  <a:pt x="24384" y="4571"/>
                </a:lnTo>
                <a:lnTo>
                  <a:pt x="27432" y="10667"/>
                </a:lnTo>
                <a:lnTo>
                  <a:pt x="27432" y="18287"/>
                </a:lnTo>
                <a:lnTo>
                  <a:pt x="24384" y="24383"/>
                </a:lnTo>
                <a:lnTo>
                  <a:pt x="18288" y="2743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8" name="object 18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6252495" y="2410872"/>
            <a:ext cx="148018" cy="135731"/>
          </a:xfrm>
          <a:prstGeom prst="rect">
            <a:avLst/>
          </a:prstGeom>
        </p:spPr>
      </p:pic>
      <p:sp>
        <p:nvSpPr>
          <p:cNvPr id="19" name="object 19"/>
          <p:cNvSpPr/>
          <p:nvPr/>
        </p:nvSpPr>
        <p:spPr>
          <a:xfrm>
            <a:off x="6464522" y="2468880"/>
            <a:ext cx="27940" cy="27940"/>
          </a:xfrm>
          <a:custGeom>
            <a:avLst/>
            <a:gdLst/>
            <a:ahLst/>
            <a:cxnLst/>
            <a:rect l="l" t="t" r="r" b="b"/>
            <a:pathLst>
              <a:path w="27939" h="27939">
                <a:moveTo>
                  <a:pt x="18383" y="27431"/>
                </a:moveTo>
                <a:lnTo>
                  <a:pt x="10763" y="27431"/>
                </a:lnTo>
                <a:lnTo>
                  <a:pt x="4667" y="24383"/>
                </a:lnTo>
                <a:lnTo>
                  <a:pt x="1524" y="21335"/>
                </a:lnTo>
                <a:lnTo>
                  <a:pt x="0" y="18287"/>
                </a:lnTo>
                <a:lnTo>
                  <a:pt x="0" y="13715"/>
                </a:lnTo>
                <a:lnTo>
                  <a:pt x="0" y="10667"/>
                </a:lnTo>
                <a:lnTo>
                  <a:pt x="1524" y="7619"/>
                </a:lnTo>
                <a:lnTo>
                  <a:pt x="4667" y="4571"/>
                </a:lnTo>
                <a:lnTo>
                  <a:pt x="7715" y="1523"/>
                </a:lnTo>
                <a:lnTo>
                  <a:pt x="10763" y="0"/>
                </a:lnTo>
                <a:lnTo>
                  <a:pt x="18383" y="0"/>
                </a:lnTo>
                <a:lnTo>
                  <a:pt x="21431" y="1523"/>
                </a:lnTo>
                <a:lnTo>
                  <a:pt x="27527" y="7619"/>
                </a:lnTo>
                <a:lnTo>
                  <a:pt x="27527" y="21335"/>
                </a:lnTo>
                <a:lnTo>
                  <a:pt x="24479" y="24383"/>
                </a:lnTo>
                <a:lnTo>
                  <a:pt x="18383" y="2743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0" name="object 20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6556057" y="2410872"/>
            <a:ext cx="148018" cy="135731"/>
          </a:xfrm>
          <a:prstGeom prst="rect">
            <a:avLst/>
          </a:prstGeom>
        </p:spPr>
      </p:pic>
      <p:sp>
        <p:nvSpPr>
          <p:cNvPr id="21" name="object 21"/>
          <p:cNvSpPr/>
          <p:nvPr/>
        </p:nvSpPr>
        <p:spPr>
          <a:xfrm>
            <a:off x="6771132" y="2468784"/>
            <a:ext cx="27940" cy="27940"/>
          </a:xfrm>
          <a:custGeom>
            <a:avLst/>
            <a:gdLst/>
            <a:ahLst/>
            <a:cxnLst/>
            <a:rect l="l" t="t" r="r" b="b"/>
            <a:pathLst>
              <a:path w="27940" h="27939">
                <a:moveTo>
                  <a:pt x="16859" y="27527"/>
                </a:moveTo>
                <a:lnTo>
                  <a:pt x="9239" y="27527"/>
                </a:lnTo>
                <a:lnTo>
                  <a:pt x="3048" y="24479"/>
                </a:lnTo>
                <a:lnTo>
                  <a:pt x="0" y="21431"/>
                </a:lnTo>
                <a:lnTo>
                  <a:pt x="0" y="13811"/>
                </a:lnTo>
                <a:lnTo>
                  <a:pt x="0" y="7619"/>
                </a:lnTo>
                <a:lnTo>
                  <a:pt x="6096" y="1523"/>
                </a:lnTo>
                <a:lnTo>
                  <a:pt x="9239" y="0"/>
                </a:lnTo>
                <a:lnTo>
                  <a:pt x="16859" y="0"/>
                </a:lnTo>
                <a:lnTo>
                  <a:pt x="19907" y="1523"/>
                </a:lnTo>
                <a:lnTo>
                  <a:pt x="26003" y="7619"/>
                </a:lnTo>
                <a:lnTo>
                  <a:pt x="27527" y="10667"/>
                </a:lnTo>
                <a:lnTo>
                  <a:pt x="27527" y="18383"/>
                </a:lnTo>
                <a:lnTo>
                  <a:pt x="26003" y="21431"/>
                </a:lnTo>
                <a:lnTo>
                  <a:pt x="22955" y="24479"/>
                </a:lnTo>
                <a:lnTo>
                  <a:pt x="16859" y="2752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2" name="object 22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6861143" y="2409253"/>
            <a:ext cx="148018" cy="135826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3824097" y="4394739"/>
            <a:ext cx="424052" cy="120586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5654611" y="4161282"/>
            <a:ext cx="283654" cy="128111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5642419" y="4396263"/>
            <a:ext cx="146399" cy="120586"/>
          </a:xfrm>
          <a:prstGeom prst="rect">
            <a:avLst/>
          </a:prstGeom>
        </p:spPr>
      </p:pic>
      <p:grpSp>
        <p:nvGrpSpPr>
          <p:cNvPr id="26" name="object 26"/>
          <p:cNvGrpSpPr/>
          <p:nvPr/>
        </p:nvGrpSpPr>
        <p:grpSpPr>
          <a:xfrm>
            <a:off x="5650039" y="4619053"/>
            <a:ext cx="436245" cy="130175"/>
            <a:chOff x="5650039" y="4619053"/>
            <a:chExt cx="436245" cy="130175"/>
          </a:xfrm>
        </p:grpSpPr>
        <p:pic>
          <p:nvPicPr>
            <p:cNvPr id="27" name="object 27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650039" y="4625149"/>
              <a:ext cx="135731" cy="120586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5814720" y="4653026"/>
              <a:ext cx="97790" cy="92710"/>
            </a:xfrm>
            <a:custGeom>
              <a:avLst/>
              <a:gdLst/>
              <a:ahLst/>
              <a:cxnLst/>
              <a:rect l="l" t="t" r="r" b="b"/>
              <a:pathLst>
                <a:path w="97789" h="92710">
                  <a:moveTo>
                    <a:pt x="97624" y="0"/>
                  </a:moveTo>
                  <a:lnTo>
                    <a:pt x="3048" y="0"/>
                  </a:lnTo>
                  <a:lnTo>
                    <a:pt x="3048" y="8890"/>
                  </a:lnTo>
                  <a:lnTo>
                    <a:pt x="86956" y="8890"/>
                  </a:lnTo>
                  <a:lnTo>
                    <a:pt x="86956" y="39370"/>
                  </a:lnTo>
                  <a:lnTo>
                    <a:pt x="3048" y="39370"/>
                  </a:lnTo>
                  <a:lnTo>
                    <a:pt x="3048" y="48260"/>
                  </a:lnTo>
                  <a:lnTo>
                    <a:pt x="86956" y="48260"/>
                  </a:lnTo>
                  <a:lnTo>
                    <a:pt x="86956" y="83820"/>
                  </a:lnTo>
                  <a:lnTo>
                    <a:pt x="0" y="83820"/>
                  </a:lnTo>
                  <a:lnTo>
                    <a:pt x="0" y="92710"/>
                  </a:lnTo>
                  <a:lnTo>
                    <a:pt x="97624" y="92710"/>
                  </a:lnTo>
                  <a:lnTo>
                    <a:pt x="97624" y="83820"/>
                  </a:lnTo>
                  <a:lnTo>
                    <a:pt x="97624" y="48260"/>
                  </a:lnTo>
                  <a:lnTo>
                    <a:pt x="97624" y="39370"/>
                  </a:lnTo>
                  <a:lnTo>
                    <a:pt x="97624" y="8890"/>
                  </a:lnTo>
                  <a:lnTo>
                    <a:pt x="9762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9" name="object 29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953601" y="4619053"/>
              <a:ext cx="132683" cy="129730"/>
            </a:xfrm>
            <a:prstGeom prst="rect">
              <a:avLst/>
            </a:prstGeom>
          </p:spPr>
        </p:pic>
      </p:grpSp>
      <p:sp>
        <p:nvSpPr>
          <p:cNvPr id="30" name="object 30"/>
          <p:cNvSpPr/>
          <p:nvPr/>
        </p:nvSpPr>
        <p:spPr>
          <a:xfrm>
            <a:off x="577595" y="5410200"/>
            <a:ext cx="1432560" cy="10795"/>
          </a:xfrm>
          <a:custGeom>
            <a:avLst/>
            <a:gdLst/>
            <a:ahLst/>
            <a:cxnLst/>
            <a:rect l="l" t="t" r="r" b="b"/>
            <a:pathLst>
              <a:path w="1432560" h="10795">
                <a:moveTo>
                  <a:pt x="1432559" y="10667"/>
                </a:moveTo>
                <a:lnTo>
                  <a:pt x="0" y="10667"/>
                </a:lnTo>
                <a:lnTo>
                  <a:pt x="0" y="0"/>
                </a:lnTo>
                <a:lnTo>
                  <a:pt x="1432559" y="0"/>
                </a:lnTo>
                <a:lnTo>
                  <a:pt x="1432559" y="1066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1" name="object 31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1040225" y="5148643"/>
            <a:ext cx="501872" cy="120491"/>
          </a:xfrm>
          <a:prstGeom prst="rect">
            <a:avLst/>
          </a:prstGeom>
        </p:spPr>
      </p:pic>
      <p:pic>
        <p:nvPicPr>
          <p:cNvPr id="32" name="object 32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1140904" y="5482780"/>
            <a:ext cx="288321" cy="137350"/>
          </a:xfrm>
          <a:prstGeom prst="rect">
            <a:avLst/>
          </a:prstGeom>
        </p:spPr>
      </p:pic>
      <p:pic>
        <p:nvPicPr>
          <p:cNvPr id="33" name="object 33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1064609" y="5711761"/>
            <a:ext cx="440912" cy="137350"/>
          </a:xfrm>
          <a:prstGeom prst="rect">
            <a:avLst/>
          </a:prstGeom>
        </p:spPr>
      </p:pic>
      <p:pic>
        <p:nvPicPr>
          <p:cNvPr id="34" name="object 34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1142428" y="5940647"/>
            <a:ext cx="298989" cy="137350"/>
          </a:xfrm>
          <a:prstGeom prst="rect">
            <a:avLst/>
          </a:prstGeom>
        </p:spPr>
      </p:pic>
      <p:grpSp>
        <p:nvGrpSpPr>
          <p:cNvPr id="35" name="object 35"/>
          <p:cNvGrpSpPr/>
          <p:nvPr/>
        </p:nvGrpSpPr>
        <p:grpSpPr>
          <a:xfrm>
            <a:off x="2008632" y="5103876"/>
            <a:ext cx="8129270" cy="1748155"/>
            <a:chOff x="2008632" y="5103876"/>
            <a:chExt cx="8129270" cy="1748155"/>
          </a:xfrm>
        </p:grpSpPr>
        <p:sp>
          <p:nvSpPr>
            <p:cNvPr id="36" name="object 36"/>
            <p:cNvSpPr/>
            <p:nvPr/>
          </p:nvSpPr>
          <p:spPr>
            <a:xfrm>
              <a:off x="2008632" y="5103888"/>
              <a:ext cx="3350260" cy="1748155"/>
            </a:xfrm>
            <a:custGeom>
              <a:avLst/>
              <a:gdLst/>
              <a:ahLst/>
              <a:cxnLst/>
              <a:rect l="l" t="t" r="r" b="b"/>
              <a:pathLst>
                <a:path w="3350260" h="1748154">
                  <a:moveTo>
                    <a:pt x="1363980" y="121056"/>
                  </a:moveTo>
                  <a:lnTo>
                    <a:pt x="1359408" y="111912"/>
                  </a:lnTo>
                  <a:lnTo>
                    <a:pt x="1357884" y="110388"/>
                  </a:lnTo>
                  <a:lnTo>
                    <a:pt x="1356360" y="107340"/>
                  </a:lnTo>
                  <a:lnTo>
                    <a:pt x="1353210" y="104292"/>
                  </a:lnTo>
                  <a:lnTo>
                    <a:pt x="1350162" y="102768"/>
                  </a:lnTo>
                  <a:lnTo>
                    <a:pt x="1345590" y="101142"/>
                  </a:lnTo>
                  <a:lnTo>
                    <a:pt x="1341018" y="98094"/>
                  </a:lnTo>
                  <a:lnTo>
                    <a:pt x="1333398" y="96570"/>
                  </a:lnTo>
                  <a:lnTo>
                    <a:pt x="1327302" y="95046"/>
                  </a:lnTo>
                  <a:lnTo>
                    <a:pt x="1319682" y="93522"/>
                  </a:lnTo>
                  <a:lnTo>
                    <a:pt x="1315110" y="93522"/>
                  </a:lnTo>
                  <a:lnTo>
                    <a:pt x="1309014" y="91998"/>
                  </a:lnTo>
                  <a:lnTo>
                    <a:pt x="1304442" y="90474"/>
                  </a:lnTo>
                  <a:lnTo>
                    <a:pt x="1302918" y="87426"/>
                  </a:lnTo>
                  <a:lnTo>
                    <a:pt x="1299870" y="85902"/>
                  </a:lnTo>
                  <a:lnTo>
                    <a:pt x="1298346" y="82854"/>
                  </a:lnTo>
                  <a:lnTo>
                    <a:pt x="1298346" y="75234"/>
                  </a:lnTo>
                  <a:lnTo>
                    <a:pt x="1301394" y="72186"/>
                  </a:lnTo>
                  <a:lnTo>
                    <a:pt x="1305966" y="69138"/>
                  </a:lnTo>
                  <a:lnTo>
                    <a:pt x="1309014" y="67614"/>
                  </a:lnTo>
                  <a:lnTo>
                    <a:pt x="1315110" y="66090"/>
                  </a:lnTo>
                  <a:lnTo>
                    <a:pt x="1321206" y="66090"/>
                  </a:lnTo>
                  <a:lnTo>
                    <a:pt x="1331188" y="66929"/>
                  </a:lnTo>
                  <a:lnTo>
                    <a:pt x="1340459" y="69329"/>
                  </a:lnTo>
                  <a:lnTo>
                    <a:pt x="1348892" y="73164"/>
                  </a:lnTo>
                  <a:lnTo>
                    <a:pt x="1356360" y="78282"/>
                  </a:lnTo>
                  <a:lnTo>
                    <a:pt x="1359408" y="78282"/>
                  </a:lnTo>
                  <a:lnTo>
                    <a:pt x="1359408" y="55422"/>
                  </a:lnTo>
                  <a:lnTo>
                    <a:pt x="1350149" y="52311"/>
                  </a:lnTo>
                  <a:lnTo>
                    <a:pt x="1340650" y="49898"/>
                  </a:lnTo>
                  <a:lnTo>
                    <a:pt x="1330591" y="48361"/>
                  </a:lnTo>
                  <a:lnTo>
                    <a:pt x="1319682" y="47802"/>
                  </a:lnTo>
                  <a:lnTo>
                    <a:pt x="1309941" y="48399"/>
                  </a:lnTo>
                  <a:lnTo>
                    <a:pt x="1277200" y="68948"/>
                  </a:lnTo>
                  <a:lnTo>
                    <a:pt x="1273962" y="82854"/>
                  </a:lnTo>
                  <a:lnTo>
                    <a:pt x="1273962" y="91998"/>
                  </a:lnTo>
                  <a:lnTo>
                    <a:pt x="1302918" y="114960"/>
                  </a:lnTo>
                  <a:lnTo>
                    <a:pt x="1313586" y="118008"/>
                  </a:lnTo>
                  <a:lnTo>
                    <a:pt x="1319682" y="119532"/>
                  </a:lnTo>
                  <a:lnTo>
                    <a:pt x="1324254" y="119532"/>
                  </a:lnTo>
                  <a:lnTo>
                    <a:pt x="1330350" y="121056"/>
                  </a:lnTo>
                  <a:lnTo>
                    <a:pt x="1333398" y="122580"/>
                  </a:lnTo>
                  <a:lnTo>
                    <a:pt x="1337970" y="127152"/>
                  </a:lnTo>
                  <a:lnTo>
                    <a:pt x="1337970" y="137820"/>
                  </a:lnTo>
                  <a:lnTo>
                    <a:pt x="1336446" y="140868"/>
                  </a:lnTo>
                  <a:lnTo>
                    <a:pt x="1331874" y="143916"/>
                  </a:lnTo>
                  <a:lnTo>
                    <a:pt x="1322730" y="146964"/>
                  </a:lnTo>
                  <a:lnTo>
                    <a:pt x="1309014" y="146964"/>
                  </a:lnTo>
                  <a:lnTo>
                    <a:pt x="1301394" y="145440"/>
                  </a:lnTo>
                  <a:lnTo>
                    <a:pt x="1295298" y="142392"/>
                  </a:lnTo>
                  <a:lnTo>
                    <a:pt x="1287678" y="140868"/>
                  </a:lnTo>
                  <a:lnTo>
                    <a:pt x="1275486" y="131724"/>
                  </a:lnTo>
                  <a:lnTo>
                    <a:pt x="1272438" y="131724"/>
                  </a:lnTo>
                  <a:lnTo>
                    <a:pt x="1272438" y="156108"/>
                  </a:lnTo>
                  <a:lnTo>
                    <a:pt x="1282966" y="160108"/>
                  </a:lnTo>
                  <a:lnTo>
                    <a:pt x="1293774" y="162966"/>
                  </a:lnTo>
                  <a:lnTo>
                    <a:pt x="1304582" y="164680"/>
                  </a:lnTo>
                  <a:lnTo>
                    <a:pt x="1315110" y="165252"/>
                  </a:lnTo>
                  <a:lnTo>
                    <a:pt x="1325727" y="164439"/>
                  </a:lnTo>
                  <a:lnTo>
                    <a:pt x="1360538" y="143344"/>
                  </a:lnTo>
                  <a:lnTo>
                    <a:pt x="1363980" y="128676"/>
                  </a:lnTo>
                  <a:lnTo>
                    <a:pt x="1363980" y="121056"/>
                  </a:lnTo>
                  <a:close/>
                </a:path>
                <a:path w="3350260" h="1748154">
                  <a:moveTo>
                    <a:pt x="1458556" y="114960"/>
                  </a:moveTo>
                  <a:lnTo>
                    <a:pt x="1435976" y="76288"/>
                  </a:lnTo>
                  <a:lnTo>
                    <a:pt x="1435608" y="76238"/>
                  </a:lnTo>
                  <a:lnTo>
                    <a:pt x="1435608" y="110299"/>
                  </a:lnTo>
                  <a:lnTo>
                    <a:pt x="1397508" y="110299"/>
                  </a:lnTo>
                  <a:lnTo>
                    <a:pt x="1398879" y="100291"/>
                  </a:lnTo>
                  <a:lnTo>
                    <a:pt x="1402842" y="93154"/>
                  </a:lnTo>
                  <a:lnTo>
                    <a:pt x="1409077" y="88861"/>
                  </a:lnTo>
                  <a:lnTo>
                    <a:pt x="1417320" y="87439"/>
                  </a:lnTo>
                  <a:lnTo>
                    <a:pt x="1425321" y="88861"/>
                  </a:lnTo>
                  <a:lnTo>
                    <a:pt x="1431036" y="93154"/>
                  </a:lnTo>
                  <a:lnTo>
                    <a:pt x="1434465" y="100291"/>
                  </a:lnTo>
                  <a:lnTo>
                    <a:pt x="1435608" y="110299"/>
                  </a:lnTo>
                  <a:lnTo>
                    <a:pt x="1435608" y="76238"/>
                  </a:lnTo>
                  <a:lnTo>
                    <a:pt x="1418844" y="73723"/>
                  </a:lnTo>
                  <a:lnTo>
                    <a:pt x="1409128" y="74549"/>
                  </a:lnTo>
                  <a:lnTo>
                    <a:pt x="1400556" y="76962"/>
                  </a:lnTo>
                  <a:lnTo>
                    <a:pt x="1375257" y="109524"/>
                  </a:lnTo>
                  <a:lnTo>
                    <a:pt x="1374648" y="119532"/>
                  </a:lnTo>
                  <a:lnTo>
                    <a:pt x="1375257" y="130124"/>
                  </a:lnTo>
                  <a:lnTo>
                    <a:pt x="1402842" y="162013"/>
                  </a:lnTo>
                  <a:lnTo>
                    <a:pt x="1423416" y="165252"/>
                  </a:lnTo>
                  <a:lnTo>
                    <a:pt x="1431429" y="164706"/>
                  </a:lnTo>
                  <a:lnTo>
                    <a:pt x="1439608" y="163156"/>
                  </a:lnTo>
                  <a:lnTo>
                    <a:pt x="1448054" y="160756"/>
                  </a:lnTo>
                  <a:lnTo>
                    <a:pt x="1456944" y="157632"/>
                  </a:lnTo>
                  <a:lnTo>
                    <a:pt x="1456944" y="148488"/>
                  </a:lnTo>
                  <a:lnTo>
                    <a:pt x="1456944" y="137820"/>
                  </a:lnTo>
                  <a:lnTo>
                    <a:pt x="1455420" y="137820"/>
                  </a:lnTo>
                  <a:lnTo>
                    <a:pt x="1448536" y="142697"/>
                  </a:lnTo>
                  <a:lnTo>
                    <a:pt x="1441513" y="146011"/>
                  </a:lnTo>
                  <a:lnTo>
                    <a:pt x="1434198" y="147891"/>
                  </a:lnTo>
                  <a:lnTo>
                    <a:pt x="1426464" y="148488"/>
                  </a:lnTo>
                  <a:lnTo>
                    <a:pt x="1414221" y="147015"/>
                  </a:lnTo>
                  <a:lnTo>
                    <a:pt x="1405128" y="142392"/>
                  </a:lnTo>
                  <a:lnTo>
                    <a:pt x="1399451" y="134340"/>
                  </a:lnTo>
                  <a:lnTo>
                    <a:pt x="1397508" y="122580"/>
                  </a:lnTo>
                  <a:lnTo>
                    <a:pt x="1458556" y="122580"/>
                  </a:lnTo>
                  <a:lnTo>
                    <a:pt x="1458556" y="114960"/>
                  </a:lnTo>
                  <a:close/>
                </a:path>
                <a:path w="3350260" h="1748154">
                  <a:moveTo>
                    <a:pt x="1556092" y="105714"/>
                  </a:moveTo>
                  <a:lnTo>
                    <a:pt x="1554378" y="91719"/>
                  </a:lnTo>
                  <a:lnTo>
                    <a:pt x="1549234" y="81711"/>
                  </a:lnTo>
                  <a:lnTo>
                    <a:pt x="1540662" y="75717"/>
                  </a:lnTo>
                  <a:lnTo>
                    <a:pt x="1528660" y="73710"/>
                  </a:lnTo>
                  <a:lnTo>
                    <a:pt x="1524088" y="73710"/>
                  </a:lnTo>
                  <a:lnTo>
                    <a:pt x="1510372" y="78282"/>
                  </a:lnTo>
                  <a:lnTo>
                    <a:pt x="1505800" y="82854"/>
                  </a:lnTo>
                  <a:lnTo>
                    <a:pt x="1498180" y="88950"/>
                  </a:lnTo>
                  <a:lnTo>
                    <a:pt x="1498180" y="76758"/>
                  </a:lnTo>
                  <a:lnTo>
                    <a:pt x="1475320" y="76758"/>
                  </a:lnTo>
                  <a:lnTo>
                    <a:pt x="1475320" y="162204"/>
                  </a:lnTo>
                  <a:lnTo>
                    <a:pt x="1498180" y="162204"/>
                  </a:lnTo>
                  <a:lnTo>
                    <a:pt x="1498180" y="99618"/>
                  </a:lnTo>
                  <a:lnTo>
                    <a:pt x="1505800" y="95046"/>
                  </a:lnTo>
                  <a:lnTo>
                    <a:pt x="1511896" y="93522"/>
                  </a:lnTo>
                  <a:lnTo>
                    <a:pt x="1527136" y="93522"/>
                  </a:lnTo>
                  <a:lnTo>
                    <a:pt x="1528660" y="96570"/>
                  </a:lnTo>
                  <a:lnTo>
                    <a:pt x="1531708" y="99618"/>
                  </a:lnTo>
                  <a:lnTo>
                    <a:pt x="1533232" y="107340"/>
                  </a:lnTo>
                  <a:lnTo>
                    <a:pt x="1533232" y="162204"/>
                  </a:lnTo>
                  <a:lnTo>
                    <a:pt x="1556092" y="162204"/>
                  </a:lnTo>
                  <a:lnTo>
                    <a:pt x="1556092" y="105714"/>
                  </a:lnTo>
                  <a:close/>
                </a:path>
                <a:path w="3350260" h="1748154">
                  <a:moveTo>
                    <a:pt x="1629346" y="76758"/>
                  </a:moveTo>
                  <a:lnTo>
                    <a:pt x="1603438" y="76758"/>
                  </a:lnTo>
                  <a:lnTo>
                    <a:pt x="1603438" y="52374"/>
                  </a:lnTo>
                  <a:lnTo>
                    <a:pt x="1580578" y="52374"/>
                  </a:lnTo>
                  <a:lnTo>
                    <a:pt x="1580578" y="76758"/>
                  </a:lnTo>
                  <a:lnTo>
                    <a:pt x="1569910" y="76758"/>
                  </a:lnTo>
                  <a:lnTo>
                    <a:pt x="1569910" y="91998"/>
                  </a:lnTo>
                  <a:lnTo>
                    <a:pt x="1580578" y="91998"/>
                  </a:lnTo>
                  <a:lnTo>
                    <a:pt x="1580578" y="146964"/>
                  </a:lnTo>
                  <a:lnTo>
                    <a:pt x="1583626" y="153060"/>
                  </a:lnTo>
                  <a:lnTo>
                    <a:pt x="1592770" y="162204"/>
                  </a:lnTo>
                  <a:lnTo>
                    <a:pt x="1600390" y="163728"/>
                  </a:lnTo>
                  <a:lnTo>
                    <a:pt x="1623250" y="163728"/>
                  </a:lnTo>
                  <a:lnTo>
                    <a:pt x="1629346" y="162204"/>
                  </a:lnTo>
                  <a:lnTo>
                    <a:pt x="1629346" y="146964"/>
                  </a:lnTo>
                  <a:lnTo>
                    <a:pt x="1626298" y="148488"/>
                  </a:lnTo>
                  <a:lnTo>
                    <a:pt x="1614106" y="148488"/>
                  </a:lnTo>
                  <a:lnTo>
                    <a:pt x="1609534" y="146964"/>
                  </a:lnTo>
                  <a:lnTo>
                    <a:pt x="1606486" y="145440"/>
                  </a:lnTo>
                  <a:lnTo>
                    <a:pt x="1604962" y="142392"/>
                  </a:lnTo>
                  <a:lnTo>
                    <a:pt x="1603438" y="136296"/>
                  </a:lnTo>
                  <a:lnTo>
                    <a:pt x="1603438" y="91998"/>
                  </a:lnTo>
                  <a:lnTo>
                    <a:pt x="1629346" y="91998"/>
                  </a:lnTo>
                  <a:lnTo>
                    <a:pt x="1629346" y="76758"/>
                  </a:lnTo>
                  <a:close/>
                </a:path>
                <a:path w="3350260" h="1748154">
                  <a:moveTo>
                    <a:pt x="1720875" y="114960"/>
                  </a:moveTo>
                  <a:lnTo>
                    <a:pt x="1720278" y="110299"/>
                  </a:lnTo>
                  <a:lnTo>
                    <a:pt x="1718564" y="96901"/>
                  </a:lnTo>
                  <a:lnTo>
                    <a:pt x="1713407" y="87439"/>
                  </a:lnTo>
                  <a:lnTo>
                    <a:pt x="1711540" y="84010"/>
                  </a:lnTo>
                  <a:lnTo>
                    <a:pt x="1699653" y="76288"/>
                  </a:lnTo>
                  <a:lnTo>
                    <a:pt x="1698015" y="76047"/>
                  </a:lnTo>
                  <a:lnTo>
                    <a:pt x="1698015" y="110299"/>
                  </a:lnTo>
                  <a:lnTo>
                    <a:pt x="1659813" y="110299"/>
                  </a:lnTo>
                  <a:lnTo>
                    <a:pt x="1661858" y="100291"/>
                  </a:lnTo>
                  <a:lnTo>
                    <a:pt x="1665770" y="93154"/>
                  </a:lnTo>
                  <a:lnTo>
                    <a:pt x="1671688" y="88861"/>
                  </a:lnTo>
                  <a:lnTo>
                    <a:pt x="1679727" y="87439"/>
                  </a:lnTo>
                  <a:lnTo>
                    <a:pt x="1687728" y="88861"/>
                  </a:lnTo>
                  <a:lnTo>
                    <a:pt x="1693443" y="93154"/>
                  </a:lnTo>
                  <a:lnTo>
                    <a:pt x="1696872" y="100291"/>
                  </a:lnTo>
                  <a:lnTo>
                    <a:pt x="1698015" y="110299"/>
                  </a:lnTo>
                  <a:lnTo>
                    <a:pt x="1698015" y="76047"/>
                  </a:lnTo>
                  <a:lnTo>
                    <a:pt x="1682775" y="73723"/>
                  </a:lnTo>
                  <a:lnTo>
                    <a:pt x="1672805" y="74549"/>
                  </a:lnTo>
                  <a:lnTo>
                    <a:pt x="1663674" y="76962"/>
                  </a:lnTo>
                  <a:lnTo>
                    <a:pt x="1637792" y="109524"/>
                  </a:lnTo>
                  <a:lnTo>
                    <a:pt x="1636953" y="119532"/>
                  </a:lnTo>
                  <a:lnTo>
                    <a:pt x="1637792" y="130124"/>
                  </a:lnTo>
                  <a:lnTo>
                    <a:pt x="1665389" y="162013"/>
                  </a:lnTo>
                  <a:lnTo>
                    <a:pt x="1687347" y="165252"/>
                  </a:lnTo>
                  <a:lnTo>
                    <a:pt x="1694700" y="164706"/>
                  </a:lnTo>
                  <a:lnTo>
                    <a:pt x="1702777" y="163156"/>
                  </a:lnTo>
                  <a:lnTo>
                    <a:pt x="1711134" y="160756"/>
                  </a:lnTo>
                  <a:lnTo>
                    <a:pt x="1719351" y="157632"/>
                  </a:lnTo>
                  <a:lnTo>
                    <a:pt x="1719351" y="148488"/>
                  </a:lnTo>
                  <a:lnTo>
                    <a:pt x="1719351" y="137820"/>
                  </a:lnTo>
                  <a:lnTo>
                    <a:pt x="1711617" y="142697"/>
                  </a:lnTo>
                  <a:lnTo>
                    <a:pt x="1704301" y="146011"/>
                  </a:lnTo>
                  <a:lnTo>
                    <a:pt x="1697278" y="147891"/>
                  </a:lnTo>
                  <a:lnTo>
                    <a:pt x="1690395" y="148488"/>
                  </a:lnTo>
                  <a:lnTo>
                    <a:pt x="1677479" y="147015"/>
                  </a:lnTo>
                  <a:lnTo>
                    <a:pt x="1668246" y="142392"/>
                  </a:lnTo>
                  <a:lnTo>
                    <a:pt x="1662455" y="134340"/>
                  </a:lnTo>
                  <a:lnTo>
                    <a:pt x="1659813" y="122580"/>
                  </a:lnTo>
                  <a:lnTo>
                    <a:pt x="1720875" y="122580"/>
                  </a:lnTo>
                  <a:lnTo>
                    <a:pt x="1720875" y="114960"/>
                  </a:lnTo>
                  <a:close/>
                </a:path>
                <a:path w="3350260" h="1748154">
                  <a:moveTo>
                    <a:pt x="1818500" y="105714"/>
                  </a:moveTo>
                  <a:lnTo>
                    <a:pt x="1816785" y="91719"/>
                  </a:lnTo>
                  <a:lnTo>
                    <a:pt x="1811642" y="81711"/>
                  </a:lnTo>
                  <a:lnTo>
                    <a:pt x="1803069" y="75717"/>
                  </a:lnTo>
                  <a:lnTo>
                    <a:pt x="1791068" y="73710"/>
                  </a:lnTo>
                  <a:lnTo>
                    <a:pt x="1786496" y="73710"/>
                  </a:lnTo>
                  <a:lnTo>
                    <a:pt x="1781924" y="75234"/>
                  </a:lnTo>
                  <a:lnTo>
                    <a:pt x="1778876" y="76758"/>
                  </a:lnTo>
                  <a:lnTo>
                    <a:pt x="1774304" y="78282"/>
                  </a:lnTo>
                  <a:lnTo>
                    <a:pt x="1768119" y="82854"/>
                  </a:lnTo>
                  <a:lnTo>
                    <a:pt x="1760499" y="88950"/>
                  </a:lnTo>
                  <a:lnTo>
                    <a:pt x="1760499" y="76758"/>
                  </a:lnTo>
                  <a:lnTo>
                    <a:pt x="1737639" y="76758"/>
                  </a:lnTo>
                  <a:lnTo>
                    <a:pt x="1737639" y="162204"/>
                  </a:lnTo>
                  <a:lnTo>
                    <a:pt x="1760499" y="162204"/>
                  </a:lnTo>
                  <a:lnTo>
                    <a:pt x="1760499" y="99618"/>
                  </a:lnTo>
                  <a:lnTo>
                    <a:pt x="1768119" y="95046"/>
                  </a:lnTo>
                  <a:lnTo>
                    <a:pt x="1774304" y="93522"/>
                  </a:lnTo>
                  <a:lnTo>
                    <a:pt x="1789544" y="93522"/>
                  </a:lnTo>
                  <a:lnTo>
                    <a:pt x="1792592" y="96570"/>
                  </a:lnTo>
                  <a:lnTo>
                    <a:pt x="1794116" y="99618"/>
                  </a:lnTo>
                  <a:lnTo>
                    <a:pt x="1795640" y="107340"/>
                  </a:lnTo>
                  <a:lnTo>
                    <a:pt x="1795640" y="162204"/>
                  </a:lnTo>
                  <a:lnTo>
                    <a:pt x="1818500" y="162204"/>
                  </a:lnTo>
                  <a:lnTo>
                    <a:pt x="1818500" y="105714"/>
                  </a:lnTo>
                  <a:close/>
                </a:path>
                <a:path w="3350260" h="1748154">
                  <a:moveTo>
                    <a:pt x="1910041" y="79819"/>
                  </a:moveTo>
                  <a:lnTo>
                    <a:pt x="1903183" y="77571"/>
                  </a:lnTo>
                  <a:lnTo>
                    <a:pt x="1896325" y="75628"/>
                  </a:lnTo>
                  <a:lnTo>
                    <a:pt x="1889467" y="74244"/>
                  </a:lnTo>
                  <a:lnTo>
                    <a:pt x="1882609" y="73723"/>
                  </a:lnTo>
                  <a:lnTo>
                    <a:pt x="1872602" y="74549"/>
                  </a:lnTo>
                  <a:lnTo>
                    <a:pt x="1838706" y="100393"/>
                  </a:lnTo>
                  <a:lnTo>
                    <a:pt x="1835277" y="119532"/>
                  </a:lnTo>
                  <a:lnTo>
                    <a:pt x="1836102" y="130124"/>
                  </a:lnTo>
                  <a:lnTo>
                    <a:pt x="1863471" y="162013"/>
                  </a:lnTo>
                  <a:lnTo>
                    <a:pt x="1884133" y="165252"/>
                  </a:lnTo>
                  <a:lnTo>
                    <a:pt x="1889899" y="164706"/>
                  </a:lnTo>
                  <a:lnTo>
                    <a:pt x="1895944" y="163156"/>
                  </a:lnTo>
                  <a:lnTo>
                    <a:pt x="1902561" y="160756"/>
                  </a:lnTo>
                  <a:lnTo>
                    <a:pt x="1910041" y="157632"/>
                  </a:lnTo>
                  <a:lnTo>
                    <a:pt x="1910041" y="137820"/>
                  </a:lnTo>
                  <a:lnTo>
                    <a:pt x="1908517" y="137820"/>
                  </a:lnTo>
                  <a:lnTo>
                    <a:pt x="1902561" y="142697"/>
                  </a:lnTo>
                  <a:lnTo>
                    <a:pt x="1896325" y="146011"/>
                  </a:lnTo>
                  <a:lnTo>
                    <a:pt x="1890090" y="147891"/>
                  </a:lnTo>
                  <a:lnTo>
                    <a:pt x="1884133" y="148488"/>
                  </a:lnTo>
                  <a:lnTo>
                    <a:pt x="1876513" y="148488"/>
                  </a:lnTo>
                  <a:lnTo>
                    <a:pt x="1870329" y="145440"/>
                  </a:lnTo>
                  <a:lnTo>
                    <a:pt x="1861185" y="136296"/>
                  </a:lnTo>
                  <a:lnTo>
                    <a:pt x="1859661" y="128676"/>
                  </a:lnTo>
                  <a:lnTo>
                    <a:pt x="1859661" y="110388"/>
                  </a:lnTo>
                  <a:lnTo>
                    <a:pt x="1861185" y="102679"/>
                  </a:lnTo>
                  <a:lnTo>
                    <a:pt x="1870329" y="93535"/>
                  </a:lnTo>
                  <a:lnTo>
                    <a:pt x="1876513" y="90487"/>
                  </a:lnTo>
                  <a:lnTo>
                    <a:pt x="1884133" y="90487"/>
                  </a:lnTo>
                  <a:lnTo>
                    <a:pt x="1889874" y="91071"/>
                  </a:lnTo>
                  <a:lnTo>
                    <a:pt x="1895754" y="92964"/>
                  </a:lnTo>
                  <a:lnTo>
                    <a:pt x="1901926" y="96266"/>
                  </a:lnTo>
                  <a:lnTo>
                    <a:pt x="1908517" y="101155"/>
                  </a:lnTo>
                  <a:lnTo>
                    <a:pt x="1910041" y="101155"/>
                  </a:lnTo>
                  <a:lnTo>
                    <a:pt x="1910041" y="79819"/>
                  </a:lnTo>
                  <a:close/>
                </a:path>
                <a:path w="3350260" h="1748154">
                  <a:moveTo>
                    <a:pt x="2003094" y="114960"/>
                  </a:moveTo>
                  <a:lnTo>
                    <a:pt x="2002497" y="110299"/>
                  </a:lnTo>
                  <a:lnTo>
                    <a:pt x="2000796" y="96901"/>
                  </a:lnTo>
                  <a:lnTo>
                    <a:pt x="1995614" y="87439"/>
                  </a:lnTo>
                  <a:lnTo>
                    <a:pt x="1993760" y="84010"/>
                  </a:lnTo>
                  <a:lnTo>
                    <a:pt x="1981847" y="76288"/>
                  </a:lnTo>
                  <a:lnTo>
                    <a:pt x="1980234" y="76047"/>
                  </a:lnTo>
                  <a:lnTo>
                    <a:pt x="1980234" y="110299"/>
                  </a:lnTo>
                  <a:lnTo>
                    <a:pt x="1942045" y="110299"/>
                  </a:lnTo>
                  <a:lnTo>
                    <a:pt x="1943430" y="100291"/>
                  </a:lnTo>
                  <a:lnTo>
                    <a:pt x="1947379" y="93154"/>
                  </a:lnTo>
                  <a:lnTo>
                    <a:pt x="1953615" y="88861"/>
                  </a:lnTo>
                  <a:lnTo>
                    <a:pt x="1961857" y="87439"/>
                  </a:lnTo>
                  <a:lnTo>
                    <a:pt x="1969871" y="88861"/>
                  </a:lnTo>
                  <a:lnTo>
                    <a:pt x="1975624" y="93154"/>
                  </a:lnTo>
                  <a:lnTo>
                    <a:pt x="1979079" y="100291"/>
                  </a:lnTo>
                  <a:lnTo>
                    <a:pt x="1980234" y="110299"/>
                  </a:lnTo>
                  <a:lnTo>
                    <a:pt x="1980234" y="76047"/>
                  </a:lnTo>
                  <a:lnTo>
                    <a:pt x="1964905" y="73723"/>
                  </a:lnTo>
                  <a:lnTo>
                    <a:pt x="1954314" y="74549"/>
                  </a:lnTo>
                  <a:lnTo>
                    <a:pt x="1945284" y="76962"/>
                  </a:lnTo>
                  <a:lnTo>
                    <a:pt x="1919808" y="109524"/>
                  </a:lnTo>
                  <a:lnTo>
                    <a:pt x="1919185" y="119532"/>
                  </a:lnTo>
                  <a:lnTo>
                    <a:pt x="1920024" y="130124"/>
                  </a:lnTo>
                  <a:lnTo>
                    <a:pt x="1947379" y="162013"/>
                  </a:lnTo>
                  <a:lnTo>
                    <a:pt x="1967953" y="165252"/>
                  </a:lnTo>
                  <a:lnTo>
                    <a:pt x="1976031" y="164706"/>
                  </a:lnTo>
                  <a:lnTo>
                    <a:pt x="1984235" y="163156"/>
                  </a:lnTo>
                  <a:lnTo>
                    <a:pt x="1992693" y="160756"/>
                  </a:lnTo>
                  <a:lnTo>
                    <a:pt x="2001570" y="157632"/>
                  </a:lnTo>
                  <a:lnTo>
                    <a:pt x="2001570" y="148488"/>
                  </a:lnTo>
                  <a:lnTo>
                    <a:pt x="2001570" y="137820"/>
                  </a:lnTo>
                  <a:lnTo>
                    <a:pt x="2000046" y="137820"/>
                  </a:lnTo>
                  <a:lnTo>
                    <a:pt x="1993176" y="142697"/>
                  </a:lnTo>
                  <a:lnTo>
                    <a:pt x="1986140" y="146011"/>
                  </a:lnTo>
                  <a:lnTo>
                    <a:pt x="1978799" y="147891"/>
                  </a:lnTo>
                  <a:lnTo>
                    <a:pt x="1971001" y="148488"/>
                  </a:lnTo>
                  <a:lnTo>
                    <a:pt x="1958975" y="147015"/>
                  </a:lnTo>
                  <a:lnTo>
                    <a:pt x="1950237" y="142392"/>
                  </a:lnTo>
                  <a:lnTo>
                    <a:pt x="1944636" y="134340"/>
                  </a:lnTo>
                  <a:lnTo>
                    <a:pt x="1942045" y="122580"/>
                  </a:lnTo>
                  <a:lnTo>
                    <a:pt x="2003094" y="122580"/>
                  </a:lnTo>
                  <a:lnTo>
                    <a:pt x="2003094" y="114960"/>
                  </a:lnTo>
                  <a:close/>
                </a:path>
                <a:path w="3350260" h="1748154">
                  <a:moveTo>
                    <a:pt x="2088540" y="130200"/>
                  </a:moveTo>
                  <a:lnTo>
                    <a:pt x="2087016" y="124104"/>
                  </a:lnTo>
                  <a:lnTo>
                    <a:pt x="2082444" y="121056"/>
                  </a:lnTo>
                  <a:lnTo>
                    <a:pt x="2079396" y="116484"/>
                  </a:lnTo>
                  <a:lnTo>
                    <a:pt x="2074722" y="114960"/>
                  </a:lnTo>
                  <a:lnTo>
                    <a:pt x="2068626" y="113334"/>
                  </a:lnTo>
                  <a:lnTo>
                    <a:pt x="2050338" y="108762"/>
                  </a:lnTo>
                  <a:lnTo>
                    <a:pt x="2045766" y="107238"/>
                  </a:lnTo>
                  <a:lnTo>
                    <a:pt x="2042718" y="105714"/>
                  </a:lnTo>
                  <a:lnTo>
                    <a:pt x="2041194" y="105714"/>
                  </a:lnTo>
                  <a:lnTo>
                    <a:pt x="2038146" y="104190"/>
                  </a:lnTo>
                  <a:lnTo>
                    <a:pt x="2038146" y="95046"/>
                  </a:lnTo>
                  <a:lnTo>
                    <a:pt x="2039670" y="93522"/>
                  </a:lnTo>
                  <a:lnTo>
                    <a:pt x="2045766" y="90474"/>
                  </a:lnTo>
                  <a:lnTo>
                    <a:pt x="2050338" y="88950"/>
                  </a:lnTo>
                  <a:lnTo>
                    <a:pt x="2054910" y="88950"/>
                  </a:lnTo>
                  <a:lnTo>
                    <a:pt x="2061794" y="89547"/>
                  </a:lnTo>
                  <a:lnTo>
                    <a:pt x="2068830" y="91427"/>
                  </a:lnTo>
                  <a:lnTo>
                    <a:pt x="2076170" y="94742"/>
                  </a:lnTo>
                  <a:lnTo>
                    <a:pt x="2083968" y="99618"/>
                  </a:lnTo>
                  <a:lnTo>
                    <a:pt x="2083968" y="88950"/>
                  </a:lnTo>
                  <a:lnTo>
                    <a:pt x="2083968" y="79806"/>
                  </a:lnTo>
                  <a:lnTo>
                    <a:pt x="2077669" y="76936"/>
                  </a:lnTo>
                  <a:lnTo>
                    <a:pt x="2070544" y="75044"/>
                  </a:lnTo>
                  <a:lnTo>
                    <a:pt x="2062873" y="74028"/>
                  </a:lnTo>
                  <a:lnTo>
                    <a:pt x="2054910" y="73710"/>
                  </a:lnTo>
                  <a:lnTo>
                    <a:pt x="2046325" y="74269"/>
                  </a:lnTo>
                  <a:lnTo>
                    <a:pt x="2015286" y="93522"/>
                  </a:lnTo>
                  <a:lnTo>
                    <a:pt x="2015286" y="110286"/>
                  </a:lnTo>
                  <a:lnTo>
                    <a:pt x="2016810" y="113334"/>
                  </a:lnTo>
                  <a:lnTo>
                    <a:pt x="2018334" y="118008"/>
                  </a:lnTo>
                  <a:lnTo>
                    <a:pt x="2021382" y="119532"/>
                  </a:lnTo>
                  <a:lnTo>
                    <a:pt x="2027478" y="125628"/>
                  </a:lnTo>
                  <a:lnTo>
                    <a:pt x="2032050" y="127152"/>
                  </a:lnTo>
                  <a:lnTo>
                    <a:pt x="2044242" y="130200"/>
                  </a:lnTo>
                  <a:lnTo>
                    <a:pt x="2048814" y="130200"/>
                  </a:lnTo>
                  <a:lnTo>
                    <a:pt x="2051862" y="131724"/>
                  </a:lnTo>
                  <a:lnTo>
                    <a:pt x="2056434" y="131724"/>
                  </a:lnTo>
                  <a:lnTo>
                    <a:pt x="2061006" y="133248"/>
                  </a:lnTo>
                  <a:lnTo>
                    <a:pt x="2064054" y="136296"/>
                  </a:lnTo>
                  <a:lnTo>
                    <a:pt x="2064054" y="146964"/>
                  </a:lnTo>
                  <a:lnTo>
                    <a:pt x="2059482" y="150012"/>
                  </a:lnTo>
                  <a:lnTo>
                    <a:pt x="2047290" y="150012"/>
                  </a:lnTo>
                  <a:lnTo>
                    <a:pt x="2039289" y="149174"/>
                  </a:lnTo>
                  <a:lnTo>
                    <a:pt x="2031288" y="146773"/>
                  </a:lnTo>
                  <a:lnTo>
                    <a:pt x="2023287" y="142938"/>
                  </a:lnTo>
                  <a:lnTo>
                    <a:pt x="2015286" y="137820"/>
                  </a:lnTo>
                  <a:lnTo>
                    <a:pt x="2013762" y="137820"/>
                  </a:lnTo>
                  <a:lnTo>
                    <a:pt x="2013762" y="159156"/>
                  </a:lnTo>
                  <a:lnTo>
                    <a:pt x="2021154" y="161391"/>
                  </a:lnTo>
                  <a:lnTo>
                    <a:pt x="2029383" y="163347"/>
                  </a:lnTo>
                  <a:lnTo>
                    <a:pt x="2038197" y="164731"/>
                  </a:lnTo>
                  <a:lnTo>
                    <a:pt x="2047290" y="165252"/>
                  </a:lnTo>
                  <a:lnTo>
                    <a:pt x="2056130" y="164706"/>
                  </a:lnTo>
                  <a:lnTo>
                    <a:pt x="2085111" y="150012"/>
                  </a:lnTo>
                  <a:lnTo>
                    <a:pt x="2088540" y="145440"/>
                  </a:lnTo>
                  <a:lnTo>
                    <a:pt x="2088540" y="130200"/>
                  </a:lnTo>
                  <a:close/>
                </a:path>
                <a:path w="3350260" h="1748154">
                  <a:moveTo>
                    <a:pt x="3349739" y="306311"/>
                  </a:moveTo>
                  <a:lnTo>
                    <a:pt x="10668" y="306311"/>
                  </a:lnTo>
                  <a:lnTo>
                    <a:pt x="10668" y="0"/>
                  </a:lnTo>
                  <a:lnTo>
                    <a:pt x="0" y="0"/>
                  </a:lnTo>
                  <a:lnTo>
                    <a:pt x="0" y="1748015"/>
                  </a:lnTo>
                  <a:lnTo>
                    <a:pt x="10668" y="1748015"/>
                  </a:lnTo>
                  <a:lnTo>
                    <a:pt x="10668" y="316979"/>
                  </a:lnTo>
                  <a:lnTo>
                    <a:pt x="3349739" y="316979"/>
                  </a:lnTo>
                  <a:lnTo>
                    <a:pt x="3349739" y="30631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7" name="object 37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2048541" y="5482780"/>
              <a:ext cx="1424654" cy="137350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2050065" y="5708713"/>
              <a:ext cx="3194208" cy="140398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2048541" y="5940647"/>
              <a:ext cx="137255" cy="137350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2207132" y="5960459"/>
              <a:ext cx="132778" cy="112966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2361247" y="5946743"/>
              <a:ext cx="134183" cy="126682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2516790" y="5954363"/>
              <a:ext cx="123634" cy="120586"/>
            </a:xfrm>
            <a:prstGeom prst="rect">
              <a:avLst/>
            </a:prstGeom>
          </p:spPr>
        </p:pic>
        <p:sp>
          <p:nvSpPr>
            <p:cNvPr id="43" name="object 43"/>
            <p:cNvSpPr/>
            <p:nvPr/>
          </p:nvSpPr>
          <p:spPr>
            <a:xfrm>
              <a:off x="2669381" y="6035230"/>
              <a:ext cx="41275" cy="40005"/>
            </a:xfrm>
            <a:custGeom>
              <a:avLst/>
              <a:gdLst/>
              <a:ahLst/>
              <a:cxnLst/>
              <a:rect l="l" t="t" r="r" b="b"/>
              <a:pathLst>
                <a:path w="41275" h="40004">
                  <a:moveTo>
                    <a:pt x="25908" y="39719"/>
                  </a:moveTo>
                  <a:lnTo>
                    <a:pt x="15240" y="39719"/>
                  </a:lnTo>
                  <a:lnTo>
                    <a:pt x="6096" y="33623"/>
                  </a:lnTo>
                  <a:lnTo>
                    <a:pt x="1524" y="29051"/>
                  </a:lnTo>
                  <a:lnTo>
                    <a:pt x="0" y="24479"/>
                  </a:lnTo>
                  <a:lnTo>
                    <a:pt x="0" y="13811"/>
                  </a:lnTo>
                  <a:lnTo>
                    <a:pt x="1524" y="9239"/>
                  </a:lnTo>
                  <a:lnTo>
                    <a:pt x="6096" y="6096"/>
                  </a:lnTo>
                  <a:lnTo>
                    <a:pt x="10668" y="1524"/>
                  </a:lnTo>
                  <a:lnTo>
                    <a:pt x="15240" y="0"/>
                  </a:lnTo>
                  <a:lnTo>
                    <a:pt x="25908" y="0"/>
                  </a:lnTo>
                  <a:lnTo>
                    <a:pt x="30480" y="1524"/>
                  </a:lnTo>
                  <a:lnTo>
                    <a:pt x="35052" y="6096"/>
                  </a:lnTo>
                  <a:lnTo>
                    <a:pt x="36529" y="7620"/>
                  </a:lnTo>
                  <a:lnTo>
                    <a:pt x="16764" y="7620"/>
                  </a:lnTo>
                  <a:lnTo>
                    <a:pt x="15240" y="9239"/>
                  </a:lnTo>
                  <a:lnTo>
                    <a:pt x="10668" y="13811"/>
                  </a:lnTo>
                  <a:lnTo>
                    <a:pt x="9144" y="16859"/>
                  </a:lnTo>
                  <a:lnTo>
                    <a:pt x="9144" y="22955"/>
                  </a:lnTo>
                  <a:lnTo>
                    <a:pt x="10668" y="26003"/>
                  </a:lnTo>
                  <a:lnTo>
                    <a:pt x="15240" y="30575"/>
                  </a:lnTo>
                  <a:lnTo>
                    <a:pt x="37084" y="30575"/>
                  </a:lnTo>
                  <a:lnTo>
                    <a:pt x="35052" y="33623"/>
                  </a:lnTo>
                  <a:lnTo>
                    <a:pt x="25908" y="39719"/>
                  </a:lnTo>
                  <a:close/>
                </a:path>
                <a:path w="41275" h="40004">
                  <a:moveTo>
                    <a:pt x="37084" y="30575"/>
                  </a:moveTo>
                  <a:lnTo>
                    <a:pt x="25908" y="30575"/>
                  </a:lnTo>
                  <a:lnTo>
                    <a:pt x="30480" y="26003"/>
                  </a:lnTo>
                  <a:lnTo>
                    <a:pt x="32004" y="22955"/>
                  </a:lnTo>
                  <a:lnTo>
                    <a:pt x="32004" y="16859"/>
                  </a:lnTo>
                  <a:lnTo>
                    <a:pt x="30480" y="13811"/>
                  </a:lnTo>
                  <a:lnTo>
                    <a:pt x="25908" y="9239"/>
                  </a:lnTo>
                  <a:lnTo>
                    <a:pt x="22860" y="7620"/>
                  </a:lnTo>
                  <a:lnTo>
                    <a:pt x="36529" y="7620"/>
                  </a:lnTo>
                  <a:lnTo>
                    <a:pt x="38100" y="9239"/>
                  </a:lnTo>
                  <a:lnTo>
                    <a:pt x="41148" y="13811"/>
                  </a:lnTo>
                  <a:lnTo>
                    <a:pt x="41148" y="24479"/>
                  </a:lnTo>
                  <a:lnTo>
                    <a:pt x="37084" y="3057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4" name="object 44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2057685" y="6164961"/>
              <a:ext cx="1815274" cy="141922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5356860" y="5103888"/>
              <a:ext cx="4780915" cy="1748155"/>
            </a:xfrm>
            <a:custGeom>
              <a:avLst/>
              <a:gdLst/>
              <a:ahLst/>
              <a:cxnLst/>
              <a:rect l="l" t="t" r="r" b="b"/>
              <a:pathLst>
                <a:path w="4780915" h="1748154">
                  <a:moveTo>
                    <a:pt x="2175497" y="85902"/>
                  </a:moveTo>
                  <a:lnTo>
                    <a:pt x="2149589" y="52959"/>
                  </a:lnTo>
                  <a:lnTo>
                    <a:pt x="2149589" y="79806"/>
                  </a:lnTo>
                  <a:lnTo>
                    <a:pt x="2149487" y="93853"/>
                  </a:lnTo>
                  <a:lnTo>
                    <a:pt x="2148065" y="98094"/>
                  </a:lnTo>
                  <a:lnTo>
                    <a:pt x="2143404" y="101142"/>
                  </a:lnTo>
                  <a:lnTo>
                    <a:pt x="2140356" y="104190"/>
                  </a:lnTo>
                  <a:lnTo>
                    <a:pt x="2131212" y="107340"/>
                  </a:lnTo>
                  <a:lnTo>
                    <a:pt x="2112924" y="107340"/>
                  </a:lnTo>
                  <a:lnTo>
                    <a:pt x="2112924" y="67614"/>
                  </a:lnTo>
                  <a:lnTo>
                    <a:pt x="2132736" y="67614"/>
                  </a:lnTo>
                  <a:lnTo>
                    <a:pt x="2140356" y="69138"/>
                  </a:lnTo>
                  <a:lnTo>
                    <a:pt x="2143404" y="72186"/>
                  </a:lnTo>
                  <a:lnTo>
                    <a:pt x="2148065" y="75234"/>
                  </a:lnTo>
                  <a:lnTo>
                    <a:pt x="2149589" y="79806"/>
                  </a:lnTo>
                  <a:lnTo>
                    <a:pt x="2149589" y="52959"/>
                  </a:lnTo>
                  <a:lnTo>
                    <a:pt x="2140940" y="51409"/>
                  </a:lnTo>
                  <a:lnTo>
                    <a:pt x="2131212" y="50850"/>
                  </a:lnTo>
                  <a:lnTo>
                    <a:pt x="2088540" y="50850"/>
                  </a:lnTo>
                  <a:lnTo>
                    <a:pt x="2088540" y="162204"/>
                  </a:lnTo>
                  <a:lnTo>
                    <a:pt x="2112924" y="162204"/>
                  </a:lnTo>
                  <a:lnTo>
                    <a:pt x="2112924" y="124104"/>
                  </a:lnTo>
                  <a:lnTo>
                    <a:pt x="2129688" y="124104"/>
                  </a:lnTo>
                  <a:lnTo>
                    <a:pt x="2168436" y="108064"/>
                  </a:lnTo>
                  <a:lnTo>
                    <a:pt x="2168842" y="107340"/>
                  </a:lnTo>
                  <a:lnTo>
                    <a:pt x="2172258" y="101384"/>
                  </a:lnTo>
                  <a:lnTo>
                    <a:pt x="2174671" y="93853"/>
                  </a:lnTo>
                  <a:lnTo>
                    <a:pt x="2175497" y="85902"/>
                  </a:lnTo>
                  <a:close/>
                </a:path>
                <a:path w="4780915" h="1748154">
                  <a:moveTo>
                    <a:pt x="2248649" y="76758"/>
                  </a:moveTo>
                  <a:lnTo>
                    <a:pt x="2234933" y="76758"/>
                  </a:lnTo>
                  <a:lnTo>
                    <a:pt x="2230361" y="79806"/>
                  </a:lnTo>
                  <a:lnTo>
                    <a:pt x="2225789" y="81330"/>
                  </a:lnTo>
                  <a:lnTo>
                    <a:pt x="2221217" y="85902"/>
                  </a:lnTo>
                  <a:lnTo>
                    <a:pt x="2213597" y="91998"/>
                  </a:lnTo>
                  <a:lnTo>
                    <a:pt x="2213597" y="76758"/>
                  </a:lnTo>
                  <a:lnTo>
                    <a:pt x="2190737" y="76758"/>
                  </a:lnTo>
                  <a:lnTo>
                    <a:pt x="2190737" y="162204"/>
                  </a:lnTo>
                  <a:lnTo>
                    <a:pt x="2213597" y="162204"/>
                  </a:lnTo>
                  <a:lnTo>
                    <a:pt x="2213597" y="102768"/>
                  </a:lnTo>
                  <a:lnTo>
                    <a:pt x="2221217" y="99618"/>
                  </a:lnTo>
                  <a:lnTo>
                    <a:pt x="2227313" y="98094"/>
                  </a:lnTo>
                  <a:lnTo>
                    <a:pt x="2245601" y="98094"/>
                  </a:lnTo>
                  <a:lnTo>
                    <a:pt x="2248649" y="99618"/>
                  </a:lnTo>
                  <a:lnTo>
                    <a:pt x="2248649" y="76758"/>
                  </a:lnTo>
                  <a:close/>
                </a:path>
                <a:path w="4780915" h="1748154">
                  <a:moveTo>
                    <a:pt x="2334095" y="119430"/>
                  </a:moveTo>
                  <a:lnTo>
                    <a:pt x="2334069" y="93459"/>
                  </a:lnTo>
                  <a:lnTo>
                    <a:pt x="2332266" y="88950"/>
                  </a:lnTo>
                  <a:lnTo>
                    <a:pt x="2331047" y="85902"/>
                  </a:lnTo>
                  <a:lnTo>
                    <a:pt x="2292947" y="73621"/>
                  </a:lnTo>
                  <a:lnTo>
                    <a:pt x="2285161" y="73901"/>
                  </a:lnTo>
                  <a:lnTo>
                    <a:pt x="2277516" y="74764"/>
                  </a:lnTo>
                  <a:lnTo>
                    <a:pt x="2269591" y="76187"/>
                  </a:lnTo>
                  <a:lnTo>
                    <a:pt x="2260943" y="78193"/>
                  </a:lnTo>
                  <a:lnTo>
                    <a:pt x="2260943" y="96570"/>
                  </a:lnTo>
                  <a:lnTo>
                    <a:pt x="2262467" y="96570"/>
                  </a:lnTo>
                  <a:lnTo>
                    <a:pt x="2269921" y="93459"/>
                  </a:lnTo>
                  <a:lnTo>
                    <a:pt x="2276373" y="91046"/>
                  </a:lnTo>
                  <a:lnTo>
                    <a:pt x="2281974" y="89509"/>
                  </a:lnTo>
                  <a:lnTo>
                    <a:pt x="2286851" y="88950"/>
                  </a:lnTo>
                  <a:lnTo>
                    <a:pt x="2295995" y="88950"/>
                  </a:lnTo>
                  <a:lnTo>
                    <a:pt x="2302091" y="90474"/>
                  </a:lnTo>
                  <a:lnTo>
                    <a:pt x="2305139" y="93522"/>
                  </a:lnTo>
                  <a:lnTo>
                    <a:pt x="2309711" y="95046"/>
                  </a:lnTo>
                  <a:lnTo>
                    <a:pt x="2311235" y="99618"/>
                  </a:lnTo>
                  <a:lnTo>
                    <a:pt x="2311235" y="107238"/>
                  </a:lnTo>
                  <a:lnTo>
                    <a:pt x="2311235" y="119430"/>
                  </a:lnTo>
                  <a:lnTo>
                    <a:pt x="2311235" y="142290"/>
                  </a:lnTo>
                  <a:lnTo>
                    <a:pt x="2305139" y="146862"/>
                  </a:lnTo>
                  <a:lnTo>
                    <a:pt x="2299043" y="150012"/>
                  </a:lnTo>
                  <a:lnTo>
                    <a:pt x="2288375" y="150012"/>
                  </a:lnTo>
                  <a:lnTo>
                    <a:pt x="2283803" y="148386"/>
                  </a:lnTo>
                  <a:lnTo>
                    <a:pt x="2277707" y="145338"/>
                  </a:lnTo>
                  <a:lnTo>
                    <a:pt x="2277707" y="131622"/>
                  </a:lnTo>
                  <a:lnTo>
                    <a:pt x="2311235" y="119430"/>
                  </a:lnTo>
                  <a:lnTo>
                    <a:pt x="2311235" y="107238"/>
                  </a:lnTo>
                  <a:lnTo>
                    <a:pt x="2271801" y="113245"/>
                  </a:lnTo>
                  <a:lnTo>
                    <a:pt x="2253323" y="139242"/>
                  </a:lnTo>
                  <a:lnTo>
                    <a:pt x="2253323" y="146862"/>
                  </a:lnTo>
                  <a:lnTo>
                    <a:pt x="2256371" y="153060"/>
                  </a:lnTo>
                  <a:lnTo>
                    <a:pt x="2265515" y="162204"/>
                  </a:lnTo>
                  <a:lnTo>
                    <a:pt x="2273135" y="165252"/>
                  </a:lnTo>
                  <a:lnTo>
                    <a:pt x="2285327" y="165252"/>
                  </a:lnTo>
                  <a:lnTo>
                    <a:pt x="2294471" y="162204"/>
                  </a:lnTo>
                  <a:lnTo>
                    <a:pt x="2303615" y="157632"/>
                  </a:lnTo>
                  <a:lnTo>
                    <a:pt x="2311235" y="151536"/>
                  </a:lnTo>
                  <a:lnTo>
                    <a:pt x="2311235" y="162204"/>
                  </a:lnTo>
                  <a:lnTo>
                    <a:pt x="2334095" y="162204"/>
                  </a:lnTo>
                  <a:lnTo>
                    <a:pt x="2334095" y="151536"/>
                  </a:lnTo>
                  <a:lnTo>
                    <a:pt x="2334095" y="150012"/>
                  </a:lnTo>
                  <a:lnTo>
                    <a:pt x="2334095" y="119430"/>
                  </a:lnTo>
                  <a:close/>
                </a:path>
                <a:path w="4780915" h="1748154">
                  <a:moveTo>
                    <a:pt x="2424112" y="79819"/>
                  </a:moveTo>
                  <a:lnTo>
                    <a:pt x="2417254" y="77571"/>
                  </a:lnTo>
                  <a:lnTo>
                    <a:pt x="2410396" y="75628"/>
                  </a:lnTo>
                  <a:lnTo>
                    <a:pt x="2403538" y="74244"/>
                  </a:lnTo>
                  <a:lnTo>
                    <a:pt x="2396680" y="73723"/>
                  </a:lnTo>
                  <a:lnTo>
                    <a:pt x="2386723" y="74549"/>
                  </a:lnTo>
                  <a:lnTo>
                    <a:pt x="2352814" y="100393"/>
                  </a:lnTo>
                  <a:lnTo>
                    <a:pt x="2349335" y="119532"/>
                  </a:lnTo>
                  <a:lnTo>
                    <a:pt x="2350211" y="130124"/>
                  </a:lnTo>
                  <a:lnTo>
                    <a:pt x="2377821" y="162013"/>
                  </a:lnTo>
                  <a:lnTo>
                    <a:pt x="2398204" y="165252"/>
                  </a:lnTo>
                  <a:lnTo>
                    <a:pt x="2404173" y="164706"/>
                  </a:lnTo>
                  <a:lnTo>
                    <a:pt x="2410587" y="163156"/>
                  </a:lnTo>
                  <a:lnTo>
                    <a:pt x="2417267" y="160756"/>
                  </a:lnTo>
                  <a:lnTo>
                    <a:pt x="2424112" y="157632"/>
                  </a:lnTo>
                  <a:lnTo>
                    <a:pt x="2424112" y="137820"/>
                  </a:lnTo>
                  <a:lnTo>
                    <a:pt x="2422588" y="137820"/>
                  </a:lnTo>
                  <a:lnTo>
                    <a:pt x="2416632" y="142697"/>
                  </a:lnTo>
                  <a:lnTo>
                    <a:pt x="2410396" y="146011"/>
                  </a:lnTo>
                  <a:lnTo>
                    <a:pt x="2404148" y="147891"/>
                  </a:lnTo>
                  <a:lnTo>
                    <a:pt x="2398204" y="148488"/>
                  </a:lnTo>
                  <a:lnTo>
                    <a:pt x="2390584" y="148488"/>
                  </a:lnTo>
                  <a:lnTo>
                    <a:pt x="2384488" y="145440"/>
                  </a:lnTo>
                  <a:lnTo>
                    <a:pt x="2375344" y="136296"/>
                  </a:lnTo>
                  <a:lnTo>
                    <a:pt x="2373820" y="128676"/>
                  </a:lnTo>
                  <a:lnTo>
                    <a:pt x="2373820" y="110388"/>
                  </a:lnTo>
                  <a:lnTo>
                    <a:pt x="2375344" y="102679"/>
                  </a:lnTo>
                  <a:lnTo>
                    <a:pt x="2384488" y="93535"/>
                  </a:lnTo>
                  <a:lnTo>
                    <a:pt x="2390584" y="90487"/>
                  </a:lnTo>
                  <a:lnTo>
                    <a:pt x="2398204" y="90487"/>
                  </a:lnTo>
                  <a:lnTo>
                    <a:pt x="2404148" y="91071"/>
                  </a:lnTo>
                  <a:lnTo>
                    <a:pt x="2410396" y="92964"/>
                  </a:lnTo>
                  <a:lnTo>
                    <a:pt x="2416632" y="96266"/>
                  </a:lnTo>
                  <a:lnTo>
                    <a:pt x="2422588" y="101155"/>
                  </a:lnTo>
                  <a:lnTo>
                    <a:pt x="2424112" y="101155"/>
                  </a:lnTo>
                  <a:lnTo>
                    <a:pt x="2424112" y="79819"/>
                  </a:lnTo>
                  <a:close/>
                </a:path>
                <a:path w="4780915" h="1748154">
                  <a:moveTo>
                    <a:pt x="2491257" y="76758"/>
                  </a:moveTo>
                  <a:lnTo>
                    <a:pt x="2463825" y="76758"/>
                  </a:lnTo>
                  <a:lnTo>
                    <a:pt x="2463825" y="52374"/>
                  </a:lnTo>
                  <a:lnTo>
                    <a:pt x="2440876" y="52374"/>
                  </a:lnTo>
                  <a:lnTo>
                    <a:pt x="2440876" y="76758"/>
                  </a:lnTo>
                  <a:lnTo>
                    <a:pt x="2430208" y="76758"/>
                  </a:lnTo>
                  <a:lnTo>
                    <a:pt x="2430208" y="91998"/>
                  </a:lnTo>
                  <a:lnTo>
                    <a:pt x="2440876" y="91998"/>
                  </a:lnTo>
                  <a:lnTo>
                    <a:pt x="2440876" y="146964"/>
                  </a:lnTo>
                  <a:lnTo>
                    <a:pt x="2443924" y="153060"/>
                  </a:lnTo>
                  <a:lnTo>
                    <a:pt x="2453068" y="162204"/>
                  </a:lnTo>
                  <a:lnTo>
                    <a:pt x="2460777" y="163728"/>
                  </a:lnTo>
                  <a:lnTo>
                    <a:pt x="2485161" y="163728"/>
                  </a:lnTo>
                  <a:lnTo>
                    <a:pt x="2491257" y="162204"/>
                  </a:lnTo>
                  <a:lnTo>
                    <a:pt x="2491257" y="146964"/>
                  </a:lnTo>
                  <a:lnTo>
                    <a:pt x="2489733" y="146964"/>
                  </a:lnTo>
                  <a:lnTo>
                    <a:pt x="2486685" y="148488"/>
                  </a:lnTo>
                  <a:lnTo>
                    <a:pt x="2474493" y="148488"/>
                  </a:lnTo>
                  <a:lnTo>
                    <a:pt x="2469921" y="146964"/>
                  </a:lnTo>
                  <a:lnTo>
                    <a:pt x="2465349" y="142392"/>
                  </a:lnTo>
                  <a:lnTo>
                    <a:pt x="2463825" y="136296"/>
                  </a:lnTo>
                  <a:lnTo>
                    <a:pt x="2463825" y="91998"/>
                  </a:lnTo>
                  <a:lnTo>
                    <a:pt x="2491257" y="91998"/>
                  </a:lnTo>
                  <a:lnTo>
                    <a:pt x="2491257" y="76758"/>
                  </a:lnTo>
                  <a:close/>
                </a:path>
                <a:path w="4780915" h="1748154">
                  <a:moveTo>
                    <a:pt x="2527833" y="76771"/>
                  </a:moveTo>
                  <a:lnTo>
                    <a:pt x="2504973" y="76771"/>
                  </a:lnTo>
                  <a:lnTo>
                    <a:pt x="2504973" y="162204"/>
                  </a:lnTo>
                  <a:lnTo>
                    <a:pt x="2527833" y="162204"/>
                  </a:lnTo>
                  <a:lnTo>
                    <a:pt x="2527833" y="76771"/>
                  </a:lnTo>
                  <a:close/>
                </a:path>
                <a:path w="4780915" h="1748154">
                  <a:moveTo>
                    <a:pt x="2527833" y="44767"/>
                  </a:moveTo>
                  <a:lnTo>
                    <a:pt x="2503449" y="44767"/>
                  </a:lnTo>
                  <a:lnTo>
                    <a:pt x="2503449" y="66103"/>
                  </a:lnTo>
                  <a:lnTo>
                    <a:pt x="2527833" y="66103"/>
                  </a:lnTo>
                  <a:lnTo>
                    <a:pt x="2527833" y="44767"/>
                  </a:lnTo>
                  <a:close/>
                </a:path>
                <a:path w="4780915" h="1748154">
                  <a:moveTo>
                    <a:pt x="2619375" y="79819"/>
                  </a:moveTo>
                  <a:lnTo>
                    <a:pt x="2612517" y="77571"/>
                  </a:lnTo>
                  <a:lnTo>
                    <a:pt x="2605659" y="75628"/>
                  </a:lnTo>
                  <a:lnTo>
                    <a:pt x="2598801" y="74244"/>
                  </a:lnTo>
                  <a:lnTo>
                    <a:pt x="2591943" y="73723"/>
                  </a:lnTo>
                  <a:lnTo>
                    <a:pt x="2581960" y="74549"/>
                  </a:lnTo>
                  <a:lnTo>
                    <a:pt x="2547836" y="100393"/>
                  </a:lnTo>
                  <a:lnTo>
                    <a:pt x="2544597" y="119532"/>
                  </a:lnTo>
                  <a:lnTo>
                    <a:pt x="2545435" y="130124"/>
                  </a:lnTo>
                  <a:lnTo>
                    <a:pt x="2572880" y="162013"/>
                  </a:lnTo>
                  <a:lnTo>
                    <a:pt x="2593467" y="165252"/>
                  </a:lnTo>
                  <a:lnTo>
                    <a:pt x="2599220" y="164706"/>
                  </a:lnTo>
                  <a:lnTo>
                    <a:pt x="2605278" y="163156"/>
                  </a:lnTo>
                  <a:lnTo>
                    <a:pt x="2611894" y="160756"/>
                  </a:lnTo>
                  <a:lnTo>
                    <a:pt x="2619375" y="157632"/>
                  </a:lnTo>
                  <a:lnTo>
                    <a:pt x="2619375" y="137820"/>
                  </a:lnTo>
                  <a:lnTo>
                    <a:pt x="2617851" y="137820"/>
                  </a:lnTo>
                  <a:lnTo>
                    <a:pt x="2611894" y="142697"/>
                  </a:lnTo>
                  <a:lnTo>
                    <a:pt x="2605659" y="146011"/>
                  </a:lnTo>
                  <a:lnTo>
                    <a:pt x="2599410" y="147891"/>
                  </a:lnTo>
                  <a:lnTo>
                    <a:pt x="2593467" y="148488"/>
                  </a:lnTo>
                  <a:lnTo>
                    <a:pt x="2585847" y="148488"/>
                  </a:lnTo>
                  <a:lnTo>
                    <a:pt x="2579751" y="145440"/>
                  </a:lnTo>
                  <a:lnTo>
                    <a:pt x="2570607" y="136296"/>
                  </a:lnTo>
                  <a:lnTo>
                    <a:pt x="2569083" y="128676"/>
                  </a:lnTo>
                  <a:lnTo>
                    <a:pt x="2569083" y="110388"/>
                  </a:lnTo>
                  <a:lnTo>
                    <a:pt x="2570607" y="102679"/>
                  </a:lnTo>
                  <a:lnTo>
                    <a:pt x="2579751" y="93535"/>
                  </a:lnTo>
                  <a:lnTo>
                    <a:pt x="2585847" y="90487"/>
                  </a:lnTo>
                  <a:lnTo>
                    <a:pt x="2593467" y="90487"/>
                  </a:lnTo>
                  <a:lnTo>
                    <a:pt x="2599194" y="91071"/>
                  </a:lnTo>
                  <a:lnTo>
                    <a:pt x="2605087" y="92964"/>
                  </a:lnTo>
                  <a:lnTo>
                    <a:pt x="2611247" y="96266"/>
                  </a:lnTo>
                  <a:lnTo>
                    <a:pt x="2617851" y="101155"/>
                  </a:lnTo>
                  <a:lnTo>
                    <a:pt x="2619375" y="101155"/>
                  </a:lnTo>
                  <a:lnTo>
                    <a:pt x="2619375" y="79819"/>
                  </a:lnTo>
                  <a:close/>
                </a:path>
                <a:path w="4780915" h="1748154">
                  <a:moveTo>
                    <a:pt x="2712428" y="114960"/>
                  </a:moveTo>
                  <a:lnTo>
                    <a:pt x="2689847" y="76288"/>
                  </a:lnTo>
                  <a:lnTo>
                    <a:pt x="2689466" y="76238"/>
                  </a:lnTo>
                  <a:lnTo>
                    <a:pt x="2689466" y="110299"/>
                  </a:lnTo>
                  <a:lnTo>
                    <a:pt x="2651366" y="110299"/>
                  </a:lnTo>
                  <a:lnTo>
                    <a:pt x="2652750" y="100291"/>
                  </a:lnTo>
                  <a:lnTo>
                    <a:pt x="2656700" y="93154"/>
                  </a:lnTo>
                  <a:lnTo>
                    <a:pt x="2662948" y="88861"/>
                  </a:lnTo>
                  <a:lnTo>
                    <a:pt x="2671178" y="87439"/>
                  </a:lnTo>
                  <a:lnTo>
                    <a:pt x="2679179" y="88861"/>
                  </a:lnTo>
                  <a:lnTo>
                    <a:pt x="2684894" y="93154"/>
                  </a:lnTo>
                  <a:lnTo>
                    <a:pt x="2688323" y="100291"/>
                  </a:lnTo>
                  <a:lnTo>
                    <a:pt x="2689466" y="110299"/>
                  </a:lnTo>
                  <a:lnTo>
                    <a:pt x="2689466" y="76238"/>
                  </a:lnTo>
                  <a:lnTo>
                    <a:pt x="2672702" y="73723"/>
                  </a:lnTo>
                  <a:lnTo>
                    <a:pt x="2662986" y="74549"/>
                  </a:lnTo>
                  <a:lnTo>
                    <a:pt x="2654414" y="76962"/>
                  </a:lnTo>
                  <a:lnTo>
                    <a:pt x="2629128" y="109524"/>
                  </a:lnTo>
                  <a:lnTo>
                    <a:pt x="2628506" y="119532"/>
                  </a:lnTo>
                  <a:lnTo>
                    <a:pt x="2629128" y="130124"/>
                  </a:lnTo>
                  <a:lnTo>
                    <a:pt x="2656700" y="162013"/>
                  </a:lnTo>
                  <a:lnTo>
                    <a:pt x="2677274" y="165252"/>
                  </a:lnTo>
                  <a:lnTo>
                    <a:pt x="2685300" y="164706"/>
                  </a:lnTo>
                  <a:lnTo>
                    <a:pt x="2693466" y="163156"/>
                  </a:lnTo>
                  <a:lnTo>
                    <a:pt x="2701925" y="160756"/>
                  </a:lnTo>
                  <a:lnTo>
                    <a:pt x="2710802" y="157632"/>
                  </a:lnTo>
                  <a:lnTo>
                    <a:pt x="2710802" y="148488"/>
                  </a:lnTo>
                  <a:lnTo>
                    <a:pt x="2710802" y="137820"/>
                  </a:lnTo>
                  <a:lnTo>
                    <a:pt x="2709278" y="137820"/>
                  </a:lnTo>
                  <a:lnTo>
                    <a:pt x="2702407" y="142697"/>
                  </a:lnTo>
                  <a:lnTo>
                    <a:pt x="2695371" y="146011"/>
                  </a:lnTo>
                  <a:lnTo>
                    <a:pt x="2688069" y="147891"/>
                  </a:lnTo>
                  <a:lnTo>
                    <a:pt x="2680322" y="148488"/>
                  </a:lnTo>
                  <a:lnTo>
                    <a:pt x="2668092" y="147015"/>
                  </a:lnTo>
                  <a:lnTo>
                    <a:pt x="2658986" y="142392"/>
                  </a:lnTo>
                  <a:lnTo>
                    <a:pt x="2653322" y="134340"/>
                  </a:lnTo>
                  <a:lnTo>
                    <a:pt x="2651366" y="122580"/>
                  </a:lnTo>
                  <a:lnTo>
                    <a:pt x="2712428" y="122580"/>
                  </a:lnTo>
                  <a:lnTo>
                    <a:pt x="2712428" y="114960"/>
                  </a:lnTo>
                  <a:close/>
                </a:path>
                <a:path w="4780915" h="1748154">
                  <a:moveTo>
                    <a:pt x="4780775" y="306311"/>
                  </a:moveTo>
                  <a:lnTo>
                    <a:pt x="10668" y="306311"/>
                  </a:lnTo>
                  <a:lnTo>
                    <a:pt x="10668" y="0"/>
                  </a:lnTo>
                  <a:lnTo>
                    <a:pt x="0" y="0"/>
                  </a:lnTo>
                  <a:lnTo>
                    <a:pt x="0" y="1748015"/>
                  </a:lnTo>
                  <a:lnTo>
                    <a:pt x="10668" y="1748015"/>
                  </a:lnTo>
                  <a:lnTo>
                    <a:pt x="10668" y="316979"/>
                  </a:lnTo>
                  <a:lnTo>
                    <a:pt x="4780775" y="316979"/>
                  </a:lnTo>
                  <a:lnTo>
                    <a:pt x="4780775" y="30631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6" name="object 46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5404389" y="5482780"/>
              <a:ext cx="892397" cy="137350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5407437" y="5708713"/>
              <a:ext cx="1346930" cy="140398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5398293" y="5940647"/>
              <a:ext cx="898493" cy="137350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5413533" y="6166485"/>
              <a:ext cx="2411730" cy="140398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5398294" y="6398513"/>
              <a:ext cx="959452" cy="137350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6467569" y="6395466"/>
              <a:ext cx="1118139" cy="140398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5396769" y="6625875"/>
              <a:ext cx="449961" cy="138874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5871210" y="6641115"/>
              <a:ext cx="283654" cy="12058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43484" y="371856"/>
            <a:ext cx="9827260" cy="6680200"/>
            <a:chOff x="443484" y="371856"/>
            <a:chExt cx="9827260" cy="6680200"/>
          </a:xfrm>
        </p:grpSpPr>
        <p:sp>
          <p:nvSpPr>
            <p:cNvPr id="3" name="object 3"/>
            <p:cNvSpPr/>
            <p:nvPr/>
          </p:nvSpPr>
          <p:spPr>
            <a:xfrm>
              <a:off x="443484" y="371856"/>
              <a:ext cx="9827260" cy="6680200"/>
            </a:xfrm>
            <a:custGeom>
              <a:avLst/>
              <a:gdLst/>
              <a:ahLst/>
              <a:cxnLst/>
              <a:rect l="l" t="t" r="r" b="b"/>
              <a:pathLst>
                <a:path w="9827260" h="6680200">
                  <a:moveTo>
                    <a:pt x="9826751" y="6679692"/>
                  </a:moveTo>
                  <a:lnTo>
                    <a:pt x="0" y="6679692"/>
                  </a:lnTo>
                  <a:lnTo>
                    <a:pt x="0" y="0"/>
                  </a:lnTo>
                  <a:lnTo>
                    <a:pt x="9826751" y="0"/>
                  </a:lnTo>
                  <a:lnTo>
                    <a:pt x="9826751" y="6679692"/>
                  </a:lnTo>
                  <a:close/>
                </a:path>
              </a:pathLst>
            </a:custGeom>
            <a:solidFill>
              <a:srgbClr val="F4F4D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573500" y="4870894"/>
              <a:ext cx="9568815" cy="1984375"/>
            </a:xfrm>
            <a:custGeom>
              <a:avLst/>
              <a:gdLst/>
              <a:ahLst/>
              <a:cxnLst/>
              <a:rect l="l" t="t" r="r" b="b"/>
              <a:pathLst>
                <a:path w="9568815" h="1984375">
                  <a:moveTo>
                    <a:pt x="0" y="0"/>
                  </a:moveTo>
                  <a:lnTo>
                    <a:pt x="9568815" y="0"/>
                  </a:lnTo>
                  <a:lnTo>
                    <a:pt x="9568815" y="1983866"/>
                  </a:lnTo>
                  <a:lnTo>
                    <a:pt x="0" y="1983866"/>
                  </a:lnTo>
                  <a:lnTo>
                    <a:pt x="0" y="0"/>
                  </a:lnTo>
                  <a:close/>
                </a:path>
              </a:pathLst>
            </a:custGeom>
            <a:ln w="10677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/>
          <p:nvPr/>
        </p:nvSpPr>
        <p:spPr>
          <a:xfrm>
            <a:off x="443484" y="7202423"/>
            <a:ext cx="9827260" cy="1905"/>
          </a:xfrm>
          <a:custGeom>
            <a:avLst/>
            <a:gdLst/>
            <a:ahLst/>
            <a:cxnLst/>
            <a:rect l="l" t="t" r="r" b="b"/>
            <a:pathLst>
              <a:path w="9827260" h="1904">
                <a:moveTo>
                  <a:pt x="9826751" y="1524"/>
                </a:moveTo>
                <a:lnTo>
                  <a:pt x="0" y="1524"/>
                </a:lnTo>
                <a:lnTo>
                  <a:pt x="0" y="0"/>
                </a:lnTo>
                <a:lnTo>
                  <a:pt x="9826751" y="0"/>
                </a:lnTo>
                <a:lnTo>
                  <a:pt x="9826751" y="1524"/>
                </a:lnTo>
                <a:close/>
              </a:path>
            </a:pathLst>
          </a:custGeom>
          <a:solidFill>
            <a:srgbClr val="F4F4DB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6" name="object 6"/>
          <p:cNvGrpSpPr/>
          <p:nvPr/>
        </p:nvGrpSpPr>
        <p:grpSpPr>
          <a:xfrm>
            <a:off x="504825" y="466629"/>
            <a:ext cx="518795" cy="117475"/>
            <a:chOff x="504825" y="466629"/>
            <a:chExt cx="518795" cy="117475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04825" y="469677"/>
              <a:ext cx="85439" cy="111347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0076" y="494061"/>
              <a:ext cx="77819" cy="90011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710171" y="468159"/>
              <a:ext cx="211454" cy="114300"/>
            </a:xfrm>
            <a:custGeom>
              <a:avLst/>
              <a:gdLst/>
              <a:ahLst/>
              <a:cxnLst/>
              <a:rect l="l" t="t" r="r" b="b"/>
              <a:pathLst>
                <a:path w="211455" h="114300">
                  <a:moveTo>
                    <a:pt x="18300" y="92671"/>
                  </a:moveTo>
                  <a:lnTo>
                    <a:pt x="0" y="92671"/>
                  </a:lnTo>
                  <a:lnTo>
                    <a:pt x="0" y="114007"/>
                  </a:lnTo>
                  <a:lnTo>
                    <a:pt x="18300" y="114007"/>
                  </a:lnTo>
                  <a:lnTo>
                    <a:pt x="18300" y="92671"/>
                  </a:lnTo>
                  <a:close/>
                </a:path>
                <a:path w="211455" h="114300">
                  <a:moveTo>
                    <a:pt x="116497" y="102196"/>
                  </a:moveTo>
                  <a:lnTo>
                    <a:pt x="92113" y="102196"/>
                  </a:lnTo>
                  <a:lnTo>
                    <a:pt x="92113" y="0"/>
                  </a:lnTo>
                  <a:lnTo>
                    <a:pt x="82969" y="0"/>
                  </a:lnTo>
                  <a:lnTo>
                    <a:pt x="81445" y="6096"/>
                  </a:lnTo>
                  <a:lnTo>
                    <a:pt x="79921" y="10668"/>
                  </a:lnTo>
                  <a:lnTo>
                    <a:pt x="75349" y="12192"/>
                  </a:lnTo>
                  <a:lnTo>
                    <a:pt x="72301" y="15240"/>
                  </a:lnTo>
                  <a:lnTo>
                    <a:pt x="64592" y="16764"/>
                  </a:lnTo>
                  <a:lnTo>
                    <a:pt x="55448" y="16764"/>
                  </a:lnTo>
                  <a:lnTo>
                    <a:pt x="55448" y="25908"/>
                  </a:lnTo>
                  <a:lnTo>
                    <a:pt x="79921" y="25908"/>
                  </a:lnTo>
                  <a:lnTo>
                    <a:pt x="79921" y="102196"/>
                  </a:lnTo>
                  <a:lnTo>
                    <a:pt x="55448" y="102196"/>
                  </a:lnTo>
                  <a:lnTo>
                    <a:pt x="55448" y="112864"/>
                  </a:lnTo>
                  <a:lnTo>
                    <a:pt x="116497" y="112864"/>
                  </a:lnTo>
                  <a:lnTo>
                    <a:pt x="116497" y="102196"/>
                  </a:lnTo>
                  <a:close/>
                </a:path>
                <a:path w="211455" h="114300">
                  <a:moveTo>
                    <a:pt x="211086" y="102196"/>
                  </a:moveTo>
                  <a:lnTo>
                    <a:pt x="188226" y="102196"/>
                  </a:lnTo>
                  <a:lnTo>
                    <a:pt x="188226" y="0"/>
                  </a:lnTo>
                  <a:lnTo>
                    <a:pt x="177558" y="0"/>
                  </a:lnTo>
                  <a:lnTo>
                    <a:pt x="176034" y="6096"/>
                  </a:lnTo>
                  <a:lnTo>
                    <a:pt x="174510" y="10668"/>
                  </a:lnTo>
                  <a:lnTo>
                    <a:pt x="169938" y="12192"/>
                  </a:lnTo>
                  <a:lnTo>
                    <a:pt x="166789" y="15240"/>
                  </a:lnTo>
                  <a:lnTo>
                    <a:pt x="159169" y="16764"/>
                  </a:lnTo>
                  <a:lnTo>
                    <a:pt x="150025" y="16764"/>
                  </a:lnTo>
                  <a:lnTo>
                    <a:pt x="150025" y="25908"/>
                  </a:lnTo>
                  <a:lnTo>
                    <a:pt x="174510" y="25908"/>
                  </a:lnTo>
                  <a:lnTo>
                    <a:pt x="174510" y="102196"/>
                  </a:lnTo>
                  <a:lnTo>
                    <a:pt x="150025" y="102196"/>
                  </a:lnTo>
                  <a:lnTo>
                    <a:pt x="150025" y="112864"/>
                  </a:lnTo>
                  <a:lnTo>
                    <a:pt x="211086" y="112864"/>
                  </a:lnTo>
                  <a:lnTo>
                    <a:pt x="211086" y="1021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4117" y="466629"/>
              <a:ext cx="79343" cy="117443"/>
            </a:xfrm>
            <a:prstGeom prst="rect">
              <a:avLst/>
            </a:prstGeom>
          </p:spPr>
        </p:pic>
      </p:grpSp>
      <p:grpSp>
        <p:nvGrpSpPr>
          <p:cNvPr id="11" name="object 11"/>
          <p:cNvGrpSpPr/>
          <p:nvPr/>
        </p:nvGrpSpPr>
        <p:grpSpPr>
          <a:xfrm>
            <a:off x="9080658" y="463581"/>
            <a:ext cx="581660" cy="149860"/>
            <a:chOff x="9080658" y="463581"/>
            <a:chExt cx="581660" cy="149860"/>
          </a:xfrm>
        </p:grpSpPr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080658" y="463581"/>
              <a:ext cx="265366" cy="120491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372028" y="472725"/>
              <a:ext cx="289750" cy="140398"/>
            </a:xfrm>
            <a:prstGeom prst="rect">
              <a:avLst/>
            </a:prstGeom>
          </p:spPr>
        </p:pic>
      </p:grpSp>
      <p:pic>
        <p:nvPicPr>
          <p:cNvPr id="14" name="object 14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716737" y="454437"/>
            <a:ext cx="459105" cy="135826"/>
          </a:xfrm>
          <a:prstGeom prst="rect">
            <a:avLst/>
          </a:prstGeom>
        </p:spPr>
      </p:pic>
      <p:grpSp>
        <p:nvGrpSpPr>
          <p:cNvPr id="15" name="object 15"/>
          <p:cNvGrpSpPr/>
          <p:nvPr/>
        </p:nvGrpSpPr>
        <p:grpSpPr>
          <a:xfrm>
            <a:off x="2467255" y="876390"/>
            <a:ext cx="5792470" cy="3760470"/>
            <a:chOff x="2467255" y="876390"/>
            <a:chExt cx="5792470" cy="3760470"/>
          </a:xfrm>
        </p:grpSpPr>
        <p:sp>
          <p:nvSpPr>
            <p:cNvPr id="16" name="object 16"/>
            <p:cNvSpPr/>
            <p:nvPr/>
          </p:nvSpPr>
          <p:spPr>
            <a:xfrm>
              <a:off x="2472594" y="881729"/>
              <a:ext cx="5781675" cy="3749675"/>
            </a:xfrm>
            <a:custGeom>
              <a:avLst/>
              <a:gdLst/>
              <a:ahLst/>
              <a:cxnLst/>
              <a:rect l="l" t="t" r="r" b="b"/>
              <a:pathLst>
                <a:path w="5781675" h="3749675">
                  <a:moveTo>
                    <a:pt x="0" y="0"/>
                  </a:moveTo>
                  <a:lnTo>
                    <a:pt x="3146869" y="0"/>
                  </a:lnTo>
                  <a:lnTo>
                    <a:pt x="3146869" y="3215449"/>
                  </a:lnTo>
                  <a:lnTo>
                    <a:pt x="0" y="3215449"/>
                  </a:lnTo>
                  <a:lnTo>
                    <a:pt x="0" y="0"/>
                  </a:lnTo>
                  <a:close/>
                </a:path>
                <a:path w="5781675" h="3749675">
                  <a:moveTo>
                    <a:pt x="3157537" y="0"/>
                  </a:moveTo>
                  <a:lnTo>
                    <a:pt x="5781293" y="0"/>
                  </a:lnTo>
                  <a:lnTo>
                    <a:pt x="5781293" y="3215449"/>
                  </a:lnTo>
                  <a:lnTo>
                    <a:pt x="3157537" y="3215449"/>
                  </a:lnTo>
                  <a:lnTo>
                    <a:pt x="3157537" y="0"/>
                  </a:lnTo>
                  <a:close/>
                </a:path>
                <a:path w="5781675" h="3749675">
                  <a:moveTo>
                    <a:pt x="0" y="3226117"/>
                  </a:moveTo>
                  <a:lnTo>
                    <a:pt x="3146869" y="3226117"/>
                  </a:lnTo>
                  <a:lnTo>
                    <a:pt x="3146869" y="3711416"/>
                  </a:lnTo>
                  <a:lnTo>
                    <a:pt x="0" y="3711416"/>
                  </a:lnTo>
                  <a:lnTo>
                    <a:pt x="0" y="3226117"/>
                  </a:lnTo>
                  <a:close/>
                </a:path>
                <a:path w="5781675" h="3749675">
                  <a:moveTo>
                    <a:pt x="3157537" y="3226117"/>
                  </a:moveTo>
                  <a:lnTo>
                    <a:pt x="5781293" y="3226117"/>
                  </a:lnTo>
                  <a:lnTo>
                    <a:pt x="5781293" y="3711416"/>
                  </a:lnTo>
                  <a:lnTo>
                    <a:pt x="3157537" y="3711416"/>
                  </a:lnTo>
                  <a:lnTo>
                    <a:pt x="3157537" y="3226117"/>
                  </a:lnTo>
                  <a:close/>
                </a:path>
                <a:path w="5781675" h="3749675">
                  <a:moveTo>
                    <a:pt x="0" y="3722084"/>
                  </a:moveTo>
                  <a:lnTo>
                    <a:pt x="3146869" y="3722084"/>
                  </a:lnTo>
                  <a:lnTo>
                    <a:pt x="3146869" y="3749516"/>
                  </a:lnTo>
                  <a:lnTo>
                    <a:pt x="0" y="3749516"/>
                  </a:lnTo>
                  <a:lnTo>
                    <a:pt x="0" y="3722084"/>
                  </a:lnTo>
                  <a:close/>
                </a:path>
                <a:path w="5781675" h="3749675">
                  <a:moveTo>
                    <a:pt x="3157537" y="3722084"/>
                  </a:moveTo>
                  <a:lnTo>
                    <a:pt x="5781293" y="3722084"/>
                  </a:lnTo>
                  <a:lnTo>
                    <a:pt x="5781293" y="3749516"/>
                  </a:lnTo>
                  <a:lnTo>
                    <a:pt x="3157537" y="3749516"/>
                  </a:lnTo>
                  <a:lnTo>
                    <a:pt x="3157537" y="3722084"/>
                  </a:lnTo>
                  <a:close/>
                </a:path>
              </a:pathLst>
            </a:custGeom>
            <a:ln w="1067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2885979" y="1304448"/>
              <a:ext cx="594995" cy="984885"/>
            </a:xfrm>
            <a:custGeom>
              <a:avLst/>
              <a:gdLst/>
              <a:ahLst/>
              <a:cxnLst/>
              <a:rect l="l" t="t" r="r" b="b"/>
              <a:pathLst>
                <a:path w="594995" h="984885">
                  <a:moveTo>
                    <a:pt x="594931" y="0"/>
                  </a:moveTo>
                  <a:lnTo>
                    <a:pt x="592645" y="54911"/>
                  </a:lnTo>
                  <a:lnTo>
                    <a:pt x="581215" y="109823"/>
                  </a:lnTo>
                  <a:lnTo>
                    <a:pt x="557550" y="170719"/>
                  </a:lnTo>
                  <a:lnTo>
                    <a:pt x="541642" y="206085"/>
                  </a:lnTo>
                  <a:lnTo>
                    <a:pt x="523249" y="244263"/>
                  </a:lnTo>
                  <a:lnTo>
                    <a:pt x="502546" y="284902"/>
                  </a:lnTo>
                  <a:lnTo>
                    <a:pt x="479710" y="327653"/>
                  </a:lnTo>
                  <a:lnTo>
                    <a:pt x="454914" y="372166"/>
                  </a:lnTo>
                  <a:lnTo>
                    <a:pt x="428333" y="418090"/>
                  </a:lnTo>
                  <a:lnTo>
                    <a:pt x="400143" y="465077"/>
                  </a:lnTo>
                  <a:lnTo>
                    <a:pt x="370518" y="512774"/>
                  </a:lnTo>
                  <a:lnTo>
                    <a:pt x="339634" y="560834"/>
                  </a:lnTo>
                  <a:lnTo>
                    <a:pt x="307665" y="608905"/>
                  </a:lnTo>
                  <a:lnTo>
                    <a:pt x="274786" y="656638"/>
                  </a:lnTo>
                  <a:lnTo>
                    <a:pt x="241173" y="703682"/>
                  </a:lnTo>
                  <a:lnTo>
                    <a:pt x="206999" y="749688"/>
                  </a:lnTo>
                  <a:lnTo>
                    <a:pt x="172441" y="794305"/>
                  </a:lnTo>
                  <a:lnTo>
                    <a:pt x="137673" y="837184"/>
                  </a:lnTo>
                  <a:lnTo>
                    <a:pt x="102870" y="877974"/>
                  </a:lnTo>
                  <a:lnTo>
                    <a:pt x="68206" y="916325"/>
                  </a:lnTo>
                  <a:lnTo>
                    <a:pt x="33858" y="951888"/>
                  </a:lnTo>
                  <a:lnTo>
                    <a:pt x="0" y="984313"/>
                  </a:lnTo>
                </a:path>
              </a:pathLst>
            </a:custGeom>
            <a:ln w="86944">
              <a:solidFill>
                <a:srgbClr val="BF080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3534251" y="1481423"/>
              <a:ext cx="433705" cy="294640"/>
            </a:xfrm>
            <a:custGeom>
              <a:avLst/>
              <a:gdLst/>
              <a:ahLst/>
              <a:cxnLst/>
              <a:rect l="l" t="t" r="r" b="b"/>
              <a:pathLst>
                <a:path w="433704" h="294639">
                  <a:moveTo>
                    <a:pt x="0" y="0"/>
                  </a:moveTo>
                  <a:lnTo>
                    <a:pt x="49453" y="20734"/>
                  </a:lnTo>
                  <a:lnTo>
                    <a:pt x="97200" y="43531"/>
                  </a:lnTo>
                  <a:lnTo>
                    <a:pt x="143370" y="68343"/>
                  </a:lnTo>
                  <a:lnTo>
                    <a:pt x="188092" y="95123"/>
                  </a:lnTo>
                  <a:lnTo>
                    <a:pt x="231493" y="123824"/>
                  </a:lnTo>
                  <a:lnTo>
                    <a:pt x="273702" y="154401"/>
                  </a:lnTo>
                  <a:lnTo>
                    <a:pt x="314849" y="186804"/>
                  </a:lnTo>
                  <a:lnTo>
                    <a:pt x="355061" y="220989"/>
                  </a:lnTo>
                  <a:lnTo>
                    <a:pt x="394467" y="256907"/>
                  </a:lnTo>
                  <a:lnTo>
                    <a:pt x="433197" y="294512"/>
                  </a:lnTo>
                </a:path>
              </a:pathLst>
            </a:custGeom>
            <a:ln w="86944">
              <a:solidFill>
                <a:srgbClr val="BF750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3230689" y="2032920"/>
              <a:ext cx="521970" cy="83185"/>
            </a:xfrm>
            <a:custGeom>
              <a:avLst/>
              <a:gdLst/>
              <a:ahLst/>
              <a:cxnLst/>
              <a:rect l="l" t="t" r="r" b="b"/>
              <a:pathLst>
                <a:path w="521970" h="83185">
                  <a:moveTo>
                    <a:pt x="0" y="80295"/>
                  </a:moveTo>
                  <a:lnTo>
                    <a:pt x="28034" y="80962"/>
                  </a:lnTo>
                  <a:lnTo>
                    <a:pt x="49041" y="82200"/>
                  </a:lnTo>
                  <a:lnTo>
                    <a:pt x="64601" y="82867"/>
                  </a:lnTo>
                  <a:lnTo>
                    <a:pt x="128716" y="71347"/>
                  </a:lnTo>
                  <a:lnTo>
                    <a:pt x="181394" y="60635"/>
                  </a:lnTo>
                  <a:lnTo>
                    <a:pt x="233577" y="49883"/>
                  </a:lnTo>
                  <a:lnTo>
                    <a:pt x="284511" y="39290"/>
                  </a:lnTo>
                  <a:lnTo>
                    <a:pt x="333446" y="29054"/>
                  </a:lnTo>
                  <a:lnTo>
                    <a:pt x="379627" y="19374"/>
                  </a:lnTo>
                  <a:lnTo>
                    <a:pt x="422304" y="10448"/>
                  </a:lnTo>
                  <a:lnTo>
                    <a:pt x="460724" y="2476"/>
                  </a:lnTo>
                  <a:lnTo>
                    <a:pt x="474321" y="309"/>
                  </a:lnTo>
                  <a:lnTo>
                    <a:pt x="486060" y="0"/>
                  </a:lnTo>
                  <a:lnTo>
                    <a:pt x="500372" y="547"/>
                  </a:lnTo>
                  <a:lnTo>
                    <a:pt x="521684" y="952"/>
                  </a:lnTo>
                </a:path>
              </a:pathLst>
            </a:custGeom>
            <a:ln w="86944">
              <a:solidFill>
                <a:srgbClr val="9ABF0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2933223" y="2360104"/>
              <a:ext cx="1021080" cy="170815"/>
            </a:xfrm>
            <a:custGeom>
              <a:avLst/>
              <a:gdLst/>
              <a:ahLst/>
              <a:cxnLst/>
              <a:rect l="l" t="t" r="r" b="b"/>
              <a:pathLst>
                <a:path w="1021079" h="170814">
                  <a:moveTo>
                    <a:pt x="0" y="162115"/>
                  </a:moveTo>
                  <a:lnTo>
                    <a:pt x="46742" y="168568"/>
                  </a:lnTo>
                  <a:lnTo>
                    <a:pt x="93475" y="170306"/>
                  </a:lnTo>
                  <a:lnTo>
                    <a:pt x="137334" y="168330"/>
                  </a:lnTo>
                  <a:lnTo>
                    <a:pt x="175450" y="163639"/>
                  </a:lnTo>
                  <a:lnTo>
                    <a:pt x="215765" y="156934"/>
                  </a:lnTo>
                  <a:lnTo>
                    <a:pt x="259504" y="149099"/>
                  </a:lnTo>
                  <a:lnTo>
                    <a:pt x="306187" y="140268"/>
                  </a:lnTo>
                  <a:lnTo>
                    <a:pt x="355335" y="130574"/>
                  </a:lnTo>
                  <a:lnTo>
                    <a:pt x="406467" y="120149"/>
                  </a:lnTo>
                  <a:lnTo>
                    <a:pt x="459103" y="109126"/>
                  </a:lnTo>
                  <a:lnTo>
                    <a:pt x="512764" y="97638"/>
                  </a:lnTo>
                  <a:lnTo>
                    <a:pt x="566970" y="85818"/>
                  </a:lnTo>
                  <a:lnTo>
                    <a:pt x="621241" y="73799"/>
                  </a:lnTo>
                  <a:lnTo>
                    <a:pt x="675096" y="61714"/>
                  </a:lnTo>
                  <a:lnTo>
                    <a:pt x="728057" y="49697"/>
                  </a:lnTo>
                  <a:lnTo>
                    <a:pt x="779643" y="37879"/>
                  </a:lnTo>
                  <a:lnTo>
                    <a:pt x="829374" y="26393"/>
                  </a:lnTo>
                  <a:lnTo>
                    <a:pt x="876771" y="15374"/>
                  </a:lnTo>
                  <a:lnTo>
                    <a:pt x="921353" y="4952"/>
                  </a:lnTo>
                  <a:lnTo>
                    <a:pt x="944816" y="1047"/>
                  </a:lnTo>
                  <a:lnTo>
                    <a:pt x="968109" y="0"/>
                  </a:lnTo>
                  <a:lnTo>
                    <a:pt x="992813" y="666"/>
                  </a:lnTo>
                  <a:lnTo>
                    <a:pt x="1020508" y="1904"/>
                  </a:lnTo>
                </a:path>
              </a:pathLst>
            </a:custGeom>
            <a:ln w="86944">
              <a:solidFill>
                <a:srgbClr val="2DBF0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3471767" y="2154459"/>
              <a:ext cx="44450" cy="1076325"/>
            </a:xfrm>
            <a:custGeom>
              <a:avLst/>
              <a:gdLst/>
              <a:ahLst/>
              <a:cxnLst/>
              <a:rect l="l" t="t" r="r" b="b"/>
              <a:pathLst>
                <a:path w="44450" h="1076325">
                  <a:moveTo>
                    <a:pt x="0" y="0"/>
                  </a:moveTo>
                  <a:lnTo>
                    <a:pt x="31623" y="45196"/>
                  </a:lnTo>
                  <a:lnTo>
                    <a:pt x="42672" y="96107"/>
                  </a:lnTo>
                  <a:lnTo>
                    <a:pt x="42684" y="120173"/>
                  </a:lnTo>
                  <a:lnTo>
                    <a:pt x="42719" y="152265"/>
                  </a:lnTo>
                  <a:lnTo>
                    <a:pt x="42774" y="191504"/>
                  </a:lnTo>
                  <a:lnTo>
                    <a:pt x="42846" y="237014"/>
                  </a:lnTo>
                  <a:lnTo>
                    <a:pt x="42933" y="287918"/>
                  </a:lnTo>
                  <a:lnTo>
                    <a:pt x="43032" y="343340"/>
                  </a:lnTo>
                  <a:lnTo>
                    <a:pt x="43140" y="402401"/>
                  </a:lnTo>
                  <a:lnTo>
                    <a:pt x="43255" y="464225"/>
                  </a:lnTo>
                  <a:lnTo>
                    <a:pt x="43374" y="527936"/>
                  </a:lnTo>
                  <a:lnTo>
                    <a:pt x="43494" y="592655"/>
                  </a:lnTo>
                  <a:lnTo>
                    <a:pt x="43613" y="657507"/>
                  </a:lnTo>
                  <a:lnTo>
                    <a:pt x="43727" y="721615"/>
                  </a:lnTo>
                  <a:lnTo>
                    <a:pt x="43836" y="784100"/>
                  </a:lnTo>
                  <a:lnTo>
                    <a:pt x="43935" y="844087"/>
                  </a:lnTo>
                  <a:lnTo>
                    <a:pt x="44021" y="900698"/>
                  </a:lnTo>
                  <a:lnTo>
                    <a:pt x="44094" y="953057"/>
                  </a:lnTo>
                  <a:lnTo>
                    <a:pt x="44149" y="1000286"/>
                  </a:lnTo>
                  <a:lnTo>
                    <a:pt x="44183" y="1041509"/>
                  </a:lnTo>
                  <a:lnTo>
                    <a:pt x="44196" y="1075848"/>
                  </a:lnTo>
                </a:path>
              </a:pathLst>
            </a:custGeom>
            <a:ln w="86944">
              <a:solidFill>
                <a:srgbClr val="08BF5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3001899" y="2828925"/>
              <a:ext cx="222885" cy="270510"/>
            </a:xfrm>
            <a:custGeom>
              <a:avLst/>
              <a:gdLst/>
              <a:ahLst/>
              <a:cxnLst/>
              <a:rect l="l" t="t" r="r" b="b"/>
              <a:pathLst>
                <a:path w="222885" h="270510">
                  <a:moveTo>
                    <a:pt x="0" y="0"/>
                  </a:moveTo>
                  <a:lnTo>
                    <a:pt x="52194" y="43575"/>
                  </a:lnTo>
                  <a:lnTo>
                    <a:pt x="96708" y="87226"/>
                  </a:lnTo>
                  <a:lnTo>
                    <a:pt x="134075" y="129912"/>
                  </a:lnTo>
                  <a:lnTo>
                    <a:pt x="164826" y="170587"/>
                  </a:lnTo>
                  <a:lnTo>
                    <a:pt x="189491" y="208211"/>
                  </a:lnTo>
                  <a:lnTo>
                    <a:pt x="208604" y="241739"/>
                  </a:lnTo>
                  <a:lnTo>
                    <a:pt x="222694" y="270128"/>
                  </a:lnTo>
                </a:path>
              </a:pathLst>
            </a:custGeom>
            <a:ln w="86944">
              <a:solidFill>
                <a:srgbClr val="08BFB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3679221" y="2615279"/>
              <a:ext cx="243204" cy="379095"/>
            </a:xfrm>
            <a:custGeom>
              <a:avLst/>
              <a:gdLst/>
              <a:ahLst/>
              <a:cxnLst/>
              <a:rect l="l" t="t" r="r" b="b"/>
              <a:pathLst>
                <a:path w="243204" h="379094">
                  <a:moveTo>
                    <a:pt x="240982" y="0"/>
                  </a:moveTo>
                  <a:lnTo>
                    <a:pt x="242982" y="16318"/>
                  </a:lnTo>
                  <a:lnTo>
                    <a:pt x="242125" y="34182"/>
                  </a:lnTo>
                  <a:lnTo>
                    <a:pt x="238410" y="51743"/>
                  </a:lnTo>
                  <a:lnTo>
                    <a:pt x="218165" y="92426"/>
                  </a:lnTo>
                  <a:lnTo>
                    <a:pt x="181907" y="152000"/>
                  </a:lnTo>
                  <a:lnTo>
                    <a:pt x="157638" y="187368"/>
                  </a:lnTo>
                  <a:lnTo>
                    <a:pt x="128155" y="227170"/>
                  </a:lnTo>
                  <a:lnTo>
                    <a:pt x="92615" y="271940"/>
                  </a:lnTo>
                  <a:lnTo>
                    <a:pt x="50177" y="322212"/>
                  </a:lnTo>
                  <a:lnTo>
                    <a:pt x="0" y="378523"/>
                  </a:lnTo>
                </a:path>
              </a:pathLst>
            </a:custGeom>
            <a:ln w="86944">
              <a:solidFill>
                <a:srgbClr val="0852B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2901219" y="3036474"/>
              <a:ext cx="1080135" cy="459740"/>
            </a:xfrm>
            <a:custGeom>
              <a:avLst/>
              <a:gdLst/>
              <a:ahLst/>
              <a:cxnLst/>
              <a:rect l="l" t="t" r="r" b="b"/>
              <a:pathLst>
                <a:path w="1080135" h="459739">
                  <a:moveTo>
                    <a:pt x="0" y="442626"/>
                  </a:moveTo>
                  <a:lnTo>
                    <a:pt x="23660" y="455175"/>
                  </a:lnTo>
                  <a:lnTo>
                    <a:pt x="49768" y="459581"/>
                  </a:lnTo>
                  <a:lnTo>
                    <a:pt x="76161" y="457414"/>
                  </a:lnTo>
                  <a:lnTo>
                    <a:pt x="124670" y="439774"/>
                  </a:lnTo>
                  <a:lnTo>
                    <a:pt x="174067" y="417391"/>
                  </a:lnTo>
                  <a:lnTo>
                    <a:pt x="245050" y="384894"/>
                  </a:lnTo>
                  <a:lnTo>
                    <a:pt x="287443" y="365414"/>
                  </a:lnTo>
                  <a:lnTo>
                    <a:pt x="333800" y="344078"/>
                  </a:lnTo>
                  <a:lnTo>
                    <a:pt x="383644" y="321111"/>
                  </a:lnTo>
                  <a:lnTo>
                    <a:pt x="436497" y="296738"/>
                  </a:lnTo>
                  <a:lnTo>
                    <a:pt x="491882" y="271183"/>
                  </a:lnTo>
                  <a:lnTo>
                    <a:pt x="549321" y="244671"/>
                  </a:lnTo>
                  <a:lnTo>
                    <a:pt x="608338" y="217425"/>
                  </a:lnTo>
                  <a:lnTo>
                    <a:pt x="668453" y="189670"/>
                  </a:lnTo>
                  <a:lnTo>
                    <a:pt x="729191" y="161632"/>
                  </a:lnTo>
                  <a:lnTo>
                    <a:pt x="790074" y="133533"/>
                  </a:lnTo>
                  <a:lnTo>
                    <a:pt x="850623" y="105599"/>
                  </a:lnTo>
                  <a:lnTo>
                    <a:pt x="910363" y="78055"/>
                  </a:lnTo>
                  <a:lnTo>
                    <a:pt x="968814" y="51124"/>
                  </a:lnTo>
                  <a:lnTo>
                    <a:pt x="1025500" y="25030"/>
                  </a:lnTo>
                  <a:lnTo>
                    <a:pt x="1079944" y="0"/>
                  </a:lnTo>
                </a:path>
              </a:pathLst>
            </a:custGeom>
            <a:ln w="86944">
              <a:solidFill>
                <a:srgbClr val="2D08B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4101750" y="2100453"/>
              <a:ext cx="1203960" cy="149860"/>
            </a:xfrm>
            <a:custGeom>
              <a:avLst/>
              <a:gdLst/>
              <a:ahLst/>
              <a:cxnLst/>
              <a:rect l="l" t="t" r="r" b="b"/>
              <a:pathLst>
                <a:path w="1203960" h="149860">
                  <a:moveTo>
                    <a:pt x="0" y="133350"/>
                  </a:moveTo>
                  <a:lnTo>
                    <a:pt x="45974" y="145494"/>
                  </a:lnTo>
                  <a:lnTo>
                    <a:pt x="97976" y="149352"/>
                  </a:lnTo>
                  <a:lnTo>
                    <a:pt x="150567" y="147494"/>
                  </a:lnTo>
                  <a:lnTo>
                    <a:pt x="198310" y="142494"/>
                  </a:lnTo>
                  <a:lnTo>
                    <a:pt x="245767" y="136732"/>
                  </a:lnTo>
                  <a:lnTo>
                    <a:pt x="295339" y="130262"/>
                  </a:lnTo>
                  <a:lnTo>
                    <a:pt x="346698" y="123166"/>
                  </a:lnTo>
                  <a:lnTo>
                    <a:pt x="399519" y="115529"/>
                  </a:lnTo>
                  <a:lnTo>
                    <a:pt x="453475" y="107434"/>
                  </a:lnTo>
                  <a:lnTo>
                    <a:pt x="508241" y="98966"/>
                  </a:lnTo>
                  <a:lnTo>
                    <a:pt x="563490" y="90208"/>
                  </a:lnTo>
                  <a:lnTo>
                    <a:pt x="618896" y="81244"/>
                  </a:lnTo>
                  <a:lnTo>
                    <a:pt x="674133" y="72159"/>
                  </a:lnTo>
                  <a:lnTo>
                    <a:pt x="728875" y="63034"/>
                  </a:lnTo>
                  <a:lnTo>
                    <a:pt x="782795" y="53956"/>
                  </a:lnTo>
                  <a:lnTo>
                    <a:pt x="835568" y="45007"/>
                  </a:lnTo>
                  <a:lnTo>
                    <a:pt x="886867" y="36272"/>
                  </a:lnTo>
                  <a:lnTo>
                    <a:pt x="936365" y="27834"/>
                  </a:lnTo>
                  <a:lnTo>
                    <a:pt x="983738" y="19777"/>
                  </a:lnTo>
                  <a:lnTo>
                    <a:pt x="1028658" y="12186"/>
                  </a:lnTo>
                  <a:lnTo>
                    <a:pt x="1070800" y="5143"/>
                  </a:lnTo>
                  <a:lnTo>
                    <a:pt x="1104391" y="1071"/>
                  </a:lnTo>
                  <a:lnTo>
                    <a:pt x="1137142" y="0"/>
                  </a:lnTo>
                  <a:lnTo>
                    <a:pt x="1169893" y="1500"/>
                  </a:lnTo>
                  <a:lnTo>
                    <a:pt x="1203483" y="5143"/>
                  </a:lnTo>
                </a:path>
              </a:pathLst>
            </a:custGeom>
            <a:ln w="86944">
              <a:solidFill>
                <a:srgbClr val="9A08B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4635626" y="1261681"/>
              <a:ext cx="43180" cy="2440305"/>
            </a:xfrm>
            <a:custGeom>
              <a:avLst/>
              <a:gdLst/>
              <a:ahLst/>
              <a:cxnLst/>
              <a:rect l="l" t="t" r="r" b="b"/>
              <a:pathLst>
                <a:path w="43179" h="2440304">
                  <a:moveTo>
                    <a:pt x="0" y="0"/>
                  </a:moveTo>
                  <a:lnTo>
                    <a:pt x="18240" y="22042"/>
                  </a:lnTo>
                  <a:lnTo>
                    <a:pt x="31623" y="48256"/>
                  </a:lnTo>
                  <a:lnTo>
                    <a:pt x="39862" y="77058"/>
                  </a:lnTo>
                  <a:lnTo>
                    <a:pt x="42672" y="106870"/>
                  </a:lnTo>
                  <a:lnTo>
                    <a:pt x="42672" y="110996"/>
                  </a:lnTo>
                  <a:lnTo>
                    <a:pt x="42672" y="120188"/>
                  </a:lnTo>
                  <a:lnTo>
                    <a:pt x="42672" y="2414617"/>
                  </a:lnTo>
                  <a:lnTo>
                    <a:pt x="42672" y="2440209"/>
                  </a:lnTo>
                </a:path>
              </a:pathLst>
            </a:custGeom>
            <a:ln w="86944">
              <a:solidFill>
                <a:srgbClr val="BF0875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7" name="object 2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310032" y="1203674"/>
              <a:ext cx="90011" cy="167925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747801" y="1310544"/>
              <a:ext cx="112871" cy="172402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383280" y="1841563"/>
              <a:ext cx="109823" cy="175545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728817" y="2420016"/>
              <a:ext cx="126682" cy="167830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278028" y="2209419"/>
              <a:ext cx="108299" cy="172402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808167" y="2706909"/>
              <a:ext cx="117436" cy="175450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679221" y="2488691"/>
              <a:ext cx="112871" cy="167830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695289" y="3353942"/>
              <a:ext cx="118967" cy="175545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089558" y="1954530"/>
              <a:ext cx="117294" cy="175450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426648" y="1118235"/>
              <a:ext cx="115919" cy="175545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301585" y="1121282"/>
              <a:ext cx="89915" cy="167830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642419" y="2296382"/>
              <a:ext cx="144875" cy="134302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5854446" y="2354389"/>
              <a:ext cx="27940" cy="27940"/>
            </a:xfrm>
            <a:custGeom>
              <a:avLst/>
              <a:gdLst/>
              <a:ahLst/>
              <a:cxnLst/>
              <a:rect l="l" t="t" r="r" b="b"/>
              <a:pathLst>
                <a:path w="27939" h="27939">
                  <a:moveTo>
                    <a:pt x="18288" y="27431"/>
                  </a:moveTo>
                  <a:lnTo>
                    <a:pt x="10668" y="27431"/>
                  </a:lnTo>
                  <a:lnTo>
                    <a:pt x="4572" y="24383"/>
                  </a:lnTo>
                  <a:lnTo>
                    <a:pt x="1524" y="21335"/>
                  </a:lnTo>
                  <a:lnTo>
                    <a:pt x="0" y="18287"/>
                  </a:lnTo>
                  <a:lnTo>
                    <a:pt x="0" y="13715"/>
                  </a:lnTo>
                  <a:lnTo>
                    <a:pt x="0" y="10667"/>
                  </a:lnTo>
                  <a:lnTo>
                    <a:pt x="1524" y="7619"/>
                  </a:lnTo>
                  <a:lnTo>
                    <a:pt x="7620" y="1523"/>
                  </a:lnTo>
                  <a:lnTo>
                    <a:pt x="10668" y="0"/>
                  </a:lnTo>
                  <a:lnTo>
                    <a:pt x="18288" y="0"/>
                  </a:lnTo>
                  <a:lnTo>
                    <a:pt x="21336" y="1523"/>
                  </a:lnTo>
                  <a:lnTo>
                    <a:pt x="24384" y="4571"/>
                  </a:lnTo>
                  <a:lnTo>
                    <a:pt x="27432" y="10667"/>
                  </a:lnTo>
                  <a:lnTo>
                    <a:pt x="27432" y="18287"/>
                  </a:lnTo>
                  <a:lnTo>
                    <a:pt x="24384" y="24383"/>
                  </a:lnTo>
                  <a:lnTo>
                    <a:pt x="18288" y="2743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0" name="object 40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945886" y="2299430"/>
              <a:ext cx="148018" cy="132778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6159531" y="2354389"/>
              <a:ext cx="27940" cy="27940"/>
            </a:xfrm>
            <a:custGeom>
              <a:avLst/>
              <a:gdLst/>
              <a:ahLst/>
              <a:cxnLst/>
              <a:rect l="l" t="t" r="r" b="b"/>
              <a:pathLst>
                <a:path w="27939" h="27939">
                  <a:moveTo>
                    <a:pt x="18288" y="27431"/>
                  </a:moveTo>
                  <a:lnTo>
                    <a:pt x="10668" y="27431"/>
                  </a:lnTo>
                  <a:lnTo>
                    <a:pt x="4572" y="24383"/>
                  </a:lnTo>
                  <a:lnTo>
                    <a:pt x="1524" y="21335"/>
                  </a:lnTo>
                  <a:lnTo>
                    <a:pt x="0" y="18287"/>
                  </a:lnTo>
                  <a:lnTo>
                    <a:pt x="0" y="13715"/>
                  </a:lnTo>
                  <a:lnTo>
                    <a:pt x="0" y="10667"/>
                  </a:lnTo>
                  <a:lnTo>
                    <a:pt x="1524" y="7619"/>
                  </a:lnTo>
                  <a:lnTo>
                    <a:pt x="7620" y="1523"/>
                  </a:lnTo>
                  <a:lnTo>
                    <a:pt x="10668" y="0"/>
                  </a:lnTo>
                  <a:lnTo>
                    <a:pt x="18288" y="0"/>
                  </a:lnTo>
                  <a:lnTo>
                    <a:pt x="21336" y="1523"/>
                  </a:lnTo>
                  <a:lnTo>
                    <a:pt x="24384" y="4571"/>
                  </a:lnTo>
                  <a:lnTo>
                    <a:pt x="27432" y="10667"/>
                  </a:lnTo>
                  <a:lnTo>
                    <a:pt x="27432" y="18287"/>
                  </a:lnTo>
                  <a:lnTo>
                    <a:pt x="24384" y="24383"/>
                  </a:lnTo>
                  <a:lnTo>
                    <a:pt x="18288" y="2743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2" name="object 42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250971" y="2296382"/>
              <a:ext cx="138874" cy="135826"/>
            </a:xfrm>
            <a:prstGeom prst="rect">
              <a:avLst/>
            </a:prstGeom>
          </p:spPr>
        </p:pic>
        <p:sp>
          <p:nvSpPr>
            <p:cNvPr id="43" name="object 43"/>
            <p:cNvSpPr/>
            <p:nvPr/>
          </p:nvSpPr>
          <p:spPr>
            <a:xfrm>
              <a:off x="6464522" y="2354389"/>
              <a:ext cx="27940" cy="27940"/>
            </a:xfrm>
            <a:custGeom>
              <a:avLst/>
              <a:gdLst/>
              <a:ahLst/>
              <a:cxnLst/>
              <a:rect l="l" t="t" r="r" b="b"/>
              <a:pathLst>
                <a:path w="27939" h="27939">
                  <a:moveTo>
                    <a:pt x="18383" y="27431"/>
                  </a:moveTo>
                  <a:lnTo>
                    <a:pt x="10763" y="27431"/>
                  </a:lnTo>
                  <a:lnTo>
                    <a:pt x="4667" y="24383"/>
                  </a:lnTo>
                  <a:lnTo>
                    <a:pt x="1524" y="21335"/>
                  </a:lnTo>
                  <a:lnTo>
                    <a:pt x="0" y="18287"/>
                  </a:lnTo>
                  <a:lnTo>
                    <a:pt x="0" y="13715"/>
                  </a:lnTo>
                  <a:lnTo>
                    <a:pt x="0" y="10667"/>
                  </a:lnTo>
                  <a:lnTo>
                    <a:pt x="1524" y="7619"/>
                  </a:lnTo>
                  <a:lnTo>
                    <a:pt x="4667" y="4571"/>
                  </a:lnTo>
                  <a:lnTo>
                    <a:pt x="7715" y="1523"/>
                  </a:lnTo>
                  <a:lnTo>
                    <a:pt x="10763" y="0"/>
                  </a:lnTo>
                  <a:lnTo>
                    <a:pt x="18383" y="0"/>
                  </a:lnTo>
                  <a:lnTo>
                    <a:pt x="21431" y="1523"/>
                  </a:lnTo>
                  <a:lnTo>
                    <a:pt x="27527" y="7619"/>
                  </a:lnTo>
                  <a:lnTo>
                    <a:pt x="27527" y="21335"/>
                  </a:lnTo>
                  <a:lnTo>
                    <a:pt x="24479" y="24383"/>
                  </a:lnTo>
                  <a:lnTo>
                    <a:pt x="18383" y="2743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4" name="object 44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556057" y="2296382"/>
              <a:ext cx="148018" cy="135826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6771132" y="2354389"/>
              <a:ext cx="27940" cy="27940"/>
            </a:xfrm>
            <a:custGeom>
              <a:avLst/>
              <a:gdLst/>
              <a:ahLst/>
              <a:cxnLst/>
              <a:rect l="l" t="t" r="r" b="b"/>
              <a:pathLst>
                <a:path w="27940" h="27939">
                  <a:moveTo>
                    <a:pt x="16859" y="27431"/>
                  </a:moveTo>
                  <a:lnTo>
                    <a:pt x="9239" y="27431"/>
                  </a:lnTo>
                  <a:lnTo>
                    <a:pt x="3048" y="24383"/>
                  </a:lnTo>
                  <a:lnTo>
                    <a:pt x="0" y="21335"/>
                  </a:lnTo>
                  <a:lnTo>
                    <a:pt x="0" y="13715"/>
                  </a:lnTo>
                  <a:lnTo>
                    <a:pt x="0" y="7619"/>
                  </a:lnTo>
                  <a:lnTo>
                    <a:pt x="6096" y="1523"/>
                  </a:lnTo>
                  <a:lnTo>
                    <a:pt x="9239" y="0"/>
                  </a:lnTo>
                  <a:lnTo>
                    <a:pt x="16859" y="0"/>
                  </a:lnTo>
                  <a:lnTo>
                    <a:pt x="19907" y="1523"/>
                  </a:lnTo>
                  <a:lnTo>
                    <a:pt x="26003" y="7619"/>
                  </a:lnTo>
                  <a:lnTo>
                    <a:pt x="27527" y="10667"/>
                  </a:lnTo>
                  <a:lnTo>
                    <a:pt x="27527" y="18287"/>
                  </a:lnTo>
                  <a:lnTo>
                    <a:pt x="26003" y="21335"/>
                  </a:lnTo>
                  <a:lnTo>
                    <a:pt x="22955" y="24383"/>
                  </a:lnTo>
                  <a:lnTo>
                    <a:pt x="16859" y="2743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6" name="object 46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6865715" y="2296382"/>
              <a:ext cx="140398" cy="135826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7076217" y="2354389"/>
              <a:ext cx="27940" cy="27940"/>
            </a:xfrm>
            <a:custGeom>
              <a:avLst/>
              <a:gdLst/>
              <a:ahLst/>
              <a:cxnLst/>
              <a:rect l="l" t="t" r="r" b="b"/>
              <a:pathLst>
                <a:path w="27940" h="27939">
                  <a:moveTo>
                    <a:pt x="16859" y="27431"/>
                  </a:moveTo>
                  <a:lnTo>
                    <a:pt x="9144" y="27431"/>
                  </a:lnTo>
                  <a:lnTo>
                    <a:pt x="3048" y="24383"/>
                  </a:lnTo>
                  <a:lnTo>
                    <a:pt x="0" y="18287"/>
                  </a:lnTo>
                  <a:lnTo>
                    <a:pt x="0" y="13715"/>
                  </a:lnTo>
                  <a:lnTo>
                    <a:pt x="0" y="10667"/>
                  </a:lnTo>
                  <a:lnTo>
                    <a:pt x="3048" y="4571"/>
                  </a:lnTo>
                  <a:lnTo>
                    <a:pt x="6096" y="1523"/>
                  </a:lnTo>
                  <a:lnTo>
                    <a:pt x="9144" y="0"/>
                  </a:lnTo>
                  <a:lnTo>
                    <a:pt x="16859" y="0"/>
                  </a:lnTo>
                  <a:lnTo>
                    <a:pt x="19907" y="1523"/>
                  </a:lnTo>
                  <a:lnTo>
                    <a:pt x="26003" y="7619"/>
                  </a:lnTo>
                  <a:lnTo>
                    <a:pt x="27527" y="10667"/>
                  </a:lnTo>
                  <a:lnTo>
                    <a:pt x="27527" y="18287"/>
                  </a:lnTo>
                  <a:lnTo>
                    <a:pt x="26003" y="21335"/>
                  </a:lnTo>
                  <a:lnTo>
                    <a:pt x="22955" y="24383"/>
                  </a:lnTo>
                  <a:lnTo>
                    <a:pt x="16859" y="2743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8" name="object 48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7166229" y="2296382"/>
              <a:ext cx="146494" cy="135826"/>
            </a:xfrm>
            <a:prstGeom prst="rect">
              <a:avLst/>
            </a:prstGeom>
          </p:spPr>
        </p:pic>
        <p:sp>
          <p:nvSpPr>
            <p:cNvPr id="49" name="object 49"/>
            <p:cNvSpPr/>
            <p:nvPr/>
          </p:nvSpPr>
          <p:spPr>
            <a:xfrm>
              <a:off x="7381303" y="2354389"/>
              <a:ext cx="27940" cy="27940"/>
            </a:xfrm>
            <a:custGeom>
              <a:avLst/>
              <a:gdLst/>
              <a:ahLst/>
              <a:cxnLst/>
              <a:rect l="l" t="t" r="r" b="b"/>
              <a:pathLst>
                <a:path w="27940" h="27939">
                  <a:moveTo>
                    <a:pt x="16859" y="27431"/>
                  </a:moveTo>
                  <a:lnTo>
                    <a:pt x="9144" y="27431"/>
                  </a:lnTo>
                  <a:lnTo>
                    <a:pt x="3048" y="24383"/>
                  </a:lnTo>
                  <a:lnTo>
                    <a:pt x="0" y="18287"/>
                  </a:lnTo>
                  <a:lnTo>
                    <a:pt x="0" y="13715"/>
                  </a:lnTo>
                  <a:lnTo>
                    <a:pt x="0" y="10667"/>
                  </a:lnTo>
                  <a:lnTo>
                    <a:pt x="3048" y="4571"/>
                  </a:lnTo>
                  <a:lnTo>
                    <a:pt x="6096" y="1523"/>
                  </a:lnTo>
                  <a:lnTo>
                    <a:pt x="9144" y="0"/>
                  </a:lnTo>
                  <a:lnTo>
                    <a:pt x="16859" y="0"/>
                  </a:lnTo>
                  <a:lnTo>
                    <a:pt x="19907" y="1523"/>
                  </a:lnTo>
                  <a:lnTo>
                    <a:pt x="26003" y="7619"/>
                  </a:lnTo>
                  <a:lnTo>
                    <a:pt x="27527" y="10667"/>
                  </a:lnTo>
                  <a:lnTo>
                    <a:pt x="27527" y="18287"/>
                  </a:lnTo>
                  <a:lnTo>
                    <a:pt x="26003" y="21335"/>
                  </a:lnTo>
                  <a:lnTo>
                    <a:pt x="22955" y="24383"/>
                  </a:lnTo>
                  <a:lnTo>
                    <a:pt x="16859" y="2743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0" name="object 50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7471314" y="2296382"/>
              <a:ext cx="149542" cy="135826"/>
            </a:xfrm>
            <a:prstGeom prst="rect">
              <a:avLst/>
            </a:prstGeom>
          </p:spPr>
        </p:pic>
        <p:sp>
          <p:nvSpPr>
            <p:cNvPr id="51" name="object 51"/>
            <p:cNvSpPr/>
            <p:nvPr/>
          </p:nvSpPr>
          <p:spPr>
            <a:xfrm>
              <a:off x="7686388" y="2354294"/>
              <a:ext cx="27940" cy="27940"/>
            </a:xfrm>
            <a:custGeom>
              <a:avLst/>
              <a:gdLst/>
              <a:ahLst/>
              <a:cxnLst/>
              <a:rect l="l" t="t" r="r" b="b"/>
              <a:pathLst>
                <a:path w="27940" h="27939">
                  <a:moveTo>
                    <a:pt x="16764" y="27527"/>
                  </a:moveTo>
                  <a:lnTo>
                    <a:pt x="9144" y="27527"/>
                  </a:lnTo>
                  <a:lnTo>
                    <a:pt x="6096" y="26003"/>
                  </a:lnTo>
                  <a:lnTo>
                    <a:pt x="1524" y="21431"/>
                  </a:lnTo>
                  <a:lnTo>
                    <a:pt x="0" y="18383"/>
                  </a:lnTo>
                  <a:lnTo>
                    <a:pt x="0" y="13811"/>
                  </a:lnTo>
                  <a:lnTo>
                    <a:pt x="0" y="10667"/>
                  </a:lnTo>
                  <a:lnTo>
                    <a:pt x="1524" y="7619"/>
                  </a:lnTo>
                  <a:lnTo>
                    <a:pt x="4572" y="4571"/>
                  </a:lnTo>
                  <a:lnTo>
                    <a:pt x="6096" y="1523"/>
                  </a:lnTo>
                  <a:lnTo>
                    <a:pt x="9144" y="0"/>
                  </a:lnTo>
                  <a:lnTo>
                    <a:pt x="16764" y="0"/>
                  </a:lnTo>
                  <a:lnTo>
                    <a:pt x="21336" y="1523"/>
                  </a:lnTo>
                  <a:lnTo>
                    <a:pt x="22859" y="4571"/>
                  </a:lnTo>
                  <a:lnTo>
                    <a:pt x="26003" y="7619"/>
                  </a:lnTo>
                  <a:lnTo>
                    <a:pt x="27527" y="10667"/>
                  </a:lnTo>
                  <a:lnTo>
                    <a:pt x="27527" y="18383"/>
                  </a:lnTo>
                  <a:lnTo>
                    <a:pt x="26003" y="21431"/>
                  </a:lnTo>
                  <a:lnTo>
                    <a:pt x="21336" y="26003"/>
                  </a:lnTo>
                  <a:lnTo>
                    <a:pt x="16764" y="2752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2" name="object 52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7780972" y="2296382"/>
              <a:ext cx="143446" cy="132778"/>
            </a:xfrm>
            <a:prstGeom prst="rect">
              <a:avLst/>
            </a:prstGeom>
          </p:spPr>
        </p:pic>
        <p:sp>
          <p:nvSpPr>
            <p:cNvPr id="53" name="object 53"/>
            <p:cNvSpPr/>
            <p:nvPr/>
          </p:nvSpPr>
          <p:spPr>
            <a:xfrm>
              <a:off x="7991475" y="2354389"/>
              <a:ext cx="27940" cy="27940"/>
            </a:xfrm>
            <a:custGeom>
              <a:avLst/>
              <a:gdLst/>
              <a:ahLst/>
              <a:cxnLst/>
              <a:rect l="l" t="t" r="r" b="b"/>
              <a:pathLst>
                <a:path w="27940" h="27939">
                  <a:moveTo>
                    <a:pt x="18288" y="27431"/>
                  </a:moveTo>
                  <a:lnTo>
                    <a:pt x="10668" y="27431"/>
                  </a:lnTo>
                  <a:lnTo>
                    <a:pt x="6096" y="25907"/>
                  </a:lnTo>
                  <a:lnTo>
                    <a:pt x="1524" y="21335"/>
                  </a:lnTo>
                  <a:lnTo>
                    <a:pt x="0" y="18287"/>
                  </a:lnTo>
                  <a:lnTo>
                    <a:pt x="0" y="13715"/>
                  </a:lnTo>
                  <a:lnTo>
                    <a:pt x="0" y="10667"/>
                  </a:lnTo>
                  <a:lnTo>
                    <a:pt x="1524" y="7619"/>
                  </a:lnTo>
                  <a:lnTo>
                    <a:pt x="4572" y="4571"/>
                  </a:lnTo>
                  <a:lnTo>
                    <a:pt x="6096" y="1523"/>
                  </a:lnTo>
                  <a:lnTo>
                    <a:pt x="10668" y="0"/>
                  </a:lnTo>
                  <a:lnTo>
                    <a:pt x="18288" y="0"/>
                  </a:lnTo>
                  <a:lnTo>
                    <a:pt x="21336" y="1523"/>
                  </a:lnTo>
                  <a:lnTo>
                    <a:pt x="22859" y="4571"/>
                  </a:lnTo>
                  <a:lnTo>
                    <a:pt x="25908" y="7619"/>
                  </a:lnTo>
                  <a:lnTo>
                    <a:pt x="27432" y="10667"/>
                  </a:lnTo>
                  <a:lnTo>
                    <a:pt x="27432" y="18287"/>
                  </a:lnTo>
                  <a:lnTo>
                    <a:pt x="25908" y="21335"/>
                  </a:lnTo>
                  <a:lnTo>
                    <a:pt x="21336" y="25907"/>
                  </a:lnTo>
                  <a:lnTo>
                    <a:pt x="18288" y="2743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4" name="object 54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5642419" y="2525268"/>
              <a:ext cx="146399" cy="134302"/>
            </a:xfrm>
            <a:prstGeom prst="rect">
              <a:avLst/>
            </a:prstGeom>
          </p:spPr>
        </p:pic>
        <p:sp>
          <p:nvSpPr>
            <p:cNvPr id="55" name="object 55"/>
            <p:cNvSpPr/>
            <p:nvPr/>
          </p:nvSpPr>
          <p:spPr>
            <a:xfrm>
              <a:off x="5854446" y="2583275"/>
              <a:ext cx="27940" cy="27940"/>
            </a:xfrm>
            <a:custGeom>
              <a:avLst/>
              <a:gdLst/>
              <a:ahLst/>
              <a:cxnLst/>
              <a:rect l="l" t="t" r="r" b="b"/>
              <a:pathLst>
                <a:path w="27939" h="27939">
                  <a:moveTo>
                    <a:pt x="18288" y="27431"/>
                  </a:moveTo>
                  <a:lnTo>
                    <a:pt x="10668" y="27431"/>
                  </a:lnTo>
                  <a:lnTo>
                    <a:pt x="4572" y="24383"/>
                  </a:lnTo>
                  <a:lnTo>
                    <a:pt x="1524" y="21335"/>
                  </a:lnTo>
                  <a:lnTo>
                    <a:pt x="0" y="18287"/>
                  </a:lnTo>
                  <a:lnTo>
                    <a:pt x="0" y="13715"/>
                  </a:lnTo>
                  <a:lnTo>
                    <a:pt x="0" y="10667"/>
                  </a:lnTo>
                  <a:lnTo>
                    <a:pt x="1524" y="7619"/>
                  </a:lnTo>
                  <a:lnTo>
                    <a:pt x="7620" y="1523"/>
                  </a:lnTo>
                  <a:lnTo>
                    <a:pt x="10668" y="0"/>
                  </a:lnTo>
                  <a:lnTo>
                    <a:pt x="18288" y="0"/>
                  </a:lnTo>
                  <a:lnTo>
                    <a:pt x="21336" y="1523"/>
                  </a:lnTo>
                  <a:lnTo>
                    <a:pt x="24384" y="4571"/>
                  </a:lnTo>
                  <a:lnTo>
                    <a:pt x="27432" y="10667"/>
                  </a:lnTo>
                  <a:lnTo>
                    <a:pt x="27432" y="18287"/>
                  </a:lnTo>
                  <a:lnTo>
                    <a:pt x="24384" y="24383"/>
                  </a:lnTo>
                  <a:lnTo>
                    <a:pt x="18288" y="2743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6" name="object 56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5945886" y="2523744"/>
              <a:ext cx="148018" cy="137350"/>
            </a:xfrm>
            <a:prstGeom prst="rect">
              <a:avLst/>
            </a:prstGeom>
          </p:spPr>
        </p:pic>
        <p:sp>
          <p:nvSpPr>
            <p:cNvPr id="57" name="object 57"/>
            <p:cNvSpPr/>
            <p:nvPr/>
          </p:nvSpPr>
          <p:spPr>
            <a:xfrm>
              <a:off x="6159531" y="2583275"/>
              <a:ext cx="27940" cy="27940"/>
            </a:xfrm>
            <a:custGeom>
              <a:avLst/>
              <a:gdLst/>
              <a:ahLst/>
              <a:cxnLst/>
              <a:rect l="l" t="t" r="r" b="b"/>
              <a:pathLst>
                <a:path w="27939" h="27939">
                  <a:moveTo>
                    <a:pt x="18288" y="27431"/>
                  </a:moveTo>
                  <a:lnTo>
                    <a:pt x="10668" y="27431"/>
                  </a:lnTo>
                  <a:lnTo>
                    <a:pt x="4572" y="24383"/>
                  </a:lnTo>
                  <a:lnTo>
                    <a:pt x="1524" y="21335"/>
                  </a:lnTo>
                  <a:lnTo>
                    <a:pt x="0" y="18287"/>
                  </a:lnTo>
                  <a:lnTo>
                    <a:pt x="0" y="13715"/>
                  </a:lnTo>
                  <a:lnTo>
                    <a:pt x="0" y="10667"/>
                  </a:lnTo>
                  <a:lnTo>
                    <a:pt x="1524" y="7619"/>
                  </a:lnTo>
                  <a:lnTo>
                    <a:pt x="7620" y="1523"/>
                  </a:lnTo>
                  <a:lnTo>
                    <a:pt x="10668" y="0"/>
                  </a:lnTo>
                  <a:lnTo>
                    <a:pt x="18288" y="0"/>
                  </a:lnTo>
                  <a:lnTo>
                    <a:pt x="21336" y="1523"/>
                  </a:lnTo>
                  <a:lnTo>
                    <a:pt x="24384" y="4571"/>
                  </a:lnTo>
                  <a:lnTo>
                    <a:pt x="27432" y="10667"/>
                  </a:lnTo>
                  <a:lnTo>
                    <a:pt x="27432" y="18287"/>
                  </a:lnTo>
                  <a:lnTo>
                    <a:pt x="24384" y="24383"/>
                  </a:lnTo>
                  <a:lnTo>
                    <a:pt x="18288" y="2743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8" name="object 58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6250971" y="2525267"/>
              <a:ext cx="141922" cy="135826"/>
            </a:xfrm>
            <a:prstGeom prst="rect">
              <a:avLst/>
            </a:prstGeom>
          </p:spPr>
        </p:pic>
        <p:sp>
          <p:nvSpPr>
            <p:cNvPr id="59" name="object 59"/>
            <p:cNvSpPr/>
            <p:nvPr/>
          </p:nvSpPr>
          <p:spPr>
            <a:xfrm>
              <a:off x="6464522" y="2583275"/>
              <a:ext cx="27940" cy="27940"/>
            </a:xfrm>
            <a:custGeom>
              <a:avLst/>
              <a:gdLst/>
              <a:ahLst/>
              <a:cxnLst/>
              <a:rect l="l" t="t" r="r" b="b"/>
              <a:pathLst>
                <a:path w="27939" h="27939">
                  <a:moveTo>
                    <a:pt x="18383" y="27431"/>
                  </a:moveTo>
                  <a:lnTo>
                    <a:pt x="10763" y="27431"/>
                  </a:lnTo>
                  <a:lnTo>
                    <a:pt x="4667" y="24383"/>
                  </a:lnTo>
                  <a:lnTo>
                    <a:pt x="1524" y="21335"/>
                  </a:lnTo>
                  <a:lnTo>
                    <a:pt x="0" y="18287"/>
                  </a:lnTo>
                  <a:lnTo>
                    <a:pt x="0" y="13715"/>
                  </a:lnTo>
                  <a:lnTo>
                    <a:pt x="0" y="10667"/>
                  </a:lnTo>
                  <a:lnTo>
                    <a:pt x="1524" y="7619"/>
                  </a:lnTo>
                  <a:lnTo>
                    <a:pt x="4667" y="4571"/>
                  </a:lnTo>
                  <a:lnTo>
                    <a:pt x="7715" y="1523"/>
                  </a:lnTo>
                  <a:lnTo>
                    <a:pt x="10763" y="0"/>
                  </a:lnTo>
                  <a:lnTo>
                    <a:pt x="18383" y="0"/>
                  </a:lnTo>
                  <a:lnTo>
                    <a:pt x="21431" y="1523"/>
                  </a:lnTo>
                  <a:lnTo>
                    <a:pt x="27527" y="7619"/>
                  </a:lnTo>
                  <a:lnTo>
                    <a:pt x="27527" y="21335"/>
                  </a:lnTo>
                  <a:lnTo>
                    <a:pt x="24479" y="24383"/>
                  </a:lnTo>
                  <a:lnTo>
                    <a:pt x="18383" y="2743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0" name="object 60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6556057" y="2529839"/>
              <a:ext cx="143446" cy="131254"/>
            </a:xfrm>
            <a:prstGeom prst="rect">
              <a:avLst/>
            </a:prstGeom>
          </p:spPr>
        </p:pic>
        <p:sp>
          <p:nvSpPr>
            <p:cNvPr id="61" name="object 61"/>
            <p:cNvSpPr/>
            <p:nvPr/>
          </p:nvSpPr>
          <p:spPr>
            <a:xfrm>
              <a:off x="6771132" y="2583275"/>
              <a:ext cx="27940" cy="27940"/>
            </a:xfrm>
            <a:custGeom>
              <a:avLst/>
              <a:gdLst/>
              <a:ahLst/>
              <a:cxnLst/>
              <a:rect l="l" t="t" r="r" b="b"/>
              <a:pathLst>
                <a:path w="27940" h="27939">
                  <a:moveTo>
                    <a:pt x="16859" y="27431"/>
                  </a:moveTo>
                  <a:lnTo>
                    <a:pt x="9239" y="27431"/>
                  </a:lnTo>
                  <a:lnTo>
                    <a:pt x="3048" y="24383"/>
                  </a:lnTo>
                  <a:lnTo>
                    <a:pt x="0" y="21335"/>
                  </a:lnTo>
                  <a:lnTo>
                    <a:pt x="0" y="13715"/>
                  </a:lnTo>
                  <a:lnTo>
                    <a:pt x="0" y="7619"/>
                  </a:lnTo>
                  <a:lnTo>
                    <a:pt x="6096" y="1523"/>
                  </a:lnTo>
                  <a:lnTo>
                    <a:pt x="9239" y="0"/>
                  </a:lnTo>
                  <a:lnTo>
                    <a:pt x="16859" y="0"/>
                  </a:lnTo>
                  <a:lnTo>
                    <a:pt x="19907" y="1523"/>
                  </a:lnTo>
                  <a:lnTo>
                    <a:pt x="26003" y="7619"/>
                  </a:lnTo>
                  <a:lnTo>
                    <a:pt x="27527" y="10667"/>
                  </a:lnTo>
                  <a:lnTo>
                    <a:pt x="27527" y="18287"/>
                  </a:lnTo>
                  <a:lnTo>
                    <a:pt x="26003" y="21335"/>
                  </a:lnTo>
                  <a:lnTo>
                    <a:pt x="22955" y="24383"/>
                  </a:lnTo>
                  <a:lnTo>
                    <a:pt x="16859" y="2743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2" name="object 62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6862667" y="2523744"/>
              <a:ext cx="143446" cy="137350"/>
            </a:xfrm>
            <a:prstGeom prst="rect">
              <a:avLst/>
            </a:prstGeom>
          </p:spPr>
        </p:pic>
        <p:sp>
          <p:nvSpPr>
            <p:cNvPr id="63" name="object 63"/>
            <p:cNvSpPr/>
            <p:nvPr/>
          </p:nvSpPr>
          <p:spPr>
            <a:xfrm>
              <a:off x="7076217" y="2583275"/>
              <a:ext cx="27940" cy="27940"/>
            </a:xfrm>
            <a:custGeom>
              <a:avLst/>
              <a:gdLst/>
              <a:ahLst/>
              <a:cxnLst/>
              <a:rect l="l" t="t" r="r" b="b"/>
              <a:pathLst>
                <a:path w="27940" h="27939">
                  <a:moveTo>
                    <a:pt x="16859" y="27431"/>
                  </a:moveTo>
                  <a:lnTo>
                    <a:pt x="9144" y="27431"/>
                  </a:lnTo>
                  <a:lnTo>
                    <a:pt x="3048" y="24383"/>
                  </a:lnTo>
                  <a:lnTo>
                    <a:pt x="0" y="18287"/>
                  </a:lnTo>
                  <a:lnTo>
                    <a:pt x="0" y="13715"/>
                  </a:lnTo>
                  <a:lnTo>
                    <a:pt x="0" y="10667"/>
                  </a:lnTo>
                  <a:lnTo>
                    <a:pt x="3048" y="4571"/>
                  </a:lnTo>
                  <a:lnTo>
                    <a:pt x="6096" y="1523"/>
                  </a:lnTo>
                  <a:lnTo>
                    <a:pt x="9144" y="0"/>
                  </a:lnTo>
                  <a:lnTo>
                    <a:pt x="16859" y="0"/>
                  </a:lnTo>
                  <a:lnTo>
                    <a:pt x="19907" y="1523"/>
                  </a:lnTo>
                  <a:lnTo>
                    <a:pt x="26003" y="7619"/>
                  </a:lnTo>
                  <a:lnTo>
                    <a:pt x="27527" y="10667"/>
                  </a:lnTo>
                  <a:lnTo>
                    <a:pt x="27527" y="18287"/>
                  </a:lnTo>
                  <a:lnTo>
                    <a:pt x="26003" y="21335"/>
                  </a:lnTo>
                  <a:lnTo>
                    <a:pt x="22955" y="24383"/>
                  </a:lnTo>
                  <a:lnTo>
                    <a:pt x="16859" y="2743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4" name="object 64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7173848" y="2522220"/>
              <a:ext cx="141922" cy="138874"/>
            </a:xfrm>
            <a:prstGeom prst="rect">
              <a:avLst/>
            </a:prstGeom>
          </p:spPr>
        </p:pic>
        <p:sp>
          <p:nvSpPr>
            <p:cNvPr id="65" name="object 65"/>
            <p:cNvSpPr/>
            <p:nvPr/>
          </p:nvSpPr>
          <p:spPr>
            <a:xfrm>
              <a:off x="7381303" y="2583275"/>
              <a:ext cx="27940" cy="27940"/>
            </a:xfrm>
            <a:custGeom>
              <a:avLst/>
              <a:gdLst/>
              <a:ahLst/>
              <a:cxnLst/>
              <a:rect l="l" t="t" r="r" b="b"/>
              <a:pathLst>
                <a:path w="27940" h="27939">
                  <a:moveTo>
                    <a:pt x="16859" y="27431"/>
                  </a:moveTo>
                  <a:lnTo>
                    <a:pt x="9144" y="27431"/>
                  </a:lnTo>
                  <a:lnTo>
                    <a:pt x="3048" y="24383"/>
                  </a:lnTo>
                  <a:lnTo>
                    <a:pt x="0" y="18287"/>
                  </a:lnTo>
                  <a:lnTo>
                    <a:pt x="0" y="13715"/>
                  </a:lnTo>
                  <a:lnTo>
                    <a:pt x="0" y="10667"/>
                  </a:lnTo>
                  <a:lnTo>
                    <a:pt x="3048" y="4571"/>
                  </a:lnTo>
                  <a:lnTo>
                    <a:pt x="6096" y="1523"/>
                  </a:lnTo>
                  <a:lnTo>
                    <a:pt x="9144" y="0"/>
                  </a:lnTo>
                  <a:lnTo>
                    <a:pt x="16859" y="0"/>
                  </a:lnTo>
                  <a:lnTo>
                    <a:pt x="19907" y="1523"/>
                  </a:lnTo>
                  <a:lnTo>
                    <a:pt x="26003" y="7619"/>
                  </a:lnTo>
                  <a:lnTo>
                    <a:pt x="27527" y="10667"/>
                  </a:lnTo>
                  <a:lnTo>
                    <a:pt x="27527" y="18287"/>
                  </a:lnTo>
                  <a:lnTo>
                    <a:pt x="26003" y="21335"/>
                  </a:lnTo>
                  <a:lnTo>
                    <a:pt x="22955" y="24383"/>
                  </a:lnTo>
                  <a:lnTo>
                    <a:pt x="16859" y="2743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6" name="object 66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7472838" y="2526791"/>
              <a:ext cx="146494" cy="134302"/>
            </a:xfrm>
            <a:prstGeom prst="rect">
              <a:avLst/>
            </a:prstGeom>
          </p:spPr>
        </p:pic>
        <p:sp>
          <p:nvSpPr>
            <p:cNvPr id="67" name="object 67"/>
            <p:cNvSpPr/>
            <p:nvPr/>
          </p:nvSpPr>
          <p:spPr>
            <a:xfrm>
              <a:off x="7686383" y="2525267"/>
              <a:ext cx="332740" cy="135890"/>
            </a:xfrm>
            <a:custGeom>
              <a:avLst/>
              <a:gdLst/>
              <a:ahLst/>
              <a:cxnLst/>
              <a:rect l="l" t="t" r="r" b="b"/>
              <a:pathLst>
                <a:path w="332740" h="135889">
                  <a:moveTo>
                    <a:pt x="27520" y="68580"/>
                  </a:moveTo>
                  <a:lnTo>
                    <a:pt x="25996" y="65532"/>
                  </a:lnTo>
                  <a:lnTo>
                    <a:pt x="22860" y="62484"/>
                  </a:lnTo>
                  <a:lnTo>
                    <a:pt x="21336" y="59436"/>
                  </a:lnTo>
                  <a:lnTo>
                    <a:pt x="16764" y="57912"/>
                  </a:lnTo>
                  <a:lnTo>
                    <a:pt x="9144" y="57912"/>
                  </a:lnTo>
                  <a:lnTo>
                    <a:pt x="6096" y="59436"/>
                  </a:lnTo>
                  <a:lnTo>
                    <a:pt x="4572" y="62484"/>
                  </a:lnTo>
                  <a:lnTo>
                    <a:pt x="1524" y="65532"/>
                  </a:lnTo>
                  <a:lnTo>
                    <a:pt x="0" y="68580"/>
                  </a:lnTo>
                  <a:lnTo>
                    <a:pt x="0" y="71729"/>
                  </a:lnTo>
                  <a:lnTo>
                    <a:pt x="0" y="76301"/>
                  </a:lnTo>
                  <a:lnTo>
                    <a:pt x="1524" y="79349"/>
                  </a:lnTo>
                  <a:lnTo>
                    <a:pt x="6096" y="83921"/>
                  </a:lnTo>
                  <a:lnTo>
                    <a:pt x="9144" y="85445"/>
                  </a:lnTo>
                  <a:lnTo>
                    <a:pt x="16764" y="85445"/>
                  </a:lnTo>
                  <a:lnTo>
                    <a:pt x="21336" y="83921"/>
                  </a:lnTo>
                  <a:lnTo>
                    <a:pt x="25996" y="79349"/>
                  </a:lnTo>
                  <a:lnTo>
                    <a:pt x="27520" y="76301"/>
                  </a:lnTo>
                  <a:lnTo>
                    <a:pt x="27520" y="68580"/>
                  </a:lnTo>
                  <a:close/>
                </a:path>
                <a:path w="332740" h="135889">
                  <a:moveTo>
                    <a:pt x="170878" y="59537"/>
                  </a:moveTo>
                  <a:lnTo>
                    <a:pt x="158686" y="59537"/>
                  </a:lnTo>
                  <a:lnTo>
                    <a:pt x="158686" y="85445"/>
                  </a:lnTo>
                  <a:lnTo>
                    <a:pt x="170878" y="85445"/>
                  </a:lnTo>
                  <a:lnTo>
                    <a:pt x="170878" y="59537"/>
                  </a:lnTo>
                  <a:close/>
                </a:path>
                <a:path w="332740" h="135889">
                  <a:moveTo>
                    <a:pt x="170878" y="0"/>
                  </a:moveTo>
                  <a:lnTo>
                    <a:pt x="158686" y="0"/>
                  </a:lnTo>
                  <a:lnTo>
                    <a:pt x="158686" y="16764"/>
                  </a:lnTo>
                  <a:lnTo>
                    <a:pt x="170878" y="16764"/>
                  </a:lnTo>
                  <a:lnTo>
                    <a:pt x="170878" y="0"/>
                  </a:lnTo>
                  <a:close/>
                </a:path>
                <a:path w="332740" h="135889">
                  <a:moveTo>
                    <a:pt x="227266" y="59537"/>
                  </a:moveTo>
                  <a:lnTo>
                    <a:pt x="215074" y="59537"/>
                  </a:lnTo>
                  <a:lnTo>
                    <a:pt x="215074" y="85445"/>
                  </a:lnTo>
                  <a:lnTo>
                    <a:pt x="227266" y="85445"/>
                  </a:lnTo>
                  <a:lnTo>
                    <a:pt x="227266" y="59537"/>
                  </a:lnTo>
                  <a:close/>
                </a:path>
                <a:path w="332740" h="135889">
                  <a:moveTo>
                    <a:pt x="227266" y="17119"/>
                  </a:moveTo>
                  <a:lnTo>
                    <a:pt x="215074" y="17119"/>
                  </a:lnTo>
                  <a:lnTo>
                    <a:pt x="215074" y="26009"/>
                  </a:lnTo>
                  <a:lnTo>
                    <a:pt x="215074" y="50139"/>
                  </a:lnTo>
                  <a:lnTo>
                    <a:pt x="170878" y="50139"/>
                  </a:lnTo>
                  <a:lnTo>
                    <a:pt x="170878" y="26009"/>
                  </a:lnTo>
                  <a:lnTo>
                    <a:pt x="215074" y="26009"/>
                  </a:lnTo>
                  <a:lnTo>
                    <a:pt x="215074" y="17119"/>
                  </a:lnTo>
                  <a:lnTo>
                    <a:pt x="158686" y="17119"/>
                  </a:lnTo>
                  <a:lnTo>
                    <a:pt x="158686" y="26009"/>
                  </a:lnTo>
                  <a:lnTo>
                    <a:pt x="158686" y="50139"/>
                  </a:lnTo>
                  <a:lnTo>
                    <a:pt x="115912" y="50139"/>
                  </a:lnTo>
                  <a:lnTo>
                    <a:pt x="115912" y="26009"/>
                  </a:lnTo>
                  <a:lnTo>
                    <a:pt x="158686" y="26009"/>
                  </a:lnTo>
                  <a:lnTo>
                    <a:pt x="158686" y="17119"/>
                  </a:lnTo>
                  <a:lnTo>
                    <a:pt x="105244" y="17119"/>
                  </a:lnTo>
                  <a:lnTo>
                    <a:pt x="105244" y="26009"/>
                  </a:lnTo>
                  <a:lnTo>
                    <a:pt x="105244" y="50139"/>
                  </a:lnTo>
                  <a:lnTo>
                    <a:pt x="105244" y="59029"/>
                  </a:lnTo>
                  <a:lnTo>
                    <a:pt x="105244" y="85699"/>
                  </a:lnTo>
                  <a:lnTo>
                    <a:pt x="105244" y="94589"/>
                  </a:lnTo>
                  <a:lnTo>
                    <a:pt x="105244" y="100939"/>
                  </a:lnTo>
                  <a:lnTo>
                    <a:pt x="115912" y="100939"/>
                  </a:lnTo>
                  <a:lnTo>
                    <a:pt x="115912" y="94589"/>
                  </a:lnTo>
                  <a:lnTo>
                    <a:pt x="158686" y="94589"/>
                  </a:lnTo>
                  <a:lnTo>
                    <a:pt x="158686" y="135826"/>
                  </a:lnTo>
                  <a:lnTo>
                    <a:pt x="170878" y="135826"/>
                  </a:lnTo>
                  <a:lnTo>
                    <a:pt x="170878" y="94589"/>
                  </a:lnTo>
                  <a:lnTo>
                    <a:pt x="215074" y="94589"/>
                  </a:lnTo>
                  <a:lnTo>
                    <a:pt x="215074" y="100774"/>
                  </a:lnTo>
                  <a:lnTo>
                    <a:pt x="227266" y="100774"/>
                  </a:lnTo>
                  <a:lnTo>
                    <a:pt x="227266" y="94589"/>
                  </a:lnTo>
                  <a:lnTo>
                    <a:pt x="227266" y="85699"/>
                  </a:lnTo>
                  <a:lnTo>
                    <a:pt x="115912" y="85699"/>
                  </a:lnTo>
                  <a:lnTo>
                    <a:pt x="115912" y="59029"/>
                  </a:lnTo>
                  <a:lnTo>
                    <a:pt x="227266" y="59029"/>
                  </a:lnTo>
                  <a:lnTo>
                    <a:pt x="227266" y="50393"/>
                  </a:lnTo>
                  <a:lnTo>
                    <a:pt x="227266" y="50139"/>
                  </a:lnTo>
                  <a:lnTo>
                    <a:pt x="227266" y="26009"/>
                  </a:lnTo>
                  <a:lnTo>
                    <a:pt x="227266" y="17119"/>
                  </a:lnTo>
                  <a:close/>
                </a:path>
                <a:path w="332740" h="135889">
                  <a:moveTo>
                    <a:pt x="332524" y="68681"/>
                  </a:moveTo>
                  <a:lnTo>
                    <a:pt x="331000" y="65633"/>
                  </a:lnTo>
                  <a:lnTo>
                    <a:pt x="327952" y="62585"/>
                  </a:lnTo>
                  <a:lnTo>
                    <a:pt x="326428" y="59537"/>
                  </a:lnTo>
                  <a:lnTo>
                    <a:pt x="323380" y="58013"/>
                  </a:lnTo>
                  <a:lnTo>
                    <a:pt x="315760" y="58013"/>
                  </a:lnTo>
                  <a:lnTo>
                    <a:pt x="311188" y="59537"/>
                  </a:lnTo>
                  <a:lnTo>
                    <a:pt x="309664" y="62585"/>
                  </a:lnTo>
                  <a:lnTo>
                    <a:pt x="306616" y="65633"/>
                  </a:lnTo>
                  <a:lnTo>
                    <a:pt x="305092" y="68681"/>
                  </a:lnTo>
                  <a:lnTo>
                    <a:pt x="305092" y="71729"/>
                  </a:lnTo>
                  <a:lnTo>
                    <a:pt x="305092" y="76301"/>
                  </a:lnTo>
                  <a:lnTo>
                    <a:pt x="306616" y="79349"/>
                  </a:lnTo>
                  <a:lnTo>
                    <a:pt x="311188" y="83921"/>
                  </a:lnTo>
                  <a:lnTo>
                    <a:pt x="315760" y="85445"/>
                  </a:lnTo>
                  <a:lnTo>
                    <a:pt x="323380" y="85445"/>
                  </a:lnTo>
                  <a:lnTo>
                    <a:pt x="326428" y="83921"/>
                  </a:lnTo>
                  <a:lnTo>
                    <a:pt x="331000" y="79349"/>
                  </a:lnTo>
                  <a:lnTo>
                    <a:pt x="332524" y="76301"/>
                  </a:lnTo>
                  <a:lnTo>
                    <a:pt x="332524" y="6868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8" name="object 68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8084534" y="2525267"/>
              <a:ext cx="146494" cy="135826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01236" y="4286440"/>
              <a:ext cx="85439" cy="111347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3906488" y="4280249"/>
              <a:ext cx="250126" cy="120586"/>
            </a:xfrm>
            <a:prstGeom prst="rect">
              <a:avLst/>
            </a:prstGeom>
          </p:spPr>
        </p:pic>
        <p:sp>
          <p:nvSpPr>
            <p:cNvPr id="71" name="object 71"/>
            <p:cNvSpPr/>
            <p:nvPr/>
          </p:nvSpPr>
          <p:spPr>
            <a:xfrm>
              <a:off x="4180332" y="4280916"/>
              <a:ext cx="109220" cy="120014"/>
            </a:xfrm>
            <a:custGeom>
              <a:avLst/>
              <a:gdLst/>
              <a:ahLst/>
              <a:cxnLst/>
              <a:rect l="l" t="t" r="r" b="b"/>
              <a:pathLst>
                <a:path w="109220" h="120014">
                  <a:moveTo>
                    <a:pt x="15240" y="0"/>
                  </a:moveTo>
                  <a:lnTo>
                    <a:pt x="0" y="0"/>
                  </a:lnTo>
                  <a:lnTo>
                    <a:pt x="0" y="117360"/>
                  </a:lnTo>
                  <a:lnTo>
                    <a:pt x="15240" y="117360"/>
                  </a:lnTo>
                  <a:lnTo>
                    <a:pt x="15240" y="0"/>
                  </a:lnTo>
                  <a:close/>
                </a:path>
                <a:path w="109220" h="120014">
                  <a:moveTo>
                    <a:pt x="108966" y="69545"/>
                  </a:moveTo>
                  <a:lnTo>
                    <a:pt x="108762" y="66497"/>
                  </a:lnTo>
                  <a:lnTo>
                    <a:pt x="108394" y="60731"/>
                  </a:lnTo>
                  <a:lnTo>
                    <a:pt x="106680" y="52781"/>
                  </a:lnTo>
                  <a:lnTo>
                    <a:pt x="103822" y="45961"/>
                  </a:lnTo>
                  <a:lnTo>
                    <a:pt x="99822" y="40589"/>
                  </a:lnTo>
                  <a:lnTo>
                    <a:pt x="96774" y="38214"/>
                  </a:lnTo>
                  <a:lnTo>
                    <a:pt x="96774" y="66497"/>
                  </a:lnTo>
                  <a:lnTo>
                    <a:pt x="46482" y="66497"/>
                  </a:lnTo>
                  <a:lnTo>
                    <a:pt x="48006" y="58877"/>
                  </a:lnTo>
                  <a:lnTo>
                    <a:pt x="51054" y="52781"/>
                  </a:lnTo>
                  <a:lnTo>
                    <a:pt x="60198" y="43637"/>
                  </a:lnTo>
                  <a:lnTo>
                    <a:pt x="66294" y="40589"/>
                  </a:lnTo>
                  <a:lnTo>
                    <a:pt x="73914" y="40589"/>
                  </a:lnTo>
                  <a:lnTo>
                    <a:pt x="83261" y="42278"/>
                  </a:lnTo>
                  <a:lnTo>
                    <a:pt x="90487" y="47256"/>
                  </a:lnTo>
                  <a:lnTo>
                    <a:pt x="95123" y="55372"/>
                  </a:lnTo>
                  <a:lnTo>
                    <a:pt x="96774" y="66497"/>
                  </a:lnTo>
                  <a:lnTo>
                    <a:pt x="96774" y="38214"/>
                  </a:lnTo>
                  <a:lnTo>
                    <a:pt x="94691" y="36588"/>
                  </a:lnTo>
                  <a:lnTo>
                    <a:pt x="88582" y="33731"/>
                  </a:lnTo>
                  <a:lnTo>
                    <a:pt x="81597" y="32016"/>
                  </a:lnTo>
                  <a:lnTo>
                    <a:pt x="73914" y="31445"/>
                  </a:lnTo>
                  <a:lnTo>
                    <a:pt x="65316" y="32029"/>
                  </a:lnTo>
                  <a:lnTo>
                    <a:pt x="34874" y="65900"/>
                  </a:lnTo>
                  <a:lnTo>
                    <a:pt x="34290" y="75641"/>
                  </a:lnTo>
                  <a:lnTo>
                    <a:pt x="34874" y="85407"/>
                  </a:lnTo>
                  <a:lnTo>
                    <a:pt x="58864" y="116687"/>
                  </a:lnTo>
                  <a:lnTo>
                    <a:pt x="78486" y="119926"/>
                  </a:lnTo>
                  <a:lnTo>
                    <a:pt x="84505" y="119380"/>
                  </a:lnTo>
                  <a:lnTo>
                    <a:pt x="91249" y="117830"/>
                  </a:lnTo>
                  <a:lnTo>
                    <a:pt x="98844" y="115430"/>
                  </a:lnTo>
                  <a:lnTo>
                    <a:pt x="107442" y="112306"/>
                  </a:lnTo>
                  <a:lnTo>
                    <a:pt x="107442" y="107734"/>
                  </a:lnTo>
                  <a:lnTo>
                    <a:pt x="107442" y="98590"/>
                  </a:lnTo>
                  <a:lnTo>
                    <a:pt x="99695" y="102590"/>
                  </a:lnTo>
                  <a:lnTo>
                    <a:pt x="92392" y="105448"/>
                  </a:lnTo>
                  <a:lnTo>
                    <a:pt x="85356" y="107162"/>
                  </a:lnTo>
                  <a:lnTo>
                    <a:pt x="78486" y="107734"/>
                  </a:lnTo>
                  <a:lnTo>
                    <a:pt x="67818" y="107734"/>
                  </a:lnTo>
                  <a:lnTo>
                    <a:pt x="46482" y="75641"/>
                  </a:lnTo>
                  <a:lnTo>
                    <a:pt x="108966" y="75641"/>
                  </a:lnTo>
                  <a:lnTo>
                    <a:pt x="108966" y="6954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2" name="object 72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5656135" y="4164330"/>
              <a:ext cx="132683" cy="123539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5822346" y="4162805"/>
              <a:ext cx="99155" cy="129635"/>
            </a:xfrm>
            <a:prstGeom prst="rect">
              <a:avLst/>
            </a:prstGeom>
          </p:spPr>
        </p:pic>
        <p:pic>
          <p:nvPicPr>
            <p:cNvPr id="74" name="object 74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5650039" y="4396263"/>
              <a:ext cx="135731" cy="120586"/>
            </a:xfrm>
            <a:prstGeom prst="rect">
              <a:avLst/>
            </a:prstGeom>
          </p:spPr>
        </p:pic>
        <p:pic>
          <p:nvPicPr>
            <p:cNvPr id="75" name="object 75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5808631" y="4399311"/>
              <a:ext cx="128111" cy="119062"/>
            </a:xfrm>
            <a:prstGeom prst="rect">
              <a:avLst/>
            </a:prstGeom>
          </p:spPr>
        </p:pic>
      </p:grpSp>
      <p:sp>
        <p:nvSpPr>
          <p:cNvPr id="76" name="object 76"/>
          <p:cNvSpPr/>
          <p:nvPr/>
        </p:nvSpPr>
        <p:spPr>
          <a:xfrm>
            <a:off x="577595" y="5180076"/>
            <a:ext cx="1432560" cy="10795"/>
          </a:xfrm>
          <a:custGeom>
            <a:avLst/>
            <a:gdLst/>
            <a:ahLst/>
            <a:cxnLst/>
            <a:rect l="l" t="t" r="r" b="b"/>
            <a:pathLst>
              <a:path w="1432560" h="10795">
                <a:moveTo>
                  <a:pt x="1432559" y="10667"/>
                </a:moveTo>
                <a:lnTo>
                  <a:pt x="0" y="10667"/>
                </a:lnTo>
                <a:lnTo>
                  <a:pt x="0" y="0"/>
                </a:lnTo>
                <a:lnTo>
                  <a:pt x="1432559" y="0"/>
                </a:lnTo>
                <a:lnTo>
                  <a:pt x="1432559" y="1066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77" name="object 77"/>
          <p:cNvPicPr/>
          <p:nvPr/>
        </p:nvPicPr>
        <p:blipFill>
          <a:blip r:embed="rId40" cstate="print"/>
          <a:stretch>
            <a:fillRect/>
          </a:stretch>
        </p:blipFill>
        <p:spPr>
          <a:xfrm>
            <a:off x="1040225" y="4919662"/>
            <a:ext cx="501872" cy="120586"/>
          </a:xfrm>
          <a:prstGeom prst="rect">
            <a:avLst/>
          </a:prstGeom>
        </p:spPr>
      </p:pic>
      <p:pic>
        <p:nvPicPr>
          <p:cNvPr id="78" name="object 78"/>
          <p:cNvPicPr/>
          <p:nvPr/>
        </p:nvPicPr>
        <p:blipFill>
          <a:blip r:embed="rId41" cstate="print"/>
          <a:stretch>
            <a:fillRect/>
          </a:stretch>
        </p:blipFill>
        <p:spPr>
          <a:xfrm>
            <a:off x="1218723" y="5253894"/>
            <a:ext cx="144875" cy="135826"/>
          </a:xfrm>
          <a:prstGeom prst="rect">
            <a:avLst/>
          </a:prstGeom>
        </p:spPr>
      </p:pic>
      <p:pic>
        <p:nvPicPr>
          <p:cNvPr id="79" name="object 79"/>
          <p:cNvPicPr/>
          <p:nvPr/>
        </p:nvPicPr>
        <p:blipFill>
          <a:blip r:embed="rId42" cstate="print"/>
          <a:stretch>
            <a:fillRect/>
          </a:stretch>
        </p:blipFill>
        <p:spPr>
          <a:xfrm>
            <a:off x="1147000" y="5482780"/>
            <a:ext cx="292893" cy="135826"/>
          </a:xfrm>
          <a:prstGeom prst="rect">
            <a:avLst/>
          </a:prstGeom>
        </p:spPr>
      </p:pic>
      <p:grpSp>
        <p:nvGrpSpPr>
          <p:cNvPr id="80" name="object 80"/>
          <p:cNvGrpSpPr/>
          <p:nvPr/>
        </p:nvGrpSpPr>
        <p:grpSpPr>
          <a:xfrm>
            <a:off x="2008632" y="4875276"/>
            <a:ext cx="8129270" cy="1976755"/>
            <a:chOff x="2008632" y="4875276"/>
            <a:chExt cx="8129270" cy="1976755"/>
          </a:xfrm>
        </p:grpSpPr>
        <p:sp>
          <p:nvSpPr>
            <p:cNvPr id="81" name="object 81"/>
            <p:cNvSpPr/>
            <p:nvPr/>
          </p:nvSpPr>
          <p:spPr>
            <a:xfrm>
              <a:off x="2008632" y="4875276"/>
              <a:ext cx="3350260" cy="1976755"/>
            </a:xfrm>
            <a:custGeom>
              <a:avLst/>
              <a:gdLst/>
              <a:ahLst/>
              <a:cxnLst/>
              <a:rect l="l" t="t" r="r" b="b"/>
              <a:pathLst>
                <a:path w="3350260" h="1976754">
                  <a:moveTo>
                    <a:pt x="1363980" y="120789"/>
                  </a:moveTo>
                  <a:lnTo>
                    <a:pt x="1359408" y="111544"/>
                  </a:lnTo>
                  <a:lnTo>
                    <a:pt x="1357884" y="110020"/>
                  </a:lnTo>
                  <a:lnTo>
                    <a:pt x="1356360" y="106972"/>
                  </a:lnTo>
                  <a:lnTo>
                    <a:pt x="1353210" y="103924"/>
                  </a:lnTo>
                  <a:lnTo>
                    <a:pt x="1350162" y="102400"/>
                  </a:lnTo>
                  <a:lnTo>
                    <a:pt x="1345590" y="100876"/>
                  </a:lnTo>
                  <a:lnTo>
                    <a:pt x="1341018" y="97828"/>
                  </a:lnTo>
                  <a:lnTo>
                    <a:pt x="1333398" y="96304"/>
                  </a:lnTo>
                  <a:lnTo>
                    <a:pt x="1327302" y="94780"/>
                  </a:lnTo>
                  <a:lnTo>
                    <a:pt x="1319682" y="93256"/>
                  </a:lnTo>
                  <a:lnTo>
                    <a:pt x="1315110" y="91732"/>
                  </a:lnTo>
                  <a:lnTo>
                    <a:pt x="1309014" y="91732"/>
                  </a:lnTo>
                  <a:lnTo>
                    <a:pt x="1304442" y="88684"/>
                  </a:lnTo>
                  <a:lnTo>
                    <a:pt x="1302918" y="87160"/>
                  </a:lnTo>
                  <a:lnTo>
                    <a:pt x="1299870" y="85636"/>
                  </a:lnTo>
                  <a:lnTo>
                    <a:pt x="1298346" y="82588"/>
                  </a:lnTo>
                  <a:lnTo>
                    <a:pt x="1298346" y="74968"/>
                  </a:lnTo>
                  <a:lnTo>
                    <a:pt x="1301394" y="71920"/>
                  </a:lnTo>
                  <a:lnTo>
                    <a:pt x="1305966" y="68872"/>
                  </a:lnTo>
                  <a:lnTo>
                    <a:pt x="1309014" y="67348"/>
                  </a:lnTo>
                  <a:lnTo>
                    <a:pt x="1315110" y="65824"/>
                  </a:lnTo>
                  <a:lnTo>
                    <a:pt x="1321206" y="65824"/>
                  </a:lnTo>
                  <a:lnTo>
                    <a:pt x="1331188" y="66662"/>
                  </a:lnTo>
                  <a:lnTo>
                    <a:pt x="1340459" y="69062"/>
                  </a:lnTo>
                  <a:lnTo>
                    <a:pt x="1348892" y="72898"/>
                  </a:lnTo>
                  <a:lnTo>
                    <a:pt x="1356360" y="78016"/>
                  </a:lnTo>
                  <a:lnTo>
                    <a:pt x="1359408" y="78016"/>
                  </a:lnTo>
                  <a:lnTo>
                    <a:pt x="1359408" y="55156"/>
                  </a:lnTo>
                  <a:lnTo>
                    <a:pt x="1350149" y="52031"/>
                  </a:lnTo>
                  <a:lnTo>
                    <a:pt x="1340650" y="49631"/>
                  </a:lnTo>
                  <a:lnTo>
                    <a:pt x="1330591" y="48082"/>
                  </a:lnTo>
                  <a:lnTo>
                    <a:pt x="1319682" y="47536"/>
                  </a:lnTo>
                  <a:lnTo>
                    <a:pt x="1309941" y="48133"/>
                  </a:lnTo>
                  <a:lnTo>
                    <a:pt x="1277200" y="68681"/>
                  </a:lnTo>
                  <a:lnTo>
                    <a:pt x="1273962" y="82588"/>
                  </a:lnTo>
                  <a:lnTo>
                    <a:pt x="1273962" y="90208"/>
                  </a:lnTo>
                  <a:lnTo>
                    <a:pt x="1302918" y="114693"/>
                  </a:lnTo>
                  <a:lnTo>
                    <a:pt x="1313586" y="117741"/>
                  </a:lnTo>
                  <a:lnTo>
                    <a:pt x="1319682" y="119265"/>
                  </a:lnTo>
                  <a:lnTo>
                    <a:pt x="1324254" y="119265"/>
                  </a:lnTo>
                  <a:lnTo>
                    <a:pt x="1330350" y="120789"/>
                  </a:lnTo>
                  <a:lnTo>
                    <a:pt x="1333398" y="122313"/>
                  </a:lnTo>
                  <a:lnTo>
                    <a:pt x="1337970" y="126885"/>
                  </a:lnTo>
                  <a:lnTo>
                    <a:pt x="1337970" y="137553"/>
                  </a:lnTo>
                  <a:lnTo>
                    <a:pt x="1336446" y="140601"/>
                  </a:lnTo>
                  <a:lnTo>
                    <a:pt x="1331874" y="143649"/>
                  </a:lnTo>
                  <a:lnTo>
                    <a:pt x="1322730" y="146697"/>
                  </a:lnTo>
                  <a:lnTo>
                    <a:pt x="1309014" y="146697"/>
                  </a:lnTo>
                  <a:lnTo>
                    <a:pt x="1301394" y="145173"/>
                  </a:lnTo>
                  <a:lnTo>
                    <a:pt x="1295298" y="142125"/>
                  </a:lnTo>
                  <a:lnTo>
                    <a:pt x="1287678" y="140601"/>
                  </a:lnTo>
                  <a:lnTo>
                    <a:pt x="1275486" y="131457"/>
                  </a:lnTo>
                  <a:lnTo>
                    <a:pt x="1272438" y="131457"/>
                  </a:lnTo>
                  <a:lnTo>
                    <a:pt x="1272438" y="155841"/>
                  </a:lnTo>
                  <a:lnTo>
                    <a:pt x="1282966" y="159842"/>
                  </a:lnTo>
                  <a:lnTo>
                    <a:pt x="1293774" y="162699"/>
                  </a:lnTo>
                  <a:lnTo>
                    <a:pt x="1304582" y="164414"/>
                  </a:lnTo>
                  <a:lnTo>
                    <a:pt x="1315110" y="164985"/>
                  </a:lnTo>
                  <a:lnTo>
                    <a:pt x="1325727" y="164172"/>
                  </a:lnTo>
                  <a:lnTo>
                    <a:pt x="1360538" y="143078"/>
                  </a:lnTo>
                  <a:lnTo>
                    <a:pt x="1363980" y="128409"/>
                  </a:lnTo>
                  <a:lnTo>
                    <a:pt x="1363980" y="120789"/>
                  </a:lnTo>
                  <a:close/>
                </a:path>
                <a:path w="3350260" h="1976754">
                  <a:moveTo>
                    <a:pt x="1458556" y="114681"/>
                  </a:moveTo>
                  <a:lnTo>
                    <a:pt x="1435976" y="76022"/>
                  </a:lnTo>
                  <a:lnTo>
                    <a:pt x="1435608" y="75971"/>
                  </a:lnTo>
                  <a:lnTo>
                    <a:pt x="1435608" y="110020"/>
                  </a:lnTo>
                  <a:lnTo>
                    <a:pt x="1397508" y="110020"/>
                  </a:lnTo>
                  <a:lnTo>
                    <a:pt x="1398879" y="100012"/>
                  </a:lnTo>
                  <a:lnTo>
                    <a:pt x="1402842" y="92875"/>
                  </a:lnTo>
                  <a:lnTo>
                    <a:pt x="1409077" y="88582"/>
                  </a:lnTo>
                  <a:lnTo>
                    <a:pt x="1417320" y="87160"/>
                  </a:lnTo>
                  <a:lnTo>
                    <a:pt x="1425321" y="88582"/>
                  </a:lnTo>
                  <a:lnTo>
                    <a:pt x="1431036" y="92875"/>
                  </a:lnTo>
                  <a:lnTo>
                    <a:pt x="1434465" y="100012"/>
                  </a:lnTo>
                  <a:lnTo>
                    <a:pt x="1435608" y="110020"/>
                  </a:lnTo>
                  <a:lnTo>
                    <a:pt x="1435608" y="75971"/>
                  </a:lnTo>
                  <a:lnTo>
                    <a:pt x="1418844" y="73444"/>
                  </a:lnTo>
                  <a:lnTo>
                    <a:pt x="1409128" y="74282"/>
                  </a:lnTo>
                  <a:lnTo>
                    <a:pt x="1400556" y="76682"/>
                  </a:lnTo>
                  <a:lnTo>
                    <a:pt x="1375257" y="109245"/>
                  </a:lnTo>
                  <a:lnTo>
                    <a:pt x="1374648" y="119253"/>
                  </a:lnTo>
                  <a:lnTo>
                    <a:pt x="1375257" y="129857"/>
                  </a:lnTo>
                  <a:lnTo>
                    <a:pt x="1402842" y="161734"/>
                  </a:lnTo>
                  <a:lnTo>
                    <a:pt x="1423416" y="164973"/>
                  </a:lnTo>
                  <a:lnTo>
                    <a:pt x="1431429" y="164426"/>
                  </a:lnTo>
                  <a:lnTo>
                    <a:pt x="1439608" y="162877"/>
                  </a:lnTo>
                  <a:lnTo>
                    <a:pt x="1448054" y="160477"/>
                  </a:lnTo>
                  <a:lnTo>
                    <a:pt x="1456944" y="157353"/>
                  </a:lnTo>
                  <a:lnTo>
                    <a:pt x="1456944" y="148209"/>
                  </a:lnTo>
                  <a:lnTo>
                    <a:pt x="1456944" y="137541"/>
                  </a:lnTo>
                  <a:lnTo>
                    <a:pt x="1455420" y="137541"/>
                  </a:lnTo>
                  <a:lnTo>
                    <a:pt x="1448536" y="142430"/>
                  </a:lnTo>
                  <a:lnTo>
                    <a:pt x="1441513" y="145732"/>
                  </a:lnTo>
                  <a:lnTo>
                    <a:pt x="1434198" y="147624"/>
                  </a:lnTo>
                  <a:lnTo>
                    <a:pt x="1426464" y="148209"/>
                  </a:lnTo>
                  <a:lnTo>
                    <a:pt x="1414221" y="146735"/>
                  </a:lnTo>
                  <a:lnTo>
                    <a:pt x="1405128" y="142113"/>
                  </a:lnTo>
                  <a:lnTo>
                    <a:pt x="1399451" y="134073"/>
                  </a:lnTo>
                  <a:lnTo>
                    <a:pt x="1397508" y="122301"/>
                  </a:lnTo>
                  <a:lnTo>
                    <a:pt x="1458556" y="122301"/>
                  </a:lnTo>
                  <a:lnTo>
                    <a:pt x="1458556" y="114681"/>
                  </a:lnTo>
                  <a:close/>
                </a:path>
                <a:path w="3350260" h="1976754">
                  <a:moveTo>
                    <a:pt x="1556092" y="105448"/>
                  </a:moveTo>
                  <a:lnTo>
                    <a:pt x="1554378" y="91452"/>
                  </a:lnTo>
                  <a:lnTo>
                    <a:pt x="1549234" y="81445"/>
                  </a:lnTo>
                  <a:lnTo>
                    <a:pt x="1540662" y="75450"/>
                  </a:lnTo>
                  <a:lnTo>
                    <a:pt x="1528660" y="73444"/>
                  </a:lnTo>
                  <a:lnTo>
                    <a:pt x="1524088" y="73444"/>
                  </a:lnTo>
                  <a:lnTo>
                    <a:pt x="1510372" y="78016"/>
                  </a:lnTo>
                  <a:lnTo>
                    <a:pt x="1505800" y="82588"/>
                  </a:lnTo>
                  <a:lnTo>
                    <a:pt x="1498180" y="88684"/>
                  </a:lnTo>
                  <a:lnTo>
                    <a:pt x="1498180" y="76492"/>
                  </a:lnTo>
                  <a:lnTo>
                    <a:pt x="1475320" y="76492"/>
                  </a:lnTo>
                  <a:lnTo>
                    <a:pt x="1475320" y="161937"/>
                  </a:lnTo>
                  <a:lnTo>
                    <a:pt x="1498180" y="161937"/>
                  </a:lnTo>
                  <a:lnTo>
                    <a:pt x="1498180" y="99352"/>
                  </a:lnTo>
                  <a:lnTo>
                    <a:pt x="1505800" y="94780"/>
                  </a:lnTo>
                  <a:lnTo>
                    <a:pt x="1511896" y="91732"/>
                  </a:lnTo>
                  <a:lnTo>
                    <a:pt x="1522564" y="91732"/>
                  </a:lnTo>
                  <a:lnTo>
                    <a:pt x="1527136" y="93256"/>
                  </a:lnTo>
                  <a:lnTo>
                    <a:pt x="1528660" y="96304"/>
                  </a:lnTo>
                  <a:lnTo>
                    <a:pt x="1531708" y="99352"/>
                  </a:lnTo>
                  <a:lnTo>
                    <a:pt x="1533232" y="106972"/>
                  </a:lnTo>
                  <a:lnTo>
                    <a:pt x="1533232" y="161937"/>
                  </a:lnTo>
                  <a:lnTo>
                    <a:pt x="1556092" y="161937"/>
                  </a:lnTo>
                  <a:lnTo>
                    <a:pt x="1556092" y="105448"/>
                  </a:lnTo>
                  <a:close/>
                </a:path>
                <a:path w="3350260" h="1976754">
                  <a:moveTo>
                    <a:pt x="1629346" y="76492"/>
                  </a:moveTo>
                  <a:lnTo>
                    <a:pt x="1603438" y="76492"/>
                  </a:lnTo>
                  <a:lnTo>
                    <a:pt x="1603438" y="52108"/>
                  </a:lnTo>
                  <a:lnTo>
                    <a:pt x="1580578" y="52108"/>
                  </a:lnTo>
                  <a:lnTo>
                    <a:pt x="1580578" y="76492"/>
                  </a:lnTo>
                  <a:lnTo>
                    <a:pt x="1569910" y="76492"/>
                  </a:lnTo>
                  <a:lnTo>
                    <a:pt x="1569910" y="91732"/>
                  </a:lnTo>
                  <a:lnTo>
                    <a:pt x="1580578" y="91732"/>
                  </a:lnTo>
                  <a:lnTo>
                    <a:pt x="1580578" y="145173"/>
                  </a:lnTo>
                  <a:lnTo>
                    <a:pt x="1583626" y="152793"/>
                  </a:lnTo>
                  <a:lnTo>
                    <a:pt x="1592770" y="161937"/>
                  </a:lnTo>
                  <a:lnTo>
                    <a:pt x="1600390" y="163461"/>
                  </a:lnTo>
                  <a:lnTo>
                    <a:pt x="1623250" y="163461"/>
                  </a:lnTo>
                  <a:lnTo>
                    <a:pt x="1629346" y="161937"/>
                  </a:lnTo>
                  <a:lnTo>
                    <a:pt x="1629346" y="146697"/>
                  </a:lnTo>
                  <a:lnTo>
                    <a:pt x="1626298" y="148221"/>
                  </a:lnTo>
                  <a:lnTo>
                    <a:pt x="1614106" y="148221"/>
                  </a:lnTo>
                  <a:lnTo>
                    <a:pt x="1609534" y="146697"/>
                  </a:lnTo>
                  <a:lnTo>
                    <a:pt x="1606486" y="145173"/>
                  </a:lnTo>
                  <a:lnTo>
                    <a:pt x="1604962" y="142125"/>
                  </a:lnTo>
                  <a:lnTo>
                    <a:pt x="1603438" y="136029"/>
                  </a:lnTo>
                  <a:lnTo>
                    <a:pt x="1603438" y="91732"/>
                  </a:lnTo>
                  <a:lnTo>
                    <a:pt x="1629346" y="91732"/>
                  </a:lnTo>
                  <a:lnTo>
                    <a:pt x="1629346" y="76492"/>
                  </a:lnTo>
                  <a:close/>
                </a:path>
                <a:path w="3350260" h="1976754">
                  <a:moveTo>
                    <a:pt x="1720875" y="114681"/>
                  </a:moveTo>
                  <a:lnTo>
                    <a:pt x="1699653" y="76022"/>
                  </a:lnTo>
                  <a:lnTo>
                    <a:pt x="1698015" y="75780"/>
                  </a:lnTo>
                  <a:lnTo>
                    <a:pt x="1698015" y="110020"/>
                  </a:lnTo>
                  <a:lnTo>
                    <a:pt x="1659813" y="110020"/>
                  </a:lnTo>
                  <a:lnTo>
                    <a:pt x="1661858" y="100012"/>
                  </a:lnTo>
                  <a:lnTo>
                    <a:pt x="1665770" y="92875"/>
                  </a:lnTo>
                  <a:lnTo>
                    <a:pt x="1671688" y="88582"/>
                  </a:lnTo>
                  <a:lnTo>
                    <a:pt x="1679727" y="87160"/>
                  </a:lnTo>
                  <a:lnTo>
                    <a:pt x="1687728" y="88582"/>
                  </a:lnTo>
                  <a:lnTo>
                    <a:pt x="1693443" y="92875"/>
                  </a:lnTo>
                  <a:lnTo>
                    <a:pt x="1696872" y="100012"/>
                  </a:lnTo>
                  <a:lnTo>
                    <a:pt x="1698015" y="110020"/>
                  </a:lnTo>
                  <a:lnTo>
                    <a:pt x="1698015" y="75780"/>
                  </a:lnTo>
                  <a:lnTo>
                    <a:pt x="1682775" y="73444"/>
                  </a:lnTo>
                  <a:lnTo>
                    <a:pt x="1672805" y="74282"/>
                  </a:lnTo>
                  <a:lnTo>
                    <a:pt x="1663674" y="76682"/>
                  </a:lnTo>
                  <a:lnTo>
                    <a:pt x="1637792" y="109245"/>
                  </a:lnTo>
                  <a:lnTo>
                    <a:pt x="1636953" y="119253"/>
                  </a:lnTo>
                  <a:lnTo>
                    <a:pt x="1637792" y="129857"/>
                  </a:lnTo>
                  <a:lnTo>
                    <a:pt x="1665389" y="161734"/>
                  </a:lnTo>
                  <a:lnTo>
                    <a:pt x="1687347" y="164973"/>
                  </a:lnTo>
                  <a:lnTo>
                    <a:pt x="1694700" y="164426"/>
                  </a:lnTo>
                  <a:lnTo>
                    <a:pt x="1702777" y="162877"/>
                  </a:lnTo>
                  <a:lnTo>
                    <a:pt x="1711134" y="160477"/>
                  </a:lnTo>
                  <a:lnTo>
                    <a:pt x="1719351" y="157353"/>
                  </a:lnTo>
                  <a:lnTo>
                    <a:pt x="1719351" y="148209"/>
                  </a:lnTo>
                  <a:lnTo>
                    <a:pt x="1719351" y="137541"/>
                  </a:lnTo>
                  <a:lnTo>
                    <a:pt x="1711617" y="142430"/>
                  </a:lnTo>
                  <a:lnTo>
                    <a:pt x="1704301" y="145732"/>
                  </a:lnTo>
                  <a:lnTo>
                    <a:pt x="1697278" y="147624"/>
                  </a:lnTo>
                  <a:lnTo>
                    <a:pt x="1690395" y="148209"/>
                  </a:lnTo>
                  <a:lnTo>
                    <a:pt x="1677479" y="146735"/>
                  </a:lnTo>
                  <a:lnTo>
                    <a:pt x="1668246" y="142113"/>
                  </a:lnTo>
                  <a:lnTo>
                    <a:pt x="1662455" y="134073"/>
                  </a:lnTo>
                  <a:lnTo>
                    <a:pt x="1659813" y="122301"/>
                  </a:lnTo>
                  <a:lnTo>
                    <a:pt x="1720875" y="122301"/>
                  </a:lnTo>
                  <a:lnTo>
                    <a:pt x="1720875" y="114681"/>
                  </a:lnTo>
                  <a:close/>
                </a:path>
                <a:path w="3350260" h="1976754">
                  <a:moveTo>
                    <a:pt x="1818500" y="105448"/>
                  </a:moveTo>
                  <a:lnTo>
                    <a:pt x="1816785" y="91452"/>
                  </a:lnTo>
                  <a:lnTo>
                    <a:pt x="1811642" y="81445"/>
                  </a:lnTo>
                  <a:lnTo>
                    <a:pt x="1803069" y="75450"/>
                  </a:lnTo>
                  <a:lnTo>
                    <a:pt x="1791068" y="73444"/>
                  </a:lnTo>
                  <a:lnTo>
                    <a:pt x="1786496" y="73444"/>
                  </a:lnTo>
                  <a:lnTo>
                    <a:pt x="1781924" y="74968"/>
                  </a:lnTo>
                  <a:lnTo>
                    <a:pt x="1778876" y="76492"/>
                  </a:lnTo>
                  <a:lnTo>
                    <a:pt x="1774304" y="78016"/>
                  </a:lnTo>
                  <a:lnTo>
                    <a:pt x="1768119" y="82588"/>
                  </a:lnTo>
                  <a:lnTo>
                    <a:pt x="1760499" y="88684"/>
                  </a:lnTo>
                  <a:lnTo>
                    <a:pt x="1760499" y="76492"/>
                  </a:lnTo>
                  <a:lnTo>
                    <a:pt x="1737639" y="76492"/>
                  </a:lnTo>
                  <a:lnTo>
                    <a:pt x="1737639" y="161937"/>
                  </a:lnTo>
                  <a:lnTo>
                    <a:pt x="1760499" y="161937"/>
                  </a:lnTo>
                  <a:lnTo>
                    <a:pt x="1760499" y="99352"/>
                  </a:lnTo>
                  <a:lnTo>
                    <a:pt x="1768119" y="94780"/>
                  </a:lnTo>
                  <a:lnTo>
                    <a:pt x="1774304" y="91732"/>
                  </a:lnTo>
                  <a:lnTo>
                    <a:pt x="1784972" y="91732"/>
                  </a:lnTo>
                  <a:lnTo>
                    <a:pt x="1789544" y="93256"/>
                  </a:lnTo>
                  <a:lnTo>
                    <a:pt x="1792592" y="96304"/>
                  </a:lnTo>
                  <a:lnTo>
                    <a:pt x="1794116" y="99352"/>
                  </a:lnTo>
                  <a:lnTo>
                    <a:pt x="1795640" y="106972"/>
                  </a:lnTo>
                  <a:lnTo>
                    <a:pt x="1795640" y="161937"/>
                  </a:lnTo>
                  <a:lnTo>
                    <a:pt x="1818500" y="161937"/>
                  </a:lnTo>
                  <a:lnTo>
                    <a:pt x="1818500" y="105448"/>
                  </a:lnTo>
                  <a:close/>
                </a:path>
                <a:path w="3350260" h="1976754">
                  <a:moveTo>
                    <a:pt x="1910041" y="79540"/>
                  </a:moveTo>
                  <a:lnTo>
                    <a:pt x="1903183" y="77304"/>
                  </a:lnTo>
                  <a:lnTo>
                    <a:pt x="1896325" y="75349"/>
                  </a:lnTo>
                  <a:lnTo>
                    <a:pt x="1889467" y="73964"/>
                  </a:lnTo>
                  <a:lnTo>
                    <a:pt x="1882609" y="73444"/>
                  </a:lnTo>
                  <a:lnTo>
                    <a:pt x="1872602" y="74282"/>
                  </a:lnTo>
                  <a:lnTo>
                    <a:pt x="1838706" y="100126"/>
                  </a:lnTo>
                  <a:lnTo>
                    <a:pt x="1835277" y="119253"/>
                  </a:lnTo>
                  <a:lnTo>
                    <a:pt x="1836102" y="129857"/>
                  </a:lnTo>
                  <a:lnTo>
                    <a:pt x="1863471" y="161734"/>
                  </a:lnTo>
                  <a:lnTo>
                    <a:pt x="1884133" y="164973"/>
                  </a:lnTo>
                  <a:lnTo>
                    <a:pt x="1889899" y="164426"/>
                  </a:lnTo>
                  <a:lnTo>
                    <a:pt x="1895944" y="162877"/>
                  </a:lnTo>
                  <a:lnTo>
                    <a:pt x="1902561" y="160477"/>
                  </a:lnTo>
                  <a:lnTo>
                    <a:pt x="1910041" y="157353"/>
                  </a:lnTo>
                  <a:lnTo>
                    <a:pt x="1910041" y="137541"/>
                  </a:lnTo>
                  <a:lnTo>
                    <a:pt x="1908517" y="137541"/>
                  </a:lnTo>
                  <a:lnTo>
                    <a:pt x="1902561" y="142430"/>
                  </a:lnTo>
                  <a:lnTo>
                    <a:pt x="1896325" y="145732"/>
                  </a:lnTo>
                  <a:lnTo>
                    <a:pt x="1890090" y="147624"/>
                  </a:lnTo>
                  <a:lnTo>
                    <a:pt x="1884133" y="148209"/>
                  </a:lnTo>
                  <a:lnTo>
                    <a:pt x="1876513" y="148209"/>
                  </a:lnTo>
                  <a:lnTo>
                    <a:pt x="1870329" y="145161"/>
                  </a:lnTo>
                  <a:lnTo>
                    <a:pt x="1861185" y="136017"/>
                  </a:lnTo>
                  <a:lnTo>
                    <a:pt x="1859661" y="128397"/>
                  </a:lnTo>
                  <a:lnTo>
                    <a:pt x="1859661" y="110020"/>
                  </a:lnTo>
                  <a:lnTo>
                    <a:pt x="1861185" y="102400"/>
                  </a:lnTo>
                  <a:lnTo>
                    <a:pt x="1865757" y="97828"/>
                  </a:lnTo>
                  <a:lnTo>
                    <a:pt x="1870329" y="91732"/>
                  </a:lnTo>
                  <a:lnTo>
                    <a:pt x="1876513" y="90208"/>
                  </a:lnTo>
                  <a:lnTo>
                    <a:pt x="1884133" y="90208"/>
                  </a:lnTo>
                  <a:lnTo>
                    <a:pt x="1889874" y="90805"/>
                  </a:lnTo>
                  <a:lnTo>
                    <a:pt x="1895754" y="92684"/>
                  </a:lnTo>
                  <a:lnTo>
                    <a:pt x="1901926" y="95999"/>
                  </a:lnTo>
                  <a:lnTo>
                    <a:pt x="1908517" y="100876"/>
                  </a:lnTo>
                  <a:lnTo>
                    <a:pt x="1910041" y="100876"/>
                  </a:lnTo>
                  <a:lnTo>
                    <a:pt x="1910041" y="79540"/>
                  </a:lnTo>
                  <a:close/>
                </a:path>
                <a:path w="3350260" h="1976754">
                  <a:moveTo>
                    <a:pt x="2003094" y="114681"/>
                  </a:moveTo>
                  <a:lnTo>
                    <a:pt x="2002497" y="110020"/>
                  </a:lnTo>
                  <a:lnTo>
                    <a:pt x="2000796" y="96634"/>
                  </a:lnTo>
                  <a:lnTo>
                    <a:pt x="1995614" y="87160"/>
                  </a:lnTo>
                  <a:lnTo>
                    <a:pt x="1993760" y="83743"/>
                  </a:lnTo>
                  <a:lnTo>
                    <a:pt x="1981847" y="76022"/>
                  </a:lnTo>
                  <a:lnTo>
                    <a:pt x="1980234" y="75780"/>
                  </a:lnTo>
                  <a:lnTo>
                    <a:pt x="1980234" y="110020"/>
                  </a:lnTo>
                  <a:lnTo>
                    <a:pt x="1942045" y="110020"/>
                  </a:lnTo>
                  <a:lnTo>
                    <a:pt x="1943430" y="100012"/>
                  </a:lnTo>
                  <a:lnTo>
                    <a:pt x="1947379" y="92875"/>
                  </a:lnTo>
                  <a:lnTo>
                    <a:pt x="1953615" y="88582"/>
                  </a:lnTo>
                  <a:lnTo>
                    <a:pt x="1961857" y="87160"/>
                  </a:lnTo>
                  <a:lnTo>
                    <a:pt x="1969871" y="88582"/>
                  </a:lnTo>
                  <a:lnTo>
                    <a:pt x="1975624" y="92875"/>
                  </a:lnTo>
                  <a:lnTo>
                    <a:pt x="1979079" y="100012"/>
                  </a:lnTo>
                  <a:lnTo>
                    <a:pt x="1980234" y="110020"/>
                  </a:lnTo>
                  <a:lnTo>
                    <a:pt x="1980234" y="75780"/>
                  </a:lnTo>
                  <a:lnTo>
                    <a:pt x="1964905" y="73444"/>
                  </a:lnTo>
                  <a:lnTo>
                    <a:pt x="1954314" y="74282"/>
                  </a:lnTo>
                  <a:lnTo>
                    <a:pt x="1945284" y="76682"/>
                  </a:lnTo>
                  <a:lnTo>
                    <a:pt x="1919808" y="109245"/>
                  </a:lnTo>
                  <a:lnTo>
                    <a:pt x="1919185" y="119253"/>
                  </a:lnTo>
                  <a:lnTo>
                    <a:pt x="1920024" y="129857"/>
                  </a:lnTo>
                  <a:lnTo>
                    <a:pt x="1947379" y="161734"/>
                  </a:lnTo>
                  <a:lnTo>
                    <a:pt x="1967953" y="164973"/>
                  </a:lnTo>
                  <a:lnTo>
                    <a:pt x="1976031" y="164426"/>
                  </a:lnTo>
                  <a:lnTo>
                    <a:pt x="1984235" y="162877"/>
                  </a:lnTo>
                  <a:lnTo>
                    <a:pt x="1992693" y="160477"/>
                  </a:lnTo>
                  <a:lnTo>
                    <a:pt x="2001570" y="157353"/>
                  </a:lnTo>
                  <a:lnTo>
                    <a:pt x="2001570" y="148209"/>
                  </a:lnTo>
                  <a:lnTo>
                    <a:pt x="2001570" y="137541"/>
                  </a:lnTo>
                  <a:lnTo>
                    <a:pt x="2000046" y="137541"/>
                  </a:lnTo>
                  <a:lnTo>
                    <a:pt x="1993176" y="142430"/>
                  </a:lnTo>
                  <a:lnTo>
                    <a:pt x="1986140" y="145732"/>
                  </a:lnTo>
                  <a:lnTo>
                    <a:pt x="1978799" y="147624"/>
                  </a:lnTo>
                  <a:lnTo>
                    <a:pt x="1971001" y="148209"/>
                  </a:lnTo>
                  <a:lnTo>
                    <a:pt x="1958975" y="146735"/>
                  </a:lnTo>
                  <a:lnTo>
                    <a:pt x="1950237" y="142113"/>
                  </a:lnTo>
                  <a:lnTo>
                    <a:pt x="1944636" y="134073"/>
                  </a:lnTo>
                  <a:lnTo>
                    <a:pt x="1942045" y="122301"/>
                  </a:lnTo>
                  <a:lnTo>
                    <a:pt x="2003094" y="122301"/>
                  </a:lnTo>
                  <a:lnTo>
                    <a:pt x="2003094" y="114681"/>
                  </a:lnTo>
                  <a:close/>
                </a:path>
                <a:path w="3350260" h="1976754">
                  <a:moveTo>
                    <a:pt x="2088540" y="129933"/>
                  </a:moveTo>
                  <a:lnTo>
                    <a:pt x="2087016" y="123837"/>
                  </a:lnTo>
                  <a:lnTo>
                    <a:pt x="2082444" y="120789"/>
                  </a:lnTo>
                  <a:lnTo>
                    <a:pt x="2079396" y="116116"/>
                  </a:lnTo>
                  <a:lnTo>
                    <a:pt x="2074722" y="114592"/>
                  </a:lnTo>
                  <a:lnTo>
                    <a:pt x="2068626" y="113068"/>
                  </a:lnTo>
                  <a:lnTo>
                    <a:pt x="2062530" y="110020"/>
                  </a:lnTo>
                  <a:lnTo>
                    <a:pt x="2056434" y="110020"/>
                  </a:lnTo>
                  <a:lnTo>
                    <a:pt x="2050338" y="108496"/>
                  </a:lnTo>
                  <a:lnTo>
                    <a:pt x="2045766" y="106972"/>
                  </a:lnTo>
                  <a:lnTo>
                    <a:pt x="2042718" y="105448"/>
                  </a:lnTo>
                  <a:lnTo>
                    <a:pt x="2041194" y="105448"/>
                  </a:lnTo>
                  <a:lnTo>
                    <a:pt x="2038146" y="103924"/>
                  </a:lnTo>
                  <a:lnTo>
                    <a:pt x="2038146" y="94780"/>
                  </a:lnTo>
                  <a:lnTo>
                    <a:pt x="2039670" y="93256"/>
                  </a:lnTo>
                  <a:lnTo>
                    <a:pt x="2045766" y="90208"/>
                  </a:lnTo>
                  <a:lnTo>
                    <a:pt x="2050338" y="88684"/>
                  </a:lnTo>
                  <a:lnTo>
                    <a:pt x="2054910" y="88684"/>
                  </a:lnTo>
                  <a:lnTo>
                    <a:pt x="2061794" y="89281"/>
                  </a:lnTo>
                  <a:lnTo>
                    <a:pt x="2068830" y="91160"/>
                  </a:lnTo>
                  <a:lnTo>
                    <a:pt x="2076170" y="94475"/>
                  </a:lnTo>
                  <a:lnTo>
                    <a:pt x="2083968" y="99352"/>
                  </a:lnTo>
                  <a:lnTo>
                    <a:pt x="2083968" y="88684"/>
                  </a:lnTo>
                  <a:lnTo>
                    <a:pt x="2083968" y="79540"/>
                  </a:lnTo>
                  <a:lnTo>
                    <a:pt x="2077669" y="76657"/>
                  </a:lnTo>
                  <a:lnTo>
                    <a:pt x="2070544" y="74777"/>
                  </a:lnTo>
                  <a:lnTo>
                    <a:pt x="2062873" y="73748"/>
                  </a:lnTo>
                  <a:lnTo>
                    <a:pt x="2054910" y="73444"/>
                  </a:lnTo>
                  <a:lnTo>
                    <a:pt x="2046325" y="73990"/>
                  </a:lnTo>
                  <a:lnTo>
                    <a:pt x="2015286" y="93256"/>
                  </a:lnTo>
                  <a:lnTo>
                    <a:pt x="2015286" y="110020"/>
                  </a:lnTo>
                  <a:lnTo>
                    <a:pt x="2016810" y="113068"/>
                  </a:lnTo>
                  <a:lnTo>
                    <a:pt x="2018334" y="117640"/>
                  </a:lnTo>
                  <a:lnTo>
                    <a:pt x="2021382" y="119164"/>
                  </a:lnTo>
                  <a:lnTo>
                    <a:pt x="2024430" y="122313"/>
                  </a:lnTo>
                  <a:lnTo>
                    <a:pt x="2027478" y="125361"/>
                  </a:lnTo>
                  <a:lnTo>
                    <a:pt x="2032050" y="126885"/>
                  </a:lnTo>
                  <a:lnTo>
                    <a:pt x="2044242" y="129933"/>
                  </a:lnTo>
                  <a:lnTo>
                    <a:pt x="2048814" y="129933"/>
                  </a:lnTo>
                  <a:lnTo>
                    <a:pt x="2051862" y="131457"/>
                  </a:lnTo>
                  <a:lnTo>
                    <a:pt x="2056434" y="131457"/>
                  </a:lnTo>
                  <a:lnTo>
                    <a:pt x="2061006" y="132981"/>
                  </a:lnTo>
                  <a:lnTo>
                    <a:pt x="2064054" y="136029"/>
                  </a:lnTo>
                  <a:lnTo>
                    <a:pt x="2064054" y="146697"/>
                  </a:lnTo>
                  <a:lnTo>
                    <a:pt x="2059482" y="149745"/>
                  </a:lnTo>
                  <a:lnTo>
                    <a:pt x="2047290" y="149745"/>
                  </a:lnTo>
                  <a:lnTo>
                    <a:pt x="2039289" y="148907"/>
                  </a:lnTo>
                  <a:lnTo>
                    <a:pt x="2031288" y="146507"/>
                  </a:lnTo>
                  <a:lnTo>
                    <a:pt x="2023287" y="142671"/>
                  </a:lnTo>
                  <a:lnTo>
                    <a:pt x="2015286" y="137553"/>
                  </a:lnTo>
                  <a:lnTo>
                    <a:pt x="2013762" y="137553"/>
                  </a:lnTo>
                  <a:lnTo>
                    <a:pt x="2013762" y="158889"/>
                  </a:lnTo>
                  <a:lnTo>
                    <a:pt x="2021154" y="161124"/>
                  </a:lnTo>
                  <a:lnTo>
                    <a:pt x="2029383" y="163080"/>
                  </a:lnTo>
                  <a:lnTo>
                    <a:pt x="2038197" y="164452"/>
                  </a:lnTo>
                  <a:lnTo>
                    <a:pt x="2047290" y="164985"/>
                  </a:lnTo>
                  <a:lnTo>
                    <a:pt x="2056130" y="164426"/>
                  </a:lnTo>
                  <a:lnTo>
                    <a:pt x="2085111" y="149745"/>
                  </a:lnTo>
                  <a:lnTo>
                    <a:pt x="2088540" y="145173"/>
                  </a:lnTo>
                  <a:lnTo>
                    <a:pt x="2088540" y="129933"/>
                  </a:lnTo>
                  <a:close/>
                </a:path>
                <a:path w="3350260" h="1976754">
                  <a:moveTo>
                    <a:pt x="3349739" y="304812"/>
                  </a:moveTo>
                  <a:lnTo>
                    <a:pt x="10668" y="304812"/>
                  </a:lnTo>
                  <a:lnTo>
                    <a:pt x="10668" y="0"/>
                  </a:lnTo>
                  <a:lnTo>
                    <a:pt x="0" y="0"/>
                  </a:lnTo>
                  <a:lnTo>
                    <a:pt x="0" y="1976628"/>
                  </a:lnTo>
                  <a:lnTo>
                    <a:pt x="10668" y="1976628"/>
                  </a:lnTo>
                  <a:lnTo>
                    <a:pt x="10668" y="315480"/>
                  </a:lnTo>
                  <a:lnTo>
                    <a:pt x="3349739" y="315480"/>
                  </a:lnTo>
                  <a:lnTo>
                    <a:pt x="3349739" y="30481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2" name="object 82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2048541" y="5253894"/>
              <a:ext cx="967073" cy="137350"/>
            </a:xfrm>
            <a:prstGeom prst="rect">
              <a:avLst/>
            </a:prstGeom>
          </p:spPr>
        </p:pic>
        <p:pic>
          <p:nvPicPr>
            <p:cNvPr id="83" name="object 83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2057685" y="5479828"/>
              <a:ext cx="2062353" cy="138779"/>
            </a:xfrm>
            <a:prstGeom prst="rect">
              <a:avLst/>
            </a:prstGeom>
          </p:spPr>
        </p:pic>
        <p:sp>
          <p:nvSpPr>
            <p:cNvPr id="84" name="object 84"/>
            <p:cNvSpPr/>
            <p:nvPr/>
          </p:nvSpPr>
          <p:spPr>
            <a:xfrm>
              <a:off x="5356860" y="4875276"/>
              <a:ext cx="4780915" cy="1976755"/>
            </a:xfrm>
            <a:custGeom>
              <a:avLst/>
              <a:gdLst/>
              <a:ahLst/>
              <a:cxnLst/>
              <a:rect l="l" t="t" r="r" b="b"/>
              <a:pathLst>
                <a:path w="4780915" h="1976754">
                  <a:moveTo>
                    <a:pt x="2175497" y="84112"/>
                  </a:moveTo>
                  <a:lnTo>
                    <a:pt x="2149589" y="52641"/>
                  </a:lnTo>
                  <a:lnTo>
                    <a:pt x="2149589" y="79540"/>
                  </a:lnTo>
                  <a:lnTo>
                    <a:pt x="2149589" y="91732"/>
                  </a:lnTo>
                  <a:lnTo>
                    <a:pt x="2148065" y="97828"/>
                  </a:lnTo>
                  <a:lnTo>
                    <a:pt x="2143404" y="100876"/>
                  </a:lnTo>
                  <a:lnTo>
                    <a:pt x="2140356" y="103924"/>
                  </a:lnTo>
                  <a:lnTo>
                    <a:pt x="2131212" y="105448"/>
                  </a:lnTo>
                  <a:lnTo>
                    <a:pt x="2112924" y="105448"/>
                  </a:lnTo>
                  <a:lnTo>
                    <a:pt x="2112924" y="67348"/>
                  </a:lnTo>
                  <a:lnTo>
                    <a:pt x="2132736" y="67348"/>
                  </a:lnTo>
                  <a:lnTo>
                    <a:pt x="2140356" y="68872"/>
                  </a:lnTo>
                  <a:lnTo>
                    <a:pt x="2143404" y="71920"/>
                  </a:lnTo>
                  <a:lnTo>
                    <a:pt x="2148065" y="74968"/>
                  </a:lnTo>
                  <a:lnTo>
                    <a:pt x="2149589" y="79540"/>
                  </a:lnTo>
                  <a:lnTo>
                    <a:pt x="2149589" y="52641"/>
                  </a:lnTo>
                  <a:lnTo>
                    <a:pt x="2140940" y="51054"/>
                  </a:lnTo>
                  <a:lnTo>
                    <a:pt x="2131212" y="50495"/>
                  </a:lnTo>
                  <a:lnTo>
                    <a:pt x="2088540" y="50495"/>
                  </a:lnTo>
                  <a:lnTo>
                    <a:pt x="2088540" y="161937"/>
                  </a:lnTo>
                  <a:lnTo>
                    <a:pt x="2112924" y="161937"/>
                  </a:lnTo>
                  <a:lnTo>
                    <a:pt x="2112924" y="123837"/>
                  </a:lnTo>
                  <a:lnTo>
                    <a:pt x="2129688" y="123837"/>
                  </a:lnTo>
                  <a:lnTo>
                    <a:pt x="2168436" y="107683"/>
                  </a:lnTo>
                  <a:lnTo>
                    <a:pt x="2174671" y="92925"/>
                  </a:lnTo>
                  <a:lnTo>
                    <a:pt x="2175497" y="84112"/>
                  </a:lnTo>
                  <a:close/>
                </a:path>
                <a:path w="4780915" h="1976754">
                  <a:moveTo>
                    <a:pt x="2248649" y="76492"/>
                  </a:moveTo>
                  <a:lnTo>
                    <a:pt x="2247125" y="74968"/>
                  </a:lnTo>
                  <a:lnTo>
                    <a:pt x="2239505" y="74968"/>
                  </a:lnTo>
                  <a:lnTo>
                    <a:pt x="2234933" y="76492"/>
                  </a:lnTo>
                  <a:lnTo>
                    <a:pt x="2230361" y="79540"/>
                  </a:lnTo>
                  <a:lnTo>
                    <a:pt x="2225789" y="81064"/>
                  </a:lnTo>
                  <a:lnTo>
                    <a:pt x="2221217" y="85636"/>
                  </a:lnTo>
                  <a:lnTo>
                    <a:pt x="2213597" y="91732"/>
                  </a:lnTo>
                  <a:lnTo>
                    <a:pt x="2213597" y="76492"/>
                  </a:lnTo>
                  <a:lnTo>
                    <a:pt x="2190737" y="76492"/>
                  </a:lnTo>
                  <a:lnTo>
                    <a:pt x="2190737" y="161937"/>
                  </a:lnTo>
                  <a:lnTo>
                    <a:pt x="2213597" y="161937"/>
                  </a:lnTo>
                  <a:lnTo>
                    <a:pt x="2213597" y="102400"/>
                  </a:lnTo>
                  <a:lnTo>
                    <a:pt x="2221217" y="99352"/>
                  </a:lnTo>
                  <a:lnTo>
                    <a:pt x="2227313" y="97828"/>
                  </a:lnTo>
                  <a:lnTo>
                    <a:pt x="2245601" y="97828"/>
                  </a:lnTo>
                  <a:lnTo>
                    <a:pt x="2248649" y="99352"/>
                  </a:lnTo>
                  <a:lnTo>
                    <a:pt x="2248649" y="76492"/>
                  </a:lnTo>
                  <a:close/>
                </a:path>
                <a:path w="4780915" h="1976754">
                  <a:moveTo>
                    <a:pt x="2334095" y="119265"/>
                  </a:moveTo>
                  <a:lnTo>
                    <a:pt x="2334069" y="93179"/>
                  </a:lnTo>
                  <a:lnTo>
                    <a:pt x="2332266" y="88684"/>
                  </a:lnTo>
                  <a:lnTo>
                    <a:pt x="2331047" y="85636"/>
                  </a:lnTo>
                  <a:lnTo>
                    <a:pt x="2292947" y="73444"/>
                  </a:lnTo>
                  <a:lnTo>
                    <a:pt x="2285161" y="73736"/>
                  </a:lnTo>
                  <a:lnTo>
                    <a:pt x="2277516" y="74587"/>
                  </a:lnTo>
                  <a:lnTo>
                    <a:pt x="2269591" y="76022"/>
                  </a:lnTo>
                  <a:lnTo>
                    <a:pt x="2260943" y="78016"/>
                  </a:lnTo>
                  <a:lnTo>
                    <a:pt x="2260943" y="96304"/>
                  </a:lnTo>
                  <a:lnTo>
                    <a:pt x="2262467" y="96304"/>
                  </a:lnTo>
                  <a:lnTo>
                    <a:pt x="2269921" y="93179"/>
                  </a:lnTo>
                  <a:lnTo>
                    <a:pt x="2276373" y="90779"/>
                  </a:lnTo>
                  <a:lnTo>
                    <a:pt x="2281974" y="89230"/>
                  </a:lnTo>
                  <a:lnTo>
                    <a:pt x="2286851" y="88684"/>
                  </a:lnTo>
                  <a:lnTo>
                    <a:pt x="2295995" y="88684"/>
                  </a:lnTo>
                  <a:lnTo>
                    <a:pt x="2302091" y="90208"/>
                  </a:lnTo>
                  <a:lnTo>
                    <a:pt x="2305139" y="93256"/>
                  </a:lnTo>
                  <a:lnTo>
                    <a:pt x="2309711" y="94780"/>
                  </a:lnTo>
                  <a:lnTo>
                    <a:pt x="2311235" y="99352"/>
                  </a:lnTo>
                  <a:lnTo>
                    <a:pt x="2311235" y="106972"/>
                  </a:lnTo>
                  <a:lnTo>
                    <a:pt x="2311235" y="119265"/>
                  </a:lnTo>
                  <a:lnTo>
                    <a:pt x="2311235" y="140601"/>
                  </a:lnTo>
                  <a:lnTo>
                    <a:pt x="2305139" y="146697"/>
                  </a:lnTo>
                  <a:lnTo>
                    <a:pt x="2299043" y="149745"/>
                  </a:lnTo>
                  <a:lnTo>
                    <a:pt x="2288375" y="149745"/>
                  </a:lnTo>
                  <a:lnTo>
                    <a:pt x="2283803" y="148221"/>
                  </a:lnTo>
                  <a:lnTo>
                    <a:pt x="2277707" y="145173"/>
                  </a:lnTo>
                  <a:lnTo>
                    <a:pt x="2277707" y="131457"/>
                  </a:lnTo>
                  <a:lnTo>
                    <a:pt x="2311235" y="119265"/>
                  </a:lnTo>
                  <a:lnTo>
                    <a:pt x="2311235" y="106972"/>
                  </a:lnTo>
                  <a:lnTo>
                    <a:pt x="2271801" y="113017"/>
                  </a:lnTo>
                  <a:lnTo>
                    <a:pt x="2253323" y="139077"/>
                  </a:lnTo>
                  <a:lnTo>
                    <a:pt x="2253323" y="146697"/>
                  </a:lnTo>
                  <a:lnTo>
                    <a:pt x="2256371" y="152793"/>
                  </a:lnTo>
                  <a:lnTo>
                    <a:pt x="2265515" y="161937"/>
                  </a:lnTo>
                  <a:lnTo>
                    <a:pt x="2273135" y="164985"/>
                  </a:lnTo>
                  <a:lnTo>
                    <a:pt x="2285327" y="164985"/>
                  </a:lnTo>
                  <a:lnTo>
                    <a:pt x="2294471" y="161937"/>
                  </a:lnTo>
                  <a:lnTo>
                    <a:pt x="2303615" y="157365"/>
                  </a:lnTo>
                  <a:lnTo>
                    <a:pt x="2311235" y="151269"/>
                  </a:lnTo>
                  <a:lnTo>
                    <a:pt x="2311235" y="161937"/>
                  </a:lnTo>
                  <a:lnTo>
                    <a:pt x="2334095" y="161937"/>
                  </a:lnTo>
                  <a:lnTo>
                    <a:pt x="2334095" y="151269"/>
                  </a:lnTo>
                  <a:lnTo>
                    <a:pt x="2334095" y="149745"/>
                  </a:lnTo>
                  <a:lnTo>
                    <a:pt x="2334095" y="119265"/>
                  </a:lnTo>
                  <a:close/>
                </a:path>
                <a:path w="4780915" h="1976754">
                  <a:moveTo>
                    <a:pt x="2424112" y="79540"/>
                  </a:moveTo>
                  <a:lnTo>
                    <a:pt x="2417254" y="77304"/>
                  </a:lnTo>
                  <a:lnTo>
                    <a:pt x="2410396" y="75349"/>
                  </a:lnTo>
                  <a:lnTo>
                    <a:pt x="2403538" y="73964"/>
                  </a:lnTo>
                  <a:lnTo>
                    <a:pt x="2396680" y="73444"/>
                  </a:lnTo>
                  <a:lnTo>
                    <a:pt x="2386723" y="74282"/>
                  </a:lnTo>
                  <a:lnTo>
                    <a:pt x="2352814" y="100126"/>
                  </a:lnTo>
                  <a:lnTo>
                    <a:pt x="2349335" y="119253"/>
                  </a:lnTo>
                  <a:lnTo>
                    <a:pt x="2350211" y="129857"/>
                  </a:lnTo>
                  <a:lnTo>
                    <a:pt x="2377821" y="161734"/>
                  </a:lnTo>
                  <a:lnTo>
                    <a:pt x="2398204" y="164973"/>
                  </a:lnTo>
                  <a:lnTo>
                    <a:pt x="2404173" y="164426"/>
                  </a:lnTo>
                  <a:lnTo>
                    <a:pt x="2410587" y="162877"/>
                  </a:lnTo>
                  <a:lnTo>
                    <a:pt x="2417267" y="160477"/>
                  </a:lnTo>
                  <a:lnTo>
                    <a:pt x="2424112" y="157353"/>
                  </a:lnTo>
                  <a:lnTo>
                    <a:pt x="2424112" y="137541"/>
                  </a:lnTo>
                  <a:lnTo>
                    <a:pt x="2422588" y="137541"/>
                  </a:lnTo>
                  <a:lnTo>
                    <a:pt x="2416632" y="142430"/>
                  </a:lnTo>
                  <a:lnTo>
                    <a:pt x="2410396" y="145732"/>
                  </a:lnTo>
                  <a:lnTo>
                    <a:pt x="2404148" y="147624"/>
                  </a:lnTo>
                  <a:lnTo>
                    <a:pt x="2398204" y="148209"/>
                  </a:lnTo>
                  <a:lnTo>
                    <a:pt x="2390584" y="148209"/>
                  </a:lnTo>
                  <a:lnTo>
                    <a:pt x="2384488" y="145161"/>
                  </a:lnTo>
                  <a:lnTo>
                    <a:pt x="2375344" y="136017"/>
                  </a:lnTo>
                  <a:lnTo>
                    <a:pt x="2373820" y="128397"/>
                  </a:lnTo>
                  <a:lnTo>
                    <a:pt x="2373820" y="110020"/>
                  </a:lnTo>
                  <a:lnTo>
                    <a:pt x="2375344" y="102400"/>
                  </a:lnTo>
                  <a:lnTo>
                    <a:pt x="2379916" y="97828"/>
                  </a:lnTo>
                  <a:lnTo>
                    <a:pt x="2384488" y="91732"/>
                  </a:lnTo>
                  <a:lnTo>
                    <a:pt x="2390584" y="90208"/>
                  </a:lnTo>
                  <a:lnTo>
                    <a:pt x="2398204" y="90208"/>
                  </a:lnTo>
                  <a:lnTo>
                    <a:pt x="2404148" y="90805"/>
                  </a:lnTo>
                  <a:lnTo>
                    <a:pt x="2410396" y="92684"/>
                  </a:lnTo>
                  <a:lnTo>
                    <a:pt x="2416632" y="95999"/>
                  </a:lnTo>
                  <a:lnTo>
                    <a:pt x="2422588" y="100876"/>
                  </a:lnTo>
                  <a:lnTo>
                    <a:pt x="2424112" y="100876"/>
                  </a:lnTo>
                  <a:lnTo>
                    <a:pt x="2424112" y="79540"/>
                  </a:lnTo>
                  <a:close/>
                </a:path>
                <a:path w="4780915" h="1976754">
                  <a:moveTo>
                    <a:pt x="2491257" y="76492"/>
                  </a:moveTo>
                  <a:lnTo>
                    <a:pt x="2463825" y="76492"/>
                  </a:lnTo>
                  <a:lnTo>
                    <a:pt x="2463825" y="52108"/>
                  </a:lnTo>
                  <a:lnTo>
                    <a:pt x="2440876" y="52108"/>
                  </a:lnTo>
                  <a:lnTo>
                    <a:pt x="2440876" y="76492"/>
                  </a:lnTo>
                  <a:lnTo>
                    <a:pt x="2430208" y="76492"/>
                  </a:lnTo>
                  <a:lnTo>
                    <a:pt x="2430208" y="91732"/>
                  </a:lnTo>
                  <a:lnTo>
                    <a:pt x="2440876" y="91732"/>
                  </a:lnTo>
                  <a:lnTo>
                    <a:pt x="2440876" y="145173"/>
                  </a:lnTo>
                  <a:lnTo>
                    <a:pt x="2443924" y="152793"/>
                  </a:lnTo>
                  <a:lnTo>
                    <a:pt x="2453068" y="161937"/>
                  </a:lnTo>
                  <a:lnTo>
                    <a:pt x="2460777" y="163461"/>
                  </a:lnTo>
                  <a:lnTo>
                    <a:pt x="2485161" y="163461"/>
                  </a:lnTo>
                  <a:lnTo>
                    <a:pt x="2491257" y="161937"/>
                  </a:lnTo>
                  <a:lnTo>
                    <a:pt x="2491257" y="146697"/>
                  </a:lnTo>
                  <a:lnTo>
                    <a:pt x="2489733" y="146697"/>
                  </a:lnTo>
                  <a:lnTo>
                    <a:pt x="2486685" y="148221"/>
                  </a:lnTo>
                  <a:lnTo>
                    <a:pt x="2474493" y="148221"/>
                  </a:lnTo>
                  <a:lnTo>
                    <a:pt x="2469921" y="146697"/>
                  </a:lnTo>
                  <a:lnTo>
                    <a:pt x="2465349" y="142125"/>
                  </a:lnTo>
                  <a:lnTo>
                    <a:pt x="2463825" y="136029"/>
                  </a:lnTo>
                  <a:lnTo>
                    <a:pt x="2463825" y="91732"/>
                  </a:lnTo>
                  <a:lnTo>
                    <a:pt x="2491257" y="91732"/>
                  </a:lnTo>
                  <a:lnTo>
                    <a:pt x="2491257" y="76492"/>
                  </a:lnTo>
                  <a:close/>
                </a:path>
                <a:path w="4780915" h="1976754">
                  <a:moveTo>
                    <a:pt x="2527833" y="76492"/>
                  </a:moveTo>
                  <a:lnTo>
                    <a:pt x="2504973" y="76492"/>
                  </a:lnTo>
                  <a:lnTo>
                    <a:pt x="2504973" y="161925"/>
                  </a:lnTo>
                  <a:lnTo>
                    <a:pt x="2527833" y="161925"/>
                  </a:lnTo>
                  <a:lnTo>
                    <a:pt x="2527833" y="76492"/>
                  </a:lnTo>
                  <a:close/>
                </a:path>
                <a:path w="4780915" h="1976754">
                  <a:moveTo>
                    <a:pt x="2527833" y="44488"/>
                  </a:moveTo>
                  <a:lnTo>
                    <a:pt x="2503449" y="44488"/>
                  </a:lnTo>
                  <a:lnTo>
                    <a:pt x="2503449" y="65824"/>
                  </a:lnTo>
                  <a:lnTo>
                    <a:pt x="2527833" y="65824"/>
                  </a:lnTo>
                  <a:lnTo>
                    <a:pt x="2527833" y="44488"/>
                  </a:lnTo>
                  <a:close/>
                </a:path>
                <a:path w="4780915" h="1976754">
                  <a:moveTo>
                    <a:pt x="2619375" y="79540"/>
                  </a:moveTo>
                  <a:lnTo>
                    <a:pt x="2612517" y="77304"/>
                  </a:lnTo>
                  <a:lnTo>
                    <a:pt x="2605659" y="75349"/>
                  </a:lnTo>
                  <a:lnTo>
                    <a:pt x="2598801" y="73964"/>
                  </a:lnTo>
                  <a:lnTo>
                    <a:pt x="2591943" y="73444"/>
                  </a:lnTo>
                  <a:lnTo>
                    <a:pt x="2581960" y="74282"/>
                  </a:lnTo>
                  <a:lnTo>
                    <a:pt x="2547836" y="100126"/>
                  </a:lnTo>
                  <a:lnTo>
                    <a:pt x="2544597" y="119253"/>
                  </a:lnTo>
                  <a:lnTo>
                    <a:pt x="2545435" y="129857"/>
                  </a:lnTo>
                  <a:lnTo>
                    <a:pt x="2572880" y="161734"/>
                  </a:lnTo>
                  <a:lnTo>
                    <a:pt x="2593467" y="164973"/>
                  </a:lnTo>
                  <a:lnTo>
                    <a:pt x="2599220" y="164426"/>
                  </a:lnTo>
                  <a:lnTo>
                    <a:pt x="2605278" y="162877"/>
                  </a:lnTo>
                  <a:lnTo>
                    <a:pt x="2611894" y="160477"/>
                  </a:lnTo>
                  <a:lnTo>
                    <a:pt x="2619375" y="157353"/>
                  </a:lnTo>
                  <a:lnTo>
                    <a:pt x="2619375" y="137541"/>
                  </a:lnTo>
                  <a:lnTo>
                    <a:pt x="2617851" y="137541"/>
                  </a:lnTo>
                  <a:lnTo>
                    <a:pt x="2611894" y="142430"/>
                  </a:lnTo>
                  <a:lnTo>
                    <a:pt x="2605659" y="145732"/>
                  </a:lnTo>
                  <a:lnTo>
                    <a:pt x="2599410" y="147624"/>
                  </a:lnTo>
                  <a:lnTo>
                    <a:pt x="2593467" y="148209"/>
                  </a:lnTo>
                  <a:lnTo>
                    <a:pt x="2585847" y="148209"/>
                  </a:lnTo>
                  <a:lnTo>
                    <a:pt x="2579751" y="145161"/>
                  </a:lnTo>
                  <a:lnTo>
                    <a:pt x="2570607" y="136017"/>
                  </a:lnTo>
                  <a:lnTo>
                    <a:pt x="2569083" y="128397"/>
                  </a:lnTo>
                  <a:lnTo>
                    <a:pt x="2569083" y="110020"/>
                  </a:lnTo>
                  <a:lnTo>
                    <a:pt x="2570607" y="102400"/>
                  </a:lnTo>
                  <a:lnTo>
                    <a:pt x="2575179" y="97828"/>
                  </a:lnTo>
                  <a:lnTo>
                    <a:pt x="2579751" y="91732"/>
                  </a:lnTo>
                  <a:lnTo>
                    <a:pt x="2585847" y="90208"/>
                  </a:lnTo>
                  <a:lnTo>
                    <a:pt x="2593467" y="90208"/>
                  </a:lnTo>
                  <a:lnTo>
                    <a:pt x="2599194" y="90805"/>
                  </a:lnTo>
                  <a:lnTo>
                    <a:pt x="2605087" y="92684"/>
                  </a:lnTo>
                  <a:lnTo>
                    <a:pt x="2611247" y="95999"/>
                  </a:lnTo>
                  <a:lnTo>
                    <a:pt x="2617851" y="100876"/>
                  </a:lnTo>
                  <a:lnTo>
                    <a:pt x="2619375" y="100876"/>
                  </a:lnTo>
                  <a:lnTo>
                    <a:pt x="2619375" y="79540"/>
                  </a:lnTo>
                  <a:close/>
                </a:path>
                <a:path w="4780915" h="1976754">
                  <a:moveTo>
                    <a:pt x="2712428" y="114681"/>
                  </a:moveTo>
                  <a:lnTo>
                    <a:pt x="2689847" y="76022"/>
                  </a:lnTo>
                  <a:lnTo>
                    <a:pt x="2689466" y="75971"/>
                  </a:lnTo>
                  <a:lnTo>
                    <a:pt x="2689466" y="110020"/>
                  </a:lnTo>
                  <a:lnTo>
                    <a:pt x="2651366" y="110020"/>
                  </a:lnTo>
                  <a:lnTo>
                    <a:pt x="2652750" y="100012"/>
                  </a:lnTo>
                  <a:lnTo>
                    <a:pt x="2656700" y="92875"/>
                  </a:lnTo>
                  <a:lnTo>
                    <a:pt x="2662948" y="88582"/>
                  </a:lnTo>
                  <a:lnTo>
                    <a:pt x="2671178" y="87160"/>
                  </a:lnTo>
                  <a:lnTo>
                    <a:pt x="2679179" y="88582"/>
                  </a:lnTo>
                  <a:lnTo>
                    <a:pt x="2684894" y="92875"/>
                  </a:lnTo>
                  <a:lnTo>
                    <a:pt x="2688323" y="100012"/>
                  </a:lnTo>
                  <a:lnTo>
                    <a:pt x="2689466" y="110020"/>
                  </a:lnTo>
                  <a:lnTo>
                    <a:pt x="2689466" y="75971"/>
                  </a:lnTo>
                  <a:lnTo>
                    <a:pt x="2672702" y="73444"/>
                  </a:lnTo>
                  <a:lnTo>
                    <a:pt x="2662986" y="74282"/>
                  </a:lnTo>
                  <a:lnTo>
                    <a:pt x="2654414" y="76682"/>
                  </a:lnTo>
                  <a:lnTo>
                    <a:pt x="2629128" y="109245"/>
                  </a:lnTo>
                  <a:lnTo>
                    <a:pt x="2628506" y="119253"/>
                  </a:lnTo>
                  <a:lnTo>
                    <a:pt x="2629128" y="129857"/>
                  </a:lnTo>
                  <a:lnTo>
                    <a:pt x="2656700" y="161734"/>
                  </a:lnTo>
                  <a:lnTo>
                    <a:pt x="2677274" y="164973"/>
                  </a:lnTo>
                  <a:lnTo>
                    <a:pt x="2685300" y="164426"/>
                  </a:lnTo>
                  <a:lnTo>
                    <a:pt x="2693466" y="162877"/>
                  </a:lnTo>
                  <a:lnTo>
                    <a:pt x="2701925" y="160477"/>
                  </a:lnTo>
                  <a:lnTo>
                    <a:pt x="2710802" y="157353"/>
                  </a:lnTo>
                  <a:lnTo>
                    <a:pt x="2710802" y="148209"/>
                  </a:lnTo>
                  <a:lnTo>
                    <a:pt x="2710802" y="137541"/>
                  </a:lnTo>
                  <a:lnTo>
                    <a:pt x="2709278" y="137541"/>
                  </a:lnTo>
                  <a:lnTo>
                    <a:pt x="2702407" y="142430"/>
                  </a:lnTo>
                  <a:lnTo>
                    <a:pt x="2695371" y="145732"/>
                  </a:lnTo>
                  <a:lnTo>
                    <a:pt x="2688069" y="147624"/>
                  </a:lnTo>
                  <a:lnTo>
                    <a:pt x="2680322" y="148209"/>
                  </a:lnTo>
                  <a:lnTo>
                    <a:pt x="2668092" y="146735"/>
                  </a:lnTo>
                  <a:lnTo>
                    <a:pt x="2658986" y="142113"/>
                  </a:lnTo>
                  <a:lnTo>
                    <a:pt x="2653322" y="134073"/>
                  </a:lnTo>
                  <a:lnTo>
                    <a:pt x="2651366" y="122301"/>
                  </a:lnTo>
                  <a:lnTo>
                    <a:pt x="2712428" y="122301"/>
                  </a:lnTo>
                  <a:lnTo>
                    <a:pt x="2712428" y="114681"/>
                  </a:lnTo>
                  <a:close/>
                </a:path>
                <a:path w="4780915" h="1976754">
                  <a:moveTo>
                    <a:pt x="4780775" y="304812"/>
                  </a:moveTo>
                  <a:lnTo>
                    <a:pt x="10668" y="304812"/>
                  </a:lnTo>
                  <a:lnTo>
                    <a:pt x="10668" y="0"/>
                  </a:lnTo>
                  <a:lnTo>
                    <a:pt x="0" y="0"/>
                  </a:lnTo>
                  <a:lnTo>
                    <a:pt x="0" y="1976628"/>
                  </a:lnTo>
                  <a:lnTo>
                    <a:pt x="10668" y="1976628"/>
                  </a:lnTo>
                  <a:lnTo>
                    <a:pt x="10668" y="315480"/>
                  </a:lnTo>
                  <a:lnTo>
                    <a:pt x="4780775" y="315480"/>
                  </a:lnTo>
                  <a:lnTo>
                    <a:pt x="4780775" y="30481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5" name="object 85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5398293" y="5253894"/>
              <a:ext cx="144875" cy="135826"/>
            </a:xfrm>
            <a:prstGeom prst="rect">
              <a:avLst/>
            </a:prstGeom>
          </p:spPr>
        </p:pic>
        <p:pic>
          <p:nvPicPr>
            <p:cNvPr id="86" name="object 86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5572220" y="5253894"/>
              <a:ext cx="276129" cy="137350"/>
            </a:xfrm>
            <a:prstGeom prst="rect">
              <a:avLst/>
            </a:prstGeom>
          </p:spPr>
        </p:pic>
        <p:sp>
          <p:nvSpPr>
            <p:cNvPr id="87" name="object 87"/>
            <p:cNvSpPr/>
            <p:nvPr/>
          </p:nvSpPr>
          <p:spPr>
            <a:xfrm>
              <a:off x="5407431" y="5479745"/>
              <a:ext cx="898525" cy="139065"/>
            </a:xfrm>
            <a:custGeom>
              <a:avLst/>
              <a:gdLst/>
              <a:ahLst/>
              <a:cxnLst/>
              <a:rect l="l" t="t" r="r" b="b"/>
              <a:pathLst>
                <a:path w="898525" h="139064">
                  <a:moveTo>
                    <a:pt x="39725" y="12280"/>
                  </a:moveTo>
                  <a:lnTo>
                    <a:pt x="27533" y="12280"/>
                  </a:lnTo>
                  <a:lnTo>
                    <a:pt x="27533" y="21424"/>
                  </a:lnTo>
                  <a:lnTo>
                    <a:pt x="27533" y="56476"/>
                  </a:lnTo>
                  <a:lnTo>
                    <a:pt x="27533" y="64096"/>
                  </a:lnTo>
                  <a:lnTo>
                    <a:pt x="27533" y="103809"/>
                  </a:lnTo>
                  <a:lnTo>
                    <a:pt x="10668" y="103809"/>
                  </a:lnTo>
                  <a:lnTo>
                    <a:pt x="10668" y="64096"/>
                  </a:lnTo>
                  <a:lnTo>
                    <a:pt x="27533" y="64096"/>
                  </a:lnTo>
                  <a:lnTo>
                    <a:pt x="27533" y="56476"/>
                  </a:lnTo>
                  <a:lnTo>
                    <a:pt x="10668" y="56476"/>
                  </a:lnTo>
                  <a:lnTo>
                    <a:pt x="10668" y="21424"/>
                  </a:lnTo>
                  <a:lnTo>
                    <a:pt x="27533" y="21424"/>
                  </a:lnTo>
                  <a:lnTo>
                    <a:pt x="27533" y="12280"/>
                  </a:lnTo>
                  <a:lnTo>
                    <a:pt x="0" y="12280"/>
                  </a:lnTo>
                  <a:lnTo>
                    <a:pt x="0" y="123621"/>
                  </a:lnTo>
                  <a:lnTo>
                    <a:pt x="10668" y="123621"/>
                  </a:lnTo>
                  <a:lnTo>
                    <a:pt x="10668" y="112953"/>
                  </a:lnTo>
                  <a:lnTo>
                    <a:pt x="39725" y="112953"/>
                  </a:lnTo>
                  <a:lnTo>
                    <a:pt x="39725" y="103809"/>
                  </a:lnTo>
                  <a:lnTo>
                    <a:pt x="39725" y="64096"/>
                  </a:lnTo>
                  <a:lnTo>
                    <a:pt x="39725" y="56476"/>
                  </a:lnTo>
                  <a:lnTo>
                    <a:pt x="39725" y="21424"/>
                  </a:lnTo>
                  <a:lnTo>
                    <a:pt x="39725" y="12280"/>
                  </a:lnTo>
                  <a:close/>
                </a:path>
                <a:path w="898525" h="139064">
                  <a:moveTo>
                    <a:pt x="79349" y="116001"/>
                  </a:moveTo>
                  <a:lnTo>
                    <a:pt x="70015" y="104000"/>
                  </a:lnTo>
                  <a:lnTo>
                    <a:pt x="64985" y="98221"/>
                  </a:lnTo>
                  <a:lnTo>
                    <a:pt x="59537" y="93141"/>
                  </a:lnTo>
                  <a:lnTo>
                    <a:pt x="50393" y="97713"/>
                  </a:lnTo>
                  <a:lnTo>
                    <a:pt x="56908" y="106057"/>
                  </a:lnTo>
                  <a:lnTo>
                    <a:pt x="62585" y="112953"/>
                  </a:lnTo>
                  <a:lnTo>
                    <a:pt x="67106" y="118719"/>
                  </a:lnTo>
                  <a:lnTo>
                    <a:pt x="70205" y="123621"/>
                  </a:lnTo>
                  <a:lnTo>
                    <a:pt x="79349" y="116001"/>
                  </a:lnTo>
                  <a:close/>
                </a:path>
                <a:path w="898525" h="139064">
                  <a:moveTo>
                    <a:pt x="135826" y="51904"/>
                  </a:moveTo>
                  <a:lnTo>
                    <a:pt x="94589" y="51904"/>
                  </a:lnTo>
                  <a:lnTo>
                    <a:pt x="94589" y="32092"/>
                  </a:lnTo>
                  <a:lnTo>
                    <a:pt x="129730" y="32092"/>
                  </a:lnTo>
                  <a:lnTo>
                    <a:pt x="129730" y="21424"/>
                  </a:lnTo>
                  <a:lnTo>
                    <a:pt x="94589" y="21424"/>
                  </a:lnTo>
                  <a:lnTo>
                    <a:pt x="94589" y="3035"/>
                  </a:lnTo>
                  <a:lnTo>
                    <a:pt x="82397" y="3035"/>
                  </a:lnTo>
                  <a:lnTo>
                    <a:pt x="82397" y="21424"/>
                  </a:lnTo>
                  <a:lnTo>
                    <a:pt x="50393" y="21424"/>
                  </a:lnTo>
                  <a:lnTo>
                    <a:pt x="50393" y="32092"/>
                  </a:lnTo>
                  <a:lnTo>
                    <a:pt x="82397" y="32092"/>
                  </a:lnTo>
                  <a:lnTo>
                    <a:pt x="82397" y="51904"/>
                  </a:lnTo>
                  <a:lnTo>
                    <a:pt x="44297" y="51904"/>
                  </a:lnTo>
                  <a:lnTo>
                    <a:pt x="44297" y="61048"/>
                  </a:lnTo>
                  <a:lnTo>
                    <a:pt x="103733" y="61048"/>
                  </a:lnTo>
                  <a:lnTo>
                    <a:pt x="103733" y="77901"/>
                  </a:lnTo>
                  <a:lnTo>
                    <a:pt x="45821" y="77901"/>
                  </a:lnTo>
                  <a:lnTo>
                    <a:pt x="45821" y="87045"/>
                  </a:lnTo>
                  <a:lnTo>
                    <a:pt x="103733" y="87045"/>
                  </a:lnTo>
                  <a:lnTo>
                    <a:pt x="103733" y="125145"/>
                  </a:lnTo>
                  <a:lnTo>
                    <a:pt x="102209" y="126669"/>
                  </a:lnTo>
                  <a:lnTo>
                    <a:pt x="100685" y="126669"/>
                  </a:lnTo>
                  <a:lnTo>
                    <a:pt x="99161" y="128193"/>
                  </a:lnTo>
                  <a:lnTo>
                    <a:pt x="80873" y="128193"/>
                  </a:lnTo>
                  <a:lnTo>
                    <a:pt x="82397" y="138861"/>
                  </a:lnTo>
                  <a:lnTo>
                    <a:pt x="105257" y="138861"/>
                  </a:lnTo>
                  <a:lnTo>
                    <a:pt x="109829" y="137337"/>
                  </a:lnTo>
                  <a:lnTo>
                    <a:pt x="115925" y="131241"/>
                  </a:lnTo>
                  <a:lnTo>
                    <a:pt x="115925" y="87045"/>
                  </a:lnTo>
                  <a:lnTo>
                    <a:pt x="131254" y="87045"/>
                  </a:lnTo>
                  <a:lnTo>
                    <a:pt x="131254" y="77901"/>
                  </a:lnTo>
                  <a:lnTo>
                    <a:pt x="115925" y="77901"/>
                  </a:lnTo>
                  <a:lnTo>
                    <a:pt x="115925" y="61048"/>
                  </a:lnTo>
                  <a:lnTo>
                    <a:pt x="135826" y="61048"/>
                  </a:lnTo>
                  <a:lnTo>
                    <a:pt x="135826" y="51904"/>
                  </a:lnTo>
                  <a:close/>
                </a:path>
                <a:path w="898525" h="139064">
                  <a:moveTo>
                    <a:pt x="199923" y="70192"/>
                  </a:moveTo>
                  <a:lnTo>
                    <a:pt x="152590" y="70192"/>
                  </a:lnTo>
                  <a:lnTo>
                    <a:pt x="152590" y="77901"/>
                  </a:lnTo>
                  <a:lnTo>
                    <a:pt x="199923" y="77901"/>
                  </a:lnTo>
                  <a:lnTo>
                    <a:pt x="199923" y="70192"/>
                  </a:lnTo>
                  <a:close/>
                </a:path>
                <a:path w="898525" h="139064">
                  <a:moveTo>
                    <a:pt x="199923" y="48856"/>
                  </a:moveTo>
                  <a:lnTo>
                    <a:pt x="152590" y="48856"/>
                  </a:lnTo>
                  <a:lnTo>
                    <a:pt x="152590" y="58000"/>
                  </a:lnTo>
                  <a:lnTo>
                    <a:pt x="199923" y="58000"/>
                  </a:lnTo>
                  <a:lnTo>
                    <a:pt x="199923" y="48856"/>
                  </a:lnTo>
                  <a:close/>
                </a:path>
                <a:path w="898525" h="139064">
                  <a:moveTo>
                    <a:pt x="201447" y="91617"/>
                  </a:moveTo>
                  <a:lnTo>
                    <a:pt x="189255" y="91617"/>
                  </a:lnTo>
                  <a:lnTo>
                    <a:pt x="189255" y="99237"/>
                  </a:lnTo>
                  <a:lnTo>
                    <a:pt x="189255" y="125145"/>
                  </a:lnTo>
                  <a:lnTo>
                    <a:pt x="161734" y="125145"/>
                  </a:lnTo>
                  <a:lnTo>
                    <a:pt x="161734" y="99237"/>
                  </a:lnTo>
                  <a:lnTo>
                    <a:pt x="189255" y="99237"/>
                  </a:lnTo>
                  <a:lnTo>
                    <a:pt x="189255" y="91617"/>
                  </a:lnTo>
                  <a:lnTo>
                    <a:pt x="151066" y="91617"/>
                  </a:lnTo>
                  <a:lnTo>
                    <a:pt x="151066" y="138861"/>
                  </a:lnTo>
                  <a:lnTo>
                    <a:pt x="161734" y="138861"/>
                  </a:lnTo>
                  <a:lnTo>
                    <a:pt x="161734" y="132765"/>
                  </a:lnTo>
                  <a:lnTo>
                    <a:pt x="201447" y="132765"/>
                  </a:lnTo>
                  <a:lnTo>
                    <a:pt x="201447" y="125145"/>
                  </a:lnTo>
                  <a:lnTo>
                    <a:pt x="201447" y="99237"/>
                  </a:lnTo>
                  <a:lnTo>
                    <a:pt x="201447" y="91617"/>
                  </a:lnTo>
                  <a:close/>
                </a:path>
                <a:path w="898525" h="139064">
                  <a:moveTo>
                    <a:pt x="201447" y="7708"/>
                  </a:moveTo>
                  <a:lnTo>
                    <a:pt x="152590" y="7708"/>
                  </a:lnTo>
                  <a:lnTo>
                    <a:pt x="152590" y="16852"/>
                  </a:lnTo>
                  <a:lnTo>
                    <a:pt x="201447" y="16852"/>
                  </a:lnTo>
                  <a:lnTo>
                    <a:pt x="201447" y="7708"/>
                  </a:lnTo>
                  <a:close/>
                </a:path>
                <a:path w="898525" h="139064">
                  <a:moveTo>
                    <a:pt x="206019" y="29044"/>
                  </a:moveTo>
                  <a:lnTo>
                    <a:pt x="146494" y="29044"/>
                  </a:lnTo>
                  <a:lnTo>
                    <a:pt x="146494" y="38188"/>
                  </a:lnTo>
                  <a:lnTo>
                    <a:pt x="206019" y="38188"/>
                  </a:lnTo>
                  <a:lnTo>
                    <a:pt x="206019" y="29044"/>
                  </a:lnTo>
                  <a:close/>
                </a:path>
                <a:path w="898525" h="139064">
                  <a:moveTo>
                    <a:pt x="288417" y="45808"/>
                  </a:moveTo>
                  <a:lnTo>
                    <a:pt x="254787" y="45808"/>
                  </a:lnTo>
                  <a:lnTo>
                    <a:pt x="254787" y="4559"/>
                  </a:lnTo>
                  <a:lnTo>
                    <a:pt x="242595" y="4559"/>
                  </a:lnTo>
                  <a:lnTo>
                    <a:pt x="242595" y="45808"/>
                  </a:lnTo>
                  <a:lnTo>
                    <a:pt x="210591" y="45808"/>
                  </a:lnTo>
                  <a:lnTo>
                    <a:pt x="210591" y="54952"/>
                  </a:lnTo>
                  <a:lnTo>
                    <a:pt x="242595" y="54952"/>
                  </a:lnTo>
                  <a:lnTo>
                    <a:pt x="242595" y="138861"/>
                  </a:lnTo>
                  <a:lnTo>
                    <a:pt x="254787" y="138861"/>
                  </a:lnTo>
                  <a:lnTo>
                    <a:pt x="254787" y="54952"/>
                  </a:lnTo>
                  <a:lnTo>
                    <a:pt x="288417" y="54952"/>
                  </a:lnTo>
                  <a:lnTo>
                    <a:pt x="288417" y="45808"/>
                  </a:lnTo>
                  <a:close/>
                </a:path>
                <a:path w="898525" h="139064">
                  <a:moveTo>
                    <a:pt x="440918" y="73240"/>
                  </a:moveTo>
                  <a:lnTo>
                    <a:pt x="422529" y="35140"/>
                  </a:lnTo>
                  <a:lnTo>
                    <a:pt x="415912" y="30568"/>
                  </a:lnTo>
                  <a:lnTo>
                    <a:pt x="412572" y="28257"/>
                  </a:lnTo>
                  <a:lnTo>
                    <a:pt x="401193" y="23520"/>
                  </a:lnTo>
                  <a:lnTo>
                    <a:pt x="388670" y="20777"/>
                  </a:lnTo>
                  <a:lnTo>
                    <a:pt x="375285" y="19900"/>
                  </a:lnTo>
                  <a:lnTo>
                    <a:pt x="364617" y="20942"/>
                  </a:lnTo>
                  <a:lnTo>
                    <a:pt x="364617" y="30568"/>
                  </a:lnTo>
                  <a:lnTo>
                    <a:pt x="363804" y="45377"/>
                  </a:lnTo>
                  <a:lnTo>
                    <a:pt x="353949" y="87045"/>
                  </a:lnTo>
                  <a:lnTo>
                    <a:pt x="329476" y="112953"/>
                  </a:lnTo>
                  <a:lnTo>
                    <a:pt x="323380" y="112953"/>
                  </a:lnTo>
                  <a:lnTo>
                    <a:pt x="320332" y="109905"/>
                  </a:lnTo>
                  <a:lnTo>
                    <a:pt x="314236" y="100761"/>
                  </a:lnTo>
                  <a:lnTo>
                    <a:pt x="312712" y="94665"/>
                  </a:lnTo>
                  <a:lnTo>
                    <a:pt x="312826" y="85648"/>
                  </a:lnTo>
                  <a:lnTo>
                    <a:pt x="327952" y="50380"/>
                  </a:lnTo>
                  <a:lnTo>
                    <a:pt x="364617" y="30568"/>
                  </a:lnTo>
                  <a:lnTo>
                    <a:pt x="364617" y="20942"/>
                  </a:lnTo>
                  <a:lnTo>
                    <a:pt x="323380" y="41236"/>
                  </a:lnTo>
                  <a:lnTo>
                    <a:pt x="301942" y="74498"/>
                  </a:lnTo>
                  <a:lnTo>
                    <a:pt x="300520" y="87045"/>
                  </a:lnTo>
                  <a:lnTo>
                    <a:pt x="301066" y="93891"/>
                  </a:lnTo>
                  <a:lnTo>
                    <a:pt x="320332" y="123621"/>
                  </a:lnTo>
                  <a:lnTo>
                    <a:pt x="327952" y="123621"/>
                  </a:lnTo>
                  <a:lnTo>
                    <a:pt x="337743" y="121907"/>
                  </a:lnTo>
                  <a:lnTo>
                    <a:pt x="346506" y="116763"/>
                  </a:lnTo>
                  <a:lnTo>
                    <a:pt x="350012" y="112953"/>
                  </a:lnTo>
                  <a:lnTo>
                    <a:pt x="354406" y="108191"/>
                  </a:lnTo>
                  <a:lnTo>
                    <a:pt x="372046" y="66814"/>
                  </a:lnTo>
                  <a:lnTo>
                    <a:pt x="376809" y="30568"/>
                  </a:lnTo>
                  <a:lnTo>
                    <a:pt x="388543" y="31165"/>
                  </a:lnTo>
                  <a:lnTo>
                    <a:pt x="425196" y="55143"/>
                  </a:lnTo>
                  <a:lnTo>
                    <a:pt x="428498" y="73240"/>
                  </a:lnTo>
                  <a:lnTo>
                    <a:pt x="428396" y="77000"/>
                  </a:lnTo>
                  <a:lnTo>
                    <a:pt x="402437" y="115049"/>
                  </a:lnTo>
                  <a:lnTo>
                    <a:pt x="370713" y="123621"/>
                  </a:lnTo>
                  <a:lnTo>
                    <a:pt x="373761" y="132765"/>
                  </a:lnTo>
                  <a:lnTo>
                    <a:pt x="411911" y="122910"/>
                  </a:lnTo>
                  <a:lnTo>
                    <a:pt x="439750" y="86398"/>
                  </a:lnTo>
                  <a:lnTo>
                    <a:pt x="440918" y="73240"/>
                  </a:lnTo>
                  <a:close/>
                </a:path>
                <a:path w="898525" h="139064">
                  <a:moveTo>
                    <a:pt x="471385" y="116001"/>
                  </a:moveTo>
                  <a:lnTo>
                    <a:pt x="466813" y="88569"/>
                  </a:lnTo>
                  <a:lnTo>
                    <a:pt x="456145" y="90093"/>
                  </a:lnTo>
                  <a:lnTo>
                    <a:pt x="462241" y="117525"/>
                  </a:lnTo>
                  <a:lnTo>
                    <a:pt x="471385" y="116001"/>
                  </a:lnTo>
                  <a:close/>
                </a:path>
                <a:path w="898525" h="139064">
                  <a:moveTo>
                    <a:pt x="515581" y="87045"/>
                  </a:moveTo>
                  <a:lnTo>
                    <a:pt x="506437" y="85521"/>
                  </a:lnTo>
                  <a:lnTo>
                    <a:pt x="500341" y="112953"/>
                  </a:lnTo>
                  <a:lnTo>
                    <a:pt x="509485" y="112953"/>
                  </a:lnTo>
                  <a:lnTo>
                    <a:pt x="515581" y="87045"/>
                  </a:lnTo>
                  <a:close/>
                </a:path>
                <a:path w="898525" h="139064">
                  <a:moveTo>
                    <a:pt x="520153" y="120573"/>
                  </a:moveTo>
                  <a:lnTo>
                    <a:pt x="514159" y="120840"/>
                  </a:lnTo>
                  <a:lnTo>
                    <a:pt x="507580" y="121526"/>
                  </a:lnTo>
                  <a:lnTo>
                    <a:pt x="492721" y="123621"/>
                  </a:lnTo>
                  <a:lnTo>
                    <a:pt x="492721" y="77901"/>
                  </a:lnTo>
                  <a:lnTo>
                    <a:pt x="514057" y="77901"/>
                  </a:lnTo>
                  <a:lnTo>
                    <a:pt x="514057" y="70192"/>
                  </a:lnTo>
                  <a:lnTo>
                    <a:pt x="492721" y="70192"/>
                  </a:lnTo>
                  <a:lnTo>
                    <a:pt x="492721" y="50380"/>
                  </a:lnTo>
                  <a:lnTo>
                    <a:pt x="509485" y="50380"/>
                  </a:lnTo>
                  <a:lnTo>
                    <a:pt x="509485" y="42760"/>
                  </a:lnTo>
                  <a:lnTo>
                    <a:pt x="467055" y="42760"/>
                  </a:lnTo>
                  <a:lnTo>
                    <a:pt x="475576" y="32854"/>
                  </a:lnTo>
                  <a:lnTo>
                    <a:pt x="482727" y="22567"/>
                  </a:lnTo>
                  <a:lnTo>
                    <a:pt x="488149" y="12280"/>
                  </a:lnTo>
                  <a:lnTo>
                    <a:pt x="492772" y="19088"/>
                  </a:lnTo>
                  <a:lnTo>
                    <a:pt x="497674" y="25615"/>
                  </a:lnTo>
                  <a:lnTo>
                    <a:pt x="503161" y="31572"/>
                  </a:lnTo>
                  <a:lnTo>
                    <a:pt x="509485" y="36664"/>
                  </a:lnTo>
                  <a:lnTo>
                    <a:pt x="517105" y="30568"/>
                  </a:lnTo>
                  <a:lnTo>
                    <a:pt x="510540" y="24587"/>
                  </a:lnTo>
                  <a:lnTo>
                    <a:pt x="504532" y="18173"/>
                  </a:lnTo>
                  <a:lnTo>
                    <a:pt x="499783" y="12280"/>
                  </a:lnTo>
                  <a:lnTo>
                    <a:pt x="499110" y="11455"/>
                  </a:lnTo>
                  <a:lnTo>
                    <a:pt x="494245" y="4559"/>
                  </a:lnTo>
                  <a:lnTo>
                    <a:pt x="480529" y="4559"/>
                  </a:lnTo>
                  <a:lnTo>
                    <a:pt x="477964" y="9474"/>
                  </a:lnTo>
                  <a:lnTo>
                    <a:pt x="474814" y="14935"/>
                  </a:lnTo>
                  <a:lnTo>
                    <a:pt x="448525" y="47332"/>
                  </a:lnTo>
                  <a:lnTo>
                    <a:pt x="456145" y="53428"/>
                  </a:lnTo>
                  <a:lnTo>
                    <a:pt x="466725" y="43141"/>
                  </a:lnTo>
                  <a:lnTo>
                    <a:pt x="466813" y="42760"/>
                  </a:lnTo>
                  <a:lnTo>
                    <a:pt x="466813" y="43027"/>
                  </a:lnTo>
                  <a:lnTo>
                    <a:pt x="466813" y="50380"/>
                  </a:lnTo>
                  <a:lnTo>
                    <a:pt x="480529" y="50380"/>
                  </a:lnTo>
                  <a:lnTo>
                    <a:pt x="480529" y="70192"/>
                  </a:lnTo>
                  <a:lnTo>
                    <a:pt x="456145" y="70192"/>
                  </a:lnTo>
                  <a:lnTo>
                    <a:pt x="456145" y="77901"/>
                  </a:lnTo>
                  <a:lnTo>
                    <a:pt x="480529" y="77901"/>
                  </a:lnTo>
                  <a:lnTo>
                    <a:pt x="480529" y="125145"/>
                  </a:lnTo>
                  <a:lnTo>
                    <a:pt x="463575" y="127241"/>
                  </a:lnTo>
                  <a:lnTo>
                    <a:pt x="456323" y="127939"/>
                  </a:lnTo>
                  <a:lnTo>
                    <a:pt x="450049" y="128193"/>
                  </a:lnTo>
                  <a:lnTo>
                    <a:pt x="453097" y="138861"/>
                  </a:lnTo>
                  <a:lnTo>
                    <a:pt x="500913" y="131813"/>
                  </a:lnTo>
                  <a:lnTo>
                    <a:pt x="514184" y="129654"/>
                  </a:lnTo>
                  <a:lnTo>
                    <a:pt x="520153" y="128193"/>
                  </a:lnTo>
                  <a:lnTo>
                    <a:pt x="520153" y="123621"/>
                  </a:lnTo>
                  <a:lnTo>
                    <a:pt x="520153" y="120573"/>
                  </a:lnTo>
                  <a:close/>
                </a:path>
                <a:path w="898525" h="139064">
                  <a:moveTo>
                    <a:pt x="593407" y="48856"/>
                  </a:moveTo>
                  <a:lnTo>
                    <a:pt x="561403" y="48856"/>
                  </a:lnTo>
                  <a:lnTo>
                    <a:pt x="561403" y="3035"/>
                  </a:lnTo>
                  <a:lnTo>
                    <a:pt x="549211" y="3035"/>
                  </a:lnTo>
                  <a:lnTo>
                    <a:pt x="549211" y="48856"/>
                  </a:lnTo>
                  <a:lnTo>
                    <a:pt x="517105" y="48856"/>
                  </a:lnTo>
                  <a:lnTo>
                    <a:pt x="517105" y="59524"/>
                  </a:lnTo>
                  <a:lnTo>
                    <a:pt x="549211" y="59524"/>
                  </a:lnTo>
                  <a:lnTo>
                    <a:pt x="549211" y="138861"/>
                  </a:lnTo>
                  <a:lnTo>
                    <a:pt x="561403" y="138861"/>
                  </a:lnTo>
                  <a:lnTo>
                    <a:pt x="561403" y="59524"/>
                  </a:lnTo>
                  <a:lnTo>
                    <a:pt x="593407" y="59524"/>
                  </a:lnTo>
                  <a:lnTo>
                    <a:pt x="593407" y="48856"/>
                  </a:lnTo>
                  <a:close/>
                </a:path>
                <a:path w="898525" h="139064">
                  <a:moveTo>
                    <a:pt x="701713" y="58000"/>
                  </a:moveTo>
                  <a:lnTo>
                    <a:pt x="698665" y="50380"/>
                  </a:lnTo>
                  <a:lnTo>
                    <a:pt x="697649" y="48856"/>
                  </a:lnTo>
                  <a:lnTo>
                    <a:pt x="695617" y="45808"/>
                  </a:lnTo>
                  <a:lnTo>
                    <a:pt x="691045" y="41236"/>
                  </a:lnTo>
                  <a:lnTo>
                    <a:pt x="684949" y="38188"/>
                  </a:lnTo>
                  <a:lnTo>
                    <a:pt x="649897" y="38188"/>
                  </a:lnTo>
                  <a:lnTo>
                    <a:pt x="649897" y="9232"/>
                  </a:lnTo>
                  <a:lnTo>
                    <a:pt x="639127" y="9232"/>
                  </a:lnTo>
                  <a:lnTo>
                    <a:pt x="638962" y="16852"/>
                  </a:lnTo>
                  <a:lnTo>
                    <a:pt x="638848" y="21424"/>
                  </a:lnTo>
                  <a:lnTo>
                    <a:pt x="638365" y="29616"/>
                  </a:lnTo>
                  <a:lnTo>
                    <a:pt x="637857" y="35902"/>
                  </a:lnTo>
                  <a:lnTo>
                    <a:pt x="637603" y="39712"/>
                  </a:lnTo>
                  <a:lnTo>
                    <a:pt x="607123" y="39712"/>
                  </a:lnTo>
                  <a:lnTo>
                    <a:pt x="607123" y="50380"/>
                  </a:lnTo>
                  <a:lnTo>
                    <a:pt x="636079" y="50380"/>
                  </a:lnTo>
                  <a:lnTo>
                    <a:pt x="634390" y="63563"/>
                  </a:lnTo>
                  <a:lnTo>
                    <a:pt x="619290" y="107442"/>
                  </a:lnTo>
                  <a:lnTo>
                    <a:pt x="604075" y="129730"/>
                  </a:lnTo>
                  <a:lnTo>
                    <a:pt x="613219" y="135826"/>
                  </a:lnTo>
                  <a:lnTo>
                    <a:pt x="619798" y="127482"/>
                  </a:lnTo>
                  <a:lnTo>
                    <a:pt x="625792" y="118300"/>
                  </a:lnTo>
                  <a:lnTo>
                    <a:pt x="631228" y="107962"/>
                  </a:lnTo>
                  <a:lnTo>
                    <a:pt x="636079" y="96202"/>
                  </a:lnTo>
                  <a:lnTo>
                    <a:pt x="640981" y="84721"/>
                  </a:lnTo>
                  <a:lnTo>
                    <a:pt x="644474" y="73101"/>
                  </a:lnTo>
                  <a:lnTo>
                    <a:pt x="646836" y="61188"/>
                  </a:lnTo>
                  <a:lnTo>
                    <a:pt x="648373" y="48856"/>
                  </a:lnTo>
                  <a:lnTo>
                    <a:pt x="681901" y="48856"/>
                  </a:lnTo>
                  <a:lnTo>
                    <a:pt x="687997" y="54952"/>
                  </a:lnTo>
                  <a:lnTo>
                    <a:pt x="689444" y="60794"/>
                  </a:lnTo>
                  <a:lnTo>
                    <a:pt x="689330" y="75768"/>
                  </a:lnTo>
                  <a:lnTo>
                    <a:pt x="680377" y="117538"/>
                  </a:lnTo>
                  <a:lnTo>
                    <a:pt x="678853" y="122110"/>
                  </a:lnTo>
                  <a:lnTo>
                    <a:pt x="675805" y="123634"/>
                  </a:lnTo>
                  <a:lnTo>
                    <a:pt x="666661" y="123634"/>
                  </a:lnTo>
                  <a:lnTo>
                    <a:pt x="662089" y="120586"/>
                  </a:lnTo>
                  <a:lnTo>
                    <a:pt x="655993" y="119062"/>
                  </a:lnTo>
                  <a:lnTo>
                    <a:pt x="652945" y="119062"/>
                  </a:lnTo>
                  <a:lnTo>
                    <a:pt x="649897" y="117538"/>
                  </a:lnTo>
                  <a:lnTo>
                    <a:pt x="646747" y="126682"/>
                  </a:lnTo>
                  <a:lnTo>
                    <a:pt x="654494" y="130683"/>
                  </a:lnTo>
                  <a:lnTo>
                    <a:pt x="661504" y="133540"/>
                  </a:lnTo>
                  <a:lnTo>
                    <a:pt x="667626" y="135255"/>
                  </a:lnTo>
                  <a:lnTo>
                    <a:pt x="672757" y="135826"/>
                  </a:lnTo>
                  <a:lnTo>
                    <a:pt x="680161" y="134442"/>
                  </a:lnTo>
                  <a:lnTo>
                    <a:pt x="686282" y="130492"/>
                  </a:lnTo>
                  <a:lnTo>
                    <a:pt x="690968" y="124244"/>
                  </a:lnTo>
                  <a:lnTo>
                    <a:pt x="691197" y="123634"/>
                  </a:lnTo>
                  <a:lnTo>
                    <a:pt x="694093" y="116014"/>
                  </a:lnTo>
                  <a:lnTo>
                    <a:pt x="697204" y="105143"/>
                  </a:lnTo>
                  <a:lnTo>
                    <a:pt x="699617" y="93141"/>
                  </a:lnTo>
                  <a:lnTo>
                    <a:pt x="701154" y="79959"/>
                  </a:lnTo>
                  <a:lnTo>
                    <a:pt x="701713" y="65620"/>
                  </a:lnTo>
                  <a:lnTo>
                    <a:pt x="701713" y="58000"/>
                  </a:lnTo>
                  <a:close/>
                </a:path>
                <a:path w="898525" h="139064">
                  <a:moveTo>
                    <a:pt x="727621" y="24472"/>
                  </a:moveTo>
                  <a:lnTo>
                    <a:pt x="721525" y="9232"/>
                  </a:lnTo>
                  <a:lnTo>
                    <a:pt x="716953" y="3048"/>
                  </a:lnTo>
                  <a:lnTo>
                    <a:pt x="709333" y="6184"/>
                  </a:lnTo>
                  <a:lnTo>
                    <a:pt x="712381" y="12280"/>
                  </a:lnTo>
                  <a:lnTo>
                    <a:pt x="715429" y="19900"/>
                  </a:lnTo>
                  <a:lnTo>
                    <a:pt x="720001" y="27520"/>
                  </a:lnTo>
                  <a:lnTo>
                    <a:pt x="727621" y="24472"/>
                  </a:lnTo>
                  <a:close/>
                </a:path>
                <a:path w="898525" h="139064">
                  <a:moveTo>
                    <a:pt x="741337" y="85534"/>
                  </a:moveTo>
                  <a:lnTo>
                    <a:pt x="724331" y="43332"/>
                  </a:lnTo>
                  <a:lnTo>
                    <a:pt x="709333" y="24472"/>
                  </a:lnTo>
                  <a:lnTo>
                    <a:pt x="700189" y="30568"/>
                  </a:lnTo>
                  <a:lnTo>
                    <a:pt x="709663" y="41757"/>
                  </a:lnTo>
                  <a:lnTo>
                    <a:pt x="717702" y="54952"/>
                  </a:lnTo>
                  <a:lnTo>
                    <a:pt x="724611" y="70472"/>
                  </a:lnTo>
                  <a:lnTo>
                    <a:pt x="730669" y="88582"/>
                  </a:lnTo>
                  <a:lnTo>
                    <a:pt x="741337" y="85534"/>
                  </a:lnTo>
                  <a:close/>
                </a:path>
                <a:path w="898525" h="139064">
                  <a:moveTo>
                    <a:pt x="748957" y="21424"/>
                  </a:moveTo>
                  <a:lnTo>
                    <a:pt x="745909" y="12280"/>
                  </a:lnTo>
                  <a:lnTo>
                    <a:pt x="741337" y="4572"/>
                  </a:lnTo>
                  <a:lnTo>
                    <a:pt x="738289" y="0"/>
                  </a:lnTo>
                  <a:lnTo>
                    <a:pt x="730669" y="3048"/>
                  </a:lnTo>
                  <a:lnTo>
                    <a:pt x="733717" y="9232"/>
                  </a:lnTo>
                  <a:lnTo>
                    <a:pt x="738289" y="16852"/>
                  </a:lnTo>
                  <a:lnTo>
                    <a:pt x="741337" y="24472"/>
                  </a:lnTo>
                  <a:lnTo>
                    <a:pt x="748957" y="21424"/>
                  </a:lnTo>
                  <a:close/>
                </a:path>
                <a:path w="898525" h="139064">
                  <a:moveTo>
                    <a:pt x="898486" y="125412"/>
                  </a:moveTo>
                  <a:lnTo>
                    <a:pt x="838962" y="125412"/>
                  </a:lnTo>
                  <a:lnTo>
                    <a:pt x="838962" y="58102"/>
                  </a:lnTo>
                  <a:lnTo>
                    <a:pt x="889342" y="58102"/>
                  </a:lnTo>
                  <a:lnTo>
                    <a:pt x="889342" y="47942"/>
                  </a:lnTo>
                  <a:lnTo>
                    <a:pt x="838962" y="47942"/>
                  </a:lnTo>
                  <a:lnTo>
                    <a:pt x="838962" y="36512"/>
                  </a:lnTo>
                  <a:lnTo>
                    <a:pt x="838962" y="6032"/>
                  </a:lnTo>
                  <a:lnTo>
                    <a:pt x="826770" y="6032"/>
                  </a:lnTo>
                  <a:lnTo>
                    <a:pt x="826770" y="36512"/>
                  </a:lnTo>
                  <a:lnTo>
                    <a:pt x="826770" y="47942"/>
                  </a:lnTo>
                  <a:lnTo>
                    <a:pt x="826770" y="58102"/>
                  </a:lnTo>
                  <a:lnTo>
                    <a:pt x="826770" y="125412"/>
                  </a:lnTo>
                  <a:lnTo>
                    <a:pt x="791718" y="125412"/>
                  </a:lnTo>
                  <a:lnTo>
                    <a:pt x="791718" y="58102"/>
                  </a:lnTo>
                  <a:lnTo>
                    <a:pt x="791718" y="47942"/>
                  </a:lnTo>
                  <a:lnTo>
                    <a:pt x="791718" y="36512"/>
                  </a:lnTo>
                  <a:lnTo>
                    <a:pt x="779526" y="36512"/>
                  </a:lnTo>
                  <a:lnTo>
                    <a:pt x="779526" y="47942"/>
                  </a:lnTo>
                  <a:lnTo>
                    <a:pt x="779526" y="58102"/>
                  </a:lnTo>
                  <a:lnTo>
                    <a:pt x="779526" y="125412"/>
                  </a:lnTo>
                  <a:lnTo>
                    <a:pt x="758190" y="125412"/>
                  </a:lnTo>
                  <a:lnTo>
                    <a:pt x="758190" y="134302"/>
                  </a:lnTo>
                  <a:lnTo>
                    <a:pt x="898486" y="134302"/>
                  </a:lnTo>
                  <a:lnTo>
                    <a:pt x="898486" y="12541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8" name="object 88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6325743" y="5492019"/>
              <a:ext cx="128111" cy="123539"/>
            </a:xfrm>
            <a:prstGeom prst="rect">
              <a:avLst/>
            </a:prstGeom>
          </p:spPr>
        </p:pic>
        <p:pic>
          <p:nvPicPr>
            <p:cNvPr id="89" name="object 89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6476809" y="5496591"/>
              <a:ext cx="125063" cy="120491"/>
            </a:xfrm>
            <a:prstGeom prst="rect">
              <a:avLst/>
            </a:prstGeom>
          </p:spPr>
        </p:pic>
        <p:pic>
          <p:nvPicPr>
            <p:cNvPr id="90" name="object 90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5398293" y="5710237"/>
              <a:ext cx="450055" cy="137350"/>
            </a:xfrm>
            <a:prstGeom prst="rect">
              <a:avLst/>
            </a:prstGeom>
          </p:spPr>
        </p:pic>
        <p:sp>
          <p:nvSpPr>
            <p:cNvPr id="91" name="object 91"/>
            <p:cNvSpPr/>
            <p:nvPr/>
          </p:nvSpPr>
          <p:spPr>
            <a:xfrm>
              <a:off x="5956649" y="5711761"/>
              <a:ext cx="41275" cy="139065"/>
            </a:xfrm>
            <a:custGeom>
              <a:avLst/>
              <a:gdLst/>
              <a:ahLst/>
              <a:cxnLst/>
              <a:rect l="l" t="t" r="r" b="b"/>
              <a:pathLst>
                <a:path w="41275" h="139064">
                  <a:moveTo>
                    <a:pt x="41148" y="138874"/>
                  </a:moveTo>
                  <a:lnTo>
                    <a:pt x="25908" y="138874"/>
                  </a:lnTo>
                  <a:lnTo>
                    <a:pt x="14787" y="122507"/>
                  </a:lnTo>
                  <a:lnTo>
                    <a:pt x="6667" y="105453"/>
                  </a:lnTo>
                  <a:lnTo>
                    <a:pt x="1690" y="87560"/>
                  </a:lnTo>
                  <a:lnTo>
                    <a:pt x="0" y="68675"/>
                  </a:lnTo>
                  <a:lnTo>
                    <a:pt x="1690" y="49760"/>
                  </a:lnTo>
                  <a:lnTo>
                    <a:pt x="6667" y="32015"/>
                  </a:lnTo>
                  <a:lnTo>
                    <a:pt x="14787" y="15431"/>
                  </a:lnTo>
                  <a:lnTo>
                    <a:pt x="25908" y="0"/>
                  </a:lnTo>
                  <a:lnTo>
                    <a:pt x="41148" y="0"/>
                  </a:lnTo>
                  <a:lnTo>
                    <a:pt x="34837" y="6000"/>
                  </a:lnTo>
                  <a:lnTo>
                    <a:pt x="29527" y="12573"/>
                  </a:lnTo>
                  <a:lnTo>
                    <a:pt x="14478" y="48053"/>
                  </a:lnTo>
                  <a:lnTo>
                    <a:pt x="12192" y="68675"/>
                  </a:lnTo>
                  <a:lnTo>
                    <a:pt x="12763" y="79176"/>
                  </a:lnTo>
                  <a:lnTo>
                    <a:pt x="25074" y="117553"/>
                  </a:lnTo>
                  <a:lnTo>
                    <a:pt x="41148" y="137350"/>
                  </a:lnTo>
                  <a:lnTo>
                    <a:pt x="41148" y="13887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2" name="object 92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6023704" y="5727001"/>
              <a:ext cx="117443" cy="112966"/>
            </a:xfrm>
            <a:prstGeom prst="rect">
              <a:avLst/>
            </a:prstGeom>
          </p:spPr>
        </p:pic>
        <p:sp>
          <p:nvSpPr>
            <p:cNvPr id="93" name="object 93"/>
            <p:cNvSpPr/>
            <p:nvPr/>
          </p:nvSpPr>
          <p:spPr>
            <a:xfrm>
              <a:off x="6167056" y="5710237"/>
              <a:ext cx="41275" cy="139065"/>
            </a:xfrm>
            <a:custGeom>
              <a:avLst/>
              <a:gdLst/>
              <a:ahLst/>
              <a:cxnLst/>
              <a:rect l="l" t="t" r="r" b="b"/>
              <a:pathLst>
                <a:path w="41275" h="139064">
                  <a:moveTo>
                    <a:pt x="15240" y="138874"/>
                  </a:moveTo>
                  <a:lnTo>
                    <a:pt x="0" y="138874"/>
                  </a:lnTo>
                  <a:lnTo>
                    <a:pt x="6310" y="132858"/>
                  </a:lnTo>
                  <a:lnTo>
                    <a:pt x="11620" y="126253"/>
                  </a:lnTo>
                  <a:lnTo>
                    <a:pt x="26717" y="90773"/>
                  </a:lnTo>
                  <a:lnTo>
                    <a:pt x="29051" y="70199"/>
                  </a:lnTo>
                  <a:lnTo>
                    <a:pt x="28464" y="59897"/>
                  </a:lnTo>
                  <a:lnTo>
                    <a:pt x="16073" y="21240"/>
                  </a:lnTo>
                  <a:lnTo>
                    <a:pt x="0" y="1524"/>
                  </a:lnTo>
                  <a:lnTo>
                    <a:pt x="0" y="0"/>
                  </a:lnTo>
                  <a:lnTo>
                    <a:pt x="15240" y="0"/>
                  </a:lnTo>
                  <a:lnTo>
                    <a:pt x="26415" y="16313"/>
                  </a:lnTo>
                  <a:lnTo>
                    <a:pt x="34563" y="33349"/>
                  </a:lnTo>
                  <a:lnTo>
                    <a:pt x="39551" y="51260"/>
                  </a:lnTo>
                  <a:lnTo>
                    <a:pt x="41243" y="70199"/>
                  </a:lnTo>
                  <a:lnTo>
                    <a:pt x="39551" y="89060"/>
                  </a:lnTo>
                  <a:lnTo>
                    <a:pt x="34563" y="106787"/>
                  </a:lnTo>
                  <a:lnTo>
                    <a:pt x="26415" y="123388"/>
                  </a:lnTo>
                  <a:lnTo>
                    <a:pt x="15240" y="13887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4" name="object 94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5398293" y="5940647"/>
              <a:ext cx="1424749" cy="137350"/>
            </a:xfrm>
            <a:prstGeom prst="rect">
              <a:avLst/>
            </a:prstGeom>
          </p:spPr>
        </p:pic>
        <p:sp>
          <p:nvSpPr>
            <p:cNvPr id="95" name="object 95"/>
            <p:cNvSpPr/>
            <p:nvPr/>
          </p:nvSpPr>
          <p:spPr>
            <a:xfrm>
              <a:off x="7024401" y="5940647"/>
              <a:ext cx="41275" cy="139065"/>
            </a:xfrm>
            <a:custGeom>
              <a:avLst/>
              <a:gdLst/>
              <a:ahLst/>
              <a:cxnLst/>
              <a:rect l="l" t="t" r="r" b="b"/>
              <a:pathLst>
                <a:path w="41275" h="139064">
                  <a:moveTo>
                    <a:pt x="41148" y="138874"/>
                  </a:moveTo>
                  <a:lnTo>
                    <a:pt x="25908" y="138874"/>
                  </a:lnTo>
                  <a:lnTo>
                    <a:pt x="14787" y="122548"/>
                  </a:lnTo>
                  <a:lnTo>
                    <a:pt x="6667" y="105489"/>
                  </a:lnTo>
                  <a:lnTo>
                    <a:pt x="1690" y="87573"/>
                  </a:lnTo>
                  <a:lnTo>
                    <a:pt x="0" y="68675"/>
                  </a:lnTo>
                  <a:lnTo>
                    <a:pt x="1690" y="49800"/>
                  </a:lnTo>
                  <a:lnTo>
                    <a:pt x="6667" y="32051"/>
                  </a:lnTo>
                  <a:lnTo>
                    <a:pt x="14787" y="15445"/>
                  </a:lnTo>
                  <a:lnTo>
                    <a:pt x="25908" y="0"/>
                  </a:lnTo>
                  <a:lnTo>
                    <a:pt x="41148" y="0"/>
                  </a:lnTo>
                  <a:lnTo>
                    <a:pt x="35480" y="6000"/>
                  </a:lnTo>
                  <a:lnTo>
                    <a:pt x="30099" y="12573"/>
                  </a:lnTo>
                  <a:lnTo>
                    <a:pt x="14478" y="48089"/>
                  </a:lnTo>
                  <a:lnTo>
                    <a:pt x="12192" y="68675"/>
                  </a:lnTo>
                  <a:lnTo>
                    <a:pt x="12763" y="79820"/>
                  </a:lnTo>
                  <a:lnTo>
                    <a:pt x="25288" y="117633"/>
                  </a:lnTo>
                  <a:lnTo>
                    <a:pt x="41148" y="137350"/>
                  </a:lnTo>
                  <a:lnTo>
                    <a:pt x="41148" y="13887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6" name="object 96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7093076" y="5955887"/>
              <a:ext cx="115919" cy="112966"/>
            </a:xfrm>
            <a:prstGeom prst="rect">
              <a:avLst/>
            </a:prstGeom>
          </p:spPr>
        </p:pic>
        <p:sp>
          <p:nvSpPr>
            <p:cNvPr id="97" name="object 97"/>
            <p:cNvSpPr/>
            <p:nvPr/>
          </p:nvSpPr>
          <p:spPr>
            <a:xfrm>
              <a:off x="7236428" y="5939123"/>
              <a:ext cx="40005" cy="140970"/>
            </a:xfrm>
            <a:custGeom>
              <a:avLst/>
              <a:gdLst/>
              <a:ahLst/>
              <a:cxnLst/>
              <a:rect l="l" t="t" r="r" b="b"/>
              <a:pathLst>
                <a:path w="40004" h="140970">
                  <a:moveTo>
                    <a:pt x="13716" y="140398"/>
                  </a:moveTo>
                  <a:lnTo>
                    <a:pt x="0" y="140398"/>
                  </a:lnTo>
                  <a:lnTo>
                    <a:pt x="0" y="138874"/>
                  </a:lnTo>
                  <a:lnTo>
                    <a:pt x="5667" y="132873"/>
                  </a:lnTo>
                  <a:lnTo>
                    <a:pt x="11049" y="126301"/>
                  </a:lnTo>
                  <a:lnTo>
                    <a:pt x="28384" y="81344"/>
                  </a:lnTo>
                  <a:lnTo>
                    <a:pt x="28956" y="70199"/>
                  </a:lnTo>
                  <a:lnTo>
                    <a:pt x="28384" y="59910"/>
                  </a:lnTo>
                  <a:lnTo>
                    <a:pt x="15859" y="21240"/>
                  </a:lnTo>
                  <a:lnTo>
                    <a:pt x="0" y="1524"/>
                  </a:lnTo>
                  <a:lnTo>
                    <a:pt x="0" y="0"/>
                  </a:lnTo>
                  <a:lnTo>
                    <a:pt x="13716" y="0"/>
                  </a:lnTo>
                  <a:lnTo>
                    <a:pt x="25479" y="16326"/>
                  </a:lnTo>
                  <a:lnTo>
                    <a:pt x="33528" y="33385"/>
                  </a:lnTo>
                  <a:lnTo>
                    <a:pt x="38147" y="51301"/>
                  </a:lnTo>
                  <a:lnTo>
                    <a:pt x="39624" y="70199"/>
                  </a:lnTo>
                  <a:lnTo>
                    <a:pt x="38147" y="89097"/>
                  </a:lnTo>
                  <a:lnTo>
                    <a:pt x="33528" y="107013"/>
                  </a:lnTo>
                  <a:lnTo>
                    <a:pt x="25479" y="124072"/>
                  </a:lnTo>
                  <a:lnTo>
                    <a:pt x="13716" y="14039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8" name="object 98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5402865" y="6171056"/>
              <a:ext cx="292894" cy="135826"/>
            </a:xfrm>
            <a:prstGeom prst="rect">
              <a:avLst/>
            </a:prstGeom>
          </p:spPr>
        </p:pic>
        <p:pic>
          <p:nvPicPr>
            <p:cNvPr id="99" name="object 99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5724715" y="6171056"/>
              <a:ext cx="428624" cy="135826"/>
            </a:xfrm>
            <a:prstGeom prst="rect">
              <a:avLst/>
            </a:prstGeom>
          </p:spPr>
        </p:pic>
        <p:pic>
          <p:nvPicPr>
            <p:cNvPr id="100" name="object 100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5401341" y="6398514"/>
              <a:ext cx="3253740" cy="137350"/>
            </a:xfrm>
            <a:prstGeom prst="rect">
              <a:avLst/>
            </a:prstGeom>
          </p:spPr>
        </p:pic>
        <p:pic>
          <p:nvPicPr>
            <p:cNvPr id="101" name="object 101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5410485" y="6628923"/>
              <a:ext cx="1525428" cy="13582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43484" y="371856"/>
            <a:ext cx="9827260" cy="6451600"/>
            <a:chOff x="443484" y="371856"/>
            <a:chExt cx="9827260" cy="6451600"/>
          </a:xfrm>
        </p:grpSpPr>
        <p:sp>
          <p:nvSpPr>
            <p:cNvPr id="3" name="object 3"/>
            <p:cNvSpPr/>
            <p:nvPr/>
          </p:nvSpPr>
          <p:spPr>
            <a:xfrm>
              <a:off x="443484" y="371856"/>
              <a:ext cx="9827260" cy="6451600"/>
            </a:xfrm>
            <a:custGeom>
              <a:avLst/>
              <a:gdLst/>
              <a:ahLst/>
              <a:cxnLst/>
              <a:rect l="l" t="t" r="r" b="b"/>
              <a:pathLst>
                <a:path w="9827260" h="6451600">
                  <a:moveTo>
                    <a:pt x="9826751" y="6451092"/>
                  </a:moveTo>
                  <a:lnTo>
                    <a:pt x="0" y="6451092"/>
                  </a:lnTo>
                  <a:lnTo>
                    <a:pt x="0" y="0"/>
                  </a:lnTo>
                  <a:lnTo>
                    <a:pt x="9826751" y="0"/>
                  </a:lnTo>
                  <a:lnTo>
                    <a:pt x="9826751" y="6451092"/>
                  </a:lnTo>
                  <a:close/>
                </a:path>
              </a:pathLst>
            </a:custGeom>
            <a:solidFill>
              <a:srgbClr val="F4F4D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573500" y="4870894"/>
              <a:ext cx="9568815" cy="1755139"/>
            </a:xfrm>
            <a:custGeom>
              <a:avLst/>
              <a:gdLst/>
              <a:ahLst/>
              <a:cxnLst/>
              <a:rect l="l" t="t" r="r" b="b"/>
              <a:pathLst>
                <a:path w="9568815" h="1755140">
                  <a:moveTo>
                    <a:pt x="0" y="0"/>
                  </a:moveTo>
                  <a:lnTo>
                    <a:pt x="9568815" y="0"/>
                  </a:lnTo>
                  <a:lnTo>
                    <a:pt x="9568815" y="1754981"/>
                  </a:lnTo>
                  <a:lnTo>
                    <a:pt x="0" y="1754981"/>
                  </a:lnTo>
                  <a:lnTo>
                    <a:pt x="0" y="0"/>
                  </a:lnTo>
                  <a:close/>
                </a:path>
              </a:pathLst>
            </a:custGeom>
            <a:ln w="10677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/>
          <p:nvPr/>
        </p:nvSpPr>
        <p:spPr>
          <a:xfrm>
            <a:off x="443484" y="7202423"/>
            <a:ext cx="9827260" cy="1905"/>
          </a:xfrm>
          <a:custGeom>
            <a:avLst/>
            <a:gdLst/>
            <a:ahLst/>
            <a:cxnLst/>
            <a:rect l="l" t="t" r="r" b="b"/>
            <a:pathLst>
              <a:path w="9827260" h="1904">
                <a:moveTo>
                  <a:pt x="9826751" y="1524"/>
                </a:moveTo>
                <a:lnTo>
                  <a:pt x="0" y="1524"/>
                </a:lnTo>
                <a:lnTo>
                  <a:pt x="0" y="0"/>
                </a:lnTo>
                <a:lnTo>
                  <a:pt x="9826751" y="0"/>
                </a:lnTo>
                <a:lnTo>
                  <a:pt x="9826751" y="1524"/>
                </a:lnTo>
                <a:close/>
              </a:path>
            </a:pathLst>
          </a:custGeom>
          <a:solidFill>
            <a:srgbClr val="F4F4DB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6" name="object 6"/>
          <p:cNvGrpSpPr/>
          <p:nvPr/>
        </p:nvGrpSpPr>
        <p:grpSpPr>
          <a:xfrm>
            <a:off x="504825" y="466629"/>
            <a:ext cx="517525" cy="117475"/>
            <a:chOff x="504825" y="466629"/>
            <a:chExt cx="517525" cy="117475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04825" y="469677"/>
              <a:ext cx="85439" cy="111347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0076" y="494061"/>
              <a:ext cx="77819" cy="90011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710171" y="468159"/>
              <a:ext cx="211454" cy="113030"/>
            </a:xfrm>
            <a:custGeom>
              <a:avLst/>
              <a:gdLst/>
              <a:ahLst/>
              <a:cxnLst/>
              <a:rect l="l" t="t" r="r" b="b"/>
              <a:pathLst>
                <a:path w="211455" h="113029">
                  <a:moveTo>
                    <a:pt x="18300" y="91147"/>
                  </a:moveTo>
                  <a:lnTo>
                    <a:pt x="0" y="91147"/>
                  </a:lnTo>
                  <a:lnTo>
                    <a:pt x="0" y="112483"/>
                  </a:lnTo>
                  <a:lnTo>
                    <a:pt x="18300" y="112483"/>
                  </a:lnTo>
                  <a:lnTo>
                    <a:pt x="18300" y="91147"/>
                  </a:lnTo>
                  <a:close/>
                </a:path>
                <a:path w="211455" h="113029">
                  <a:moveTo>
                    <a:pt x="116497" y="102196"/>
                  </a:moveTo>
                  <a:lnTo>
                    <a:pt x="92113" y="102196"/>
                  </a:lnTo>
                  <a:lnTo>
                    <a:pt x="92113" y="0"/>
                  </a:lnTo>
                  <a:lnTo>
                    <a:pt x="82969" y="0"/>
                  </a:lnTo>
                  <a:lnTo>
                    <a:pt x="81445" y="6096"/>
                  </a:lnTo>
                  <a:lnTo>
                    <a:pt x="79921" y="10668"/>
                  </a:lnTo>
                  <a:lnTo>
                    <a:pt x="75349" y="12192"/>
                  </a:lnTo>
                  <a:lnTo>
                    <a:pt x="72301" y="15240"/>
                  </a:lnTo>
                  <a:lnTo>
                    <a:pt x="64592" y="16764"/>
                  </a:lnTo>
                  <a:lnTo>
                    <a:pt x="55448" y="16764"/>
                  </a:lnTo>
                  <a:lnTo>
                    <a:pt x="55448" y="25908"/>
                  </a:lnTo>
                  <a:lnTo>
                    <a:pt x="79921" y="25908"/>
                  </a:lnTo>
                  <a:lnTo>
                    <a:pt x="79921" y="102196"/>
                  </a:lnTo>
                  <a:lnTo>
                    <a:pt x="55448" y="102196"/>
                  </a:lnTo>
                  <a:lnTo>
                    <a:pt x="55448" y="112864"/>
                  </a:lnTo>
                  <a:lnTo>
                    <a:pt x="116497" y="112864"/>
                  </a:lnTo>
                  <a:lnTo>
                    <a:pt x="116497" y="102196"/>
                  </a:lnTo>
                  <a:close/>
                </a:path>
                <a:path w="211455" h="113029">
                  <a:moveTo>
                    <a:pt x="211086" y="102196"/>
                  </a:moveTo>
                  <a:lnTo>
                    <a:pt x="188226" y="102196"/>
                  </a:lnTo>
                  <a:lnTo>
                    <a:pt x="188226" y="0"/>
                  </a:lnTo>
                  <a:lnTo>
                    <a:pt x="177558" y="0"/>
                  </a:lnTo>
                  <a:lnTo>
                    <a:pt x="176034" y="6096"/>
                  </a:lnTo>
                  <a:lnTo>
                    <a:pt x="174510" y="10668"/>
                  </a:lnTo>
                  <a:lnTo>
                    <a:pt x="169938" y="12192"/>
                  </a:lnTo>
                  <a:lnTo>
                    <a:pt x="166789" y="15240"/>
                  </a:lnTo>
                  <a:lnTo>
                    <a:pt x="159169" y="16764"/>
                  </a:lnTo>
                  <a:lnTo>
                    <a:pt x="150025" y="16764"/>
                  </a:lnTo>
                  <a:lnTo>
                    <a:pt x="150025" y="25908"/>
                  </a:lnTo>
                  <a:lnTo>
                    <a:pt x="174510" y="25908"/>
                  </a:lnTo>
                  <a:lnTo>
                    <a:pt x="174510" y="102196"/>
                  </a:lnTo>
                  <a:lnTo>
                    <a:pt x="150025" y="102196"/>
                  </a:lnTo>
                  <a:lnTo>
                    <a:pt x="150025" y="112864"/>
                  </a:lnTo>
                  <a:lnTo>
                    <a:pt x="211086" y="112864"/>
                  </a:lnTo>
                  <a:lnTo>
                    <a:pt x="211086" y="1021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2594" y="466629"/>
              <a:ext cx="79191" cy="117443"/>
            </a:xfrm>
            <a:prstGeom prst="rect">
              <a:avLst/>
            </a:prstGeom>
          </p:spPr>
        </p:pic>
      </p:grpSp>
      <p:grpSp>
        <p:nvGrpSpPr>
          <p:cNvPr id="11" name="object 11"/>
          <p:cNvGrpSpPr/>
          <p:nvPr/>
        </p:nvGrpSpPr>
        <p:grpSpPr>
          <a:xfrm>
            <a:off x="9080658" y="463581"/>
            <a:ext cx="581660" cy="149860"/>
            <a:chOff x="9080658" y="463581"/>
            <a:chExt cx="581660" cy="149860"/>
          </a:xfrm>
        </p:grpSpPr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080658" y="463581"/>
              <a:ext cx="265366" cy="120491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372028" y="472725"/>
              <a:ext cx="289750" cy="140398"/>
            </a:xfrm>
            <a:prstGeom prst="rect">
              <a:avLst/>
            </a:prstGeom>
          </p:spPr>
        </p:pic>
      </p:grpSp>
      <p:pic>
        <p:nvPicPr>
          <p:cNvPr id="14" name="object 14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716737" y="454342"/>
            <a:ext cx="459105" cy="135826"/>
          </a:xfrm>
          <a:prstGeom prst="rect">
            <a:avLst/>
          </a:prstGeom>
        </p:spPr>
      </p:pic>
      <p:grpSp>
        <p:nvGrpSpPr>
          <p:cNvPr id="15" name="object 15"/>
          <p:cNvGrpSpPr/>
          <p:nvPr/>
        </p:nvGrpSpPr>
        <p:grpSpPr>
          <a:xfrm>
            <a:off x="2467255" y="876390"/>
            <a:ext cx="5792470" cy="3760470"/>
            <a:chOff x="2467255" y="876390"/>
            <a:chExt cx="5792470" cy="3760470"/>
          </a:xfrm>
        </p:grpSpPr>
        <p:sp>
          <p:nvSpPr>
            <p:cNvPr id="16" name="object 16"/>
            <p:cNvSpPr/>
            <p:nvPr/>
          </p:nvSpPr>
          <p:spPr>
            <a:xfrm>
              <a:off x="2472594" y="881729"/>
              <a:ext cx="5781675" cy="3749675"/>
            </a:xfrm>
            <a:custGeom>
              <a:avLst/>
              <a:gdLst/>
              <a:ahLst/>
              <a:cxnLst/>
              <a:rect l="l" t="t" r="r" b="b"/>
              <a:pathLst>
                <a:path w="5781675" h="3749675">
                  <a:moveTo>
                    <a:pt x="0" y="0"/>
                  </a:moveTo>
                  <a:lnTo>
                    <a:pt x="3146869" y="0"/>
                  </a:lnTo>
                  <a:lnTo>
                    <a:pt x="3146869" y="3215449"/>
                  </a:lnTo>
                  <a:lnTo>
                    <a:pt x="0" y="3215449"/>
                  </a:lnTo>
                  <a:lnTo>
                    <a:pt x="0" y="0"/>
                  </a:lnTo>
                  <a:close/>
                </a:path>
                <a:path w="5781675" h="3749675">
                  <a:moveTo>
                    <a:pt x="3157537" y="0"/>
                  </a:moveTo>
                  <a:lnTo>
                    <a:pt x="5781293" y="0"/>
                  </a:lnTo>
                  <a:lnTo>
                    <a:pt x="5781293" y="3215449"/>
                  </a:lnTo>
                  <a:lnTo>
                    <a:pt x="3157537" y="3215449"/>
                  </a:lnTo>
                  <a:lnTo>
                    <a:pt x="3157537" y="0"/>
                  </a:lnTo>
                  <a:close/>
                </a:path>
                <a:path w="5781675" h="3749675">
                  <a:moveTo>
                    <a:pt x="0" y="3226117"/>
                  </a:moveTo>
                  <a:lnTo>
                    <a:pt x="3146869" y="3226117"/>
                  </a:lnTo>
                  <a:lnTo>
                    <a:pt x="3146869" y="3711416"/>
                  </a:lnTo>
                  <a:lnTo>
                    <a:pt x="0" y="3711416"/>
                  </a:lnTo>
                  <a:lnTo>
                    <a:pt x="0" y="3226117"/>
                  </a:lnTo>
                  <a:close/>
                </a:path>
                <a:path w="5781675" h="3749675">
                  <a:moveTo>
                    <a:pt x="3157537" y="3226117"/>
                  </a:moveTo>
                  <a:lnTo>
                    <a:pt x="5781293" y="3226117"/>
                  </a:lnTo>
                  <a:lnTo>
                    <a:pt x="5781293" y="3711416"/>
                  </a:lnTo>
                  <a:lnTo>
                    <a:pt x="3157537" y="3711416"/>
                  </a:lnTo>
                  <a:lnTo>
                    <a:pt x="3157537" y="3226117"/>
                  </a:lnTo>
                  <a:close/>
                </a:path>
                <a:path w="5781675" h="3749675">
                  <a:moveTo>
                    <a:pt x="0" y="3722084"/>
                  </a:moveTo>
                  <a:lnTo>
                    <a:pt x="3146869" y="3722084"/>
                  </a:lnTo>
                  <a:lnTo>
                    <a:pt x="3146869" y="3749516"/>
                  </a:lnTo>
                  <a:lnTo>
                    <a:pt x="0" y="3749516"/>
                  </a:lnTo>
                  <a:lnTo>
                    <a:pt x="0" y="3722084"/>
                  </a:lnTo>
                  <a:close/>
                </a:path>
                <a:path w="5781675" h="3749675">
                  <a:moveTo>
                    <a:pt x="3157537" y="3722084"/>
                  </a:moveTo>
                  <a:lnTo>
                    <a:pt x="5781293" y="3722084"/>
                  </a:lnTo>
                  <a:lnTo>
                    <a:pt x="5781293" y="3749516"/>
                  </a:lnTo>
                  <a:lnTo>
                    <a:pt x="3157537" y="3749516"/>
                  </a:lnTo>
                  <a:lnTo>
                    <a:pt x="3157537" y="3722084"/>
                  </a:lnTo>
                  <a:close/>
                </a:path>
              </a:pathLst>
            </a:custGeom>
            <a:ln w="1067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2794444" y="1876710"/>
              <a:ext cx="798195" cy="99695"/>
            </a:xfrm>
            <a:custGeom>
              <a:avLst/>
              <a:gdLst/>
              <a:ahLst/>
              <a:cxnLst/>
              <a:rect l="l" t="t" r="r" b="b"/>
              <a:pathLst>
                <a:path w="798195" h="99694">
                  <a:moveTo>
                    <a:pt x="0" y="90011"/>
                  </a:moveTo>
                  <a:lnTo>
                    <a:pt x="41895" y="95249"/>
                  </a:lnTo>
                  <a:lnTo>
                    <a:pt x="83343" y="98774"/>
                  </a:lnTo>
                  <a:lnTo>
                    <a:pt x="125078" y="99440"/>
                  </a:lnTo>
                  <a:lnTo>
                    <a:pt x="167830" y="96107"/>
                  </a:lnTo>
                  <a:lnTo>
                    <a:pt x="206038" y="90576"/>
                  </a:lnTo>
                  <a:lnTo>
                    <a:pt x="247226" y="84067"/>
                  </a:lnTo>
                  <a:lnTo>
                    <a:pt x="291041" y="76737"/>
                  </a:lnTo>
                  <a:lnTo>
                    <a:pt x="337135" y="68745"/>
                  </a:lnTo>
                  <a:lnTo>
                    <a:pt x="385154" y="60250"/>
                  </a:lnTo>
                  <a:lnTo>
                    <a:pt x="434750" y="51411"/>
                  </a:lnTo>
                  <a:lnTo>
                    <a:pt x="485570" y="42388"/>
                  </a:lnTo>
                  <a:lnTo>
                    <a:pt x="537265" y="33338"/>
                  </a:lnTo>
                  <a:lnTo>
                    <a:pt x="589483" y="24420"/>
                  </a:lnTo>
                  <a:lnTo>
                    <a:pt x="641874" y="15795"/>
                  </a:lnTo>
                  <a:lnTo>
                    <a:pt x="694086" y="7619"/>
                  </a:lnTo>
                  <a:lnTo>
                    <a:pt x="744771" y="1523"/>
                  </a:lnTo>
                  <a:lnTo>
                    <a:pt x="770850" y="333"/>
                  </a:lnTo>
                  <a:lnTo>
                    <a:pt x="797814" y="0"/>
                  </a:lnTo>
                </a:path>
              </a:pathLst>
            </a:custGeom>
            <a:ln w="86944">
              <a:solidFill>
                <a:srgbClr val="BF080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3130010" y="1318164"/>
              <a:ext cx="180340" cy="2201545"/>
            </a:xfrm>
            <a:custGeom>
              <a:avLst/>
              <a:gdLst/>
              <a:ahLst/>
              <a:cxnLst/>
              <a:rect l="l" t="t" r="r" b="b"/>
              <a:pathLst>
                <a:path w="180339" h="2201545">
                  <a:moveTo>
                    <a:pt x="137350" y="0"/>
                  </a:moveTo>
                  <a:lnTo>
                    <a:pt x="156233" y="25614"/>
                  </a:lnTo>
                  <a:lnTo>
                    <a:pt x="169544" y="57400"/>
                  </a:lnTo>
                  <a:lnTo>
                    <a:pt x="177426" y="96346"/>
                  </a:lnTo>
                  <a:lnTo>
                    <a:pt x="180022" y="143446"/>
                  </a:lnTo>
                  <a:lnTo>
                    <a:pt x="180022" y="180292"/>
                  </a:lnTo>
                  <a:lnTo>
                    <a:pt x="180022" y="219941"/>
                  </a:lnTo>
                  <a:lnTo>
                    <a:pt x="180022" y="2023586"/>
                  </a:lnTo>
                  <a:lnTo>
                    <a:pt x="177666" y="2090511"/>
                  </a:lnTo>
                  <a:lnTo>
                    <a:pt x="171028" y="2139766"/>
                  </a:lnTo>
                  <a:lnTo>
                    <a:pt x="160754" y="2173352"/>
                  </a:lnTo>
                  <a:lnTo>
                    <a:pt x="147489" y="2193271"/>
                  </a:lnTo>
                  <a:lnTo>
                    <a:pt x="131879" y="2201524"/>
                  </a:lnTo>
                  <a:lnTo>
                    <a:pt x="114568" y="2200111"/>
                  </a:lnTo>
                  <a:lnTo>
                    <a:pt x="77428" y="2176293"/>
                  </a:lnTo>
                  <a:lnTo>
                    <a:pt x="41231" y="2137829"/>
                  </a:lnTo>
                  <a:lnTo>
                    <a:pt x="11141" y="2100727"/>
                  </a:lnTo>
                  <a:lnTo>
                    <a:pt x="0" y="2087689"/>
                  </a:lnTo>
                </a:path>
              </a:pathLst>
            </a:custGeom>
            <a:ln w="86944">
              <a:solidFill>
                <a:srgbClr val="BFA50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2800540" y="2339054"/>
              <a:ext cx="816610" cy="542290"/>
            </a:xfrm>
            <a:custGeom>
              <a:avLst/>
              <a:gdLst/>
              <a:ahLst/>
              <a:cxnLst/>
              <a:rect l="l" t="t" r="r" b="b"/>
              <a:pathLst>
                <a:path w="816610" h="542289">
                  <a:moveTo>
                    <a:pt x="0" y="523493"/>
                  </a:moveTo>
                  <a:lnTo>
                    <a:pt x="26256" y="539376"/>
                  </a:lnTo>
                  <a:lnTo>
                    <a:pt x="56816" y="541972"/>
                  </a:lnTo>
                  <a:lnTo>
                    <a:pt x="91377" y="532280"/>
                  </a:lnTo>
                  <a:lnTo>
                    <a:pt x="129635" y="511301"/>
                  </a:lnTo>
                  <a:lnTo>
                    <a:pt x="183528" y="473802"/>
                  </a:lnTo>
                  <a:lnTo>
                    <a:pt x="244099" y="429460"/>
                  </a:lnTo>
                  <a:lnTo>
                    <a:pt x="276960" y="404838"/>
                  </a:lnTo>
                  <a:lnTo>
                    <a:pt x="311574" y="378644"/>
                  </a:lnTo>
                  <a:lnTo>
                    <a:pt x="347970" y="350924"/>
                  </a:lnTo>
                  <a:lnTo>
                    <a:pt x="386177" y="321725"/>
                  </a:lnTo>
                  <a:lnTo>
                    <a:pt x="426221" y="291093"/>
                  </a:lnTo>
                  <a:lnTo>
                    <a:pt x="468130" y="259074"/>
                  </a:lnTo>
                  <a:lnTo>
                    <a:pt x="511934" y="225715"/>
                  </a:lnTo>
                  <a:lnTo>
                    <a:pt x="557660" y="191061"/>
                  </a:lnTo>
                  <a:lnTo>
                    <a:pt x="605336" y="155159"/>
                  </a:lnTo>
                  <a:lnTo>
                    <a:pt x="654991" y="118056"/>
                  </a:lnTo>
                  <a:lnTo>
                    <a:pt x="706651" y="79797"/>
                  </a:lnTo>
                  <a:lnTo>
                    <a:pt x="760345" y="40430"/>
                  </a:lnTo>
                  <a:lnTo>
                    <a:pt x="816102" y="0"/>
                  </a:lnTo>
                </a:path>
              </a:pathLst>
            </a:custGeom>
            <a:ln w="86944">
              <a:solidFill>
                <a:srgbClr val="3DBF0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3778376" y="1799653"/>
              <a:ext cx="1245235" cy="152400"/>
            </a:xfrm>
            <a:custGeom>
              <a:avLst/>
              <a:gdLst/>
              <a:ahLst/>
              <a:cxnLst/>
              <a:rect l="l" t="t" r="r" b="b"/>
              <a:pathLst>
                <a:path w="1245235" h="152400">
                  <a:moveTo>
                    <a:pt x="0" y="139636"/>
                  </a:moveTo>
                  <a:lnTo>
                    <a:pt x="47282" y="149328"/>
                  </a:lnTo>
                  <a:lnTo>
                    <a:pt x="99298" y="152019"/>
                  </a:lnTo>
                  <a:lnTo>
                    <a:pt x="151599" y="149280"/>
                  </a:lnTo>
                  <a:lnTo>
                    <a:pt x="199739" y="142684"/>
                  </a:lnTo>
                  <a:lnTo>
                    <a:pt x="255292" y="132559"/>
                  </a:lnTo>
                  <a:lnTo>
                    <a:pt x="309495" y="122659"/>
                  </a:lnTo>
                  <a:lnTo>
                    <a:pt x="362487" y="112988"/>
                  </a:lnTo>
                  <a:lnTo>
                    <a:pt x="414407" y="103550"/>
                  </a:lnTo>
                  <a:lnTo>
                    <a:pt x="465396" y="94350"/>
                  </a:lnTo>
                  <a:lnTo>
                    <a:pt x="515593" y="85389"/>
                  </a:lnTo>
                  <a:lnTo>
                    <a:pt x="565140" y="76674"/>
                  </a:lnTo>
                  <a:lnTo>
                    <a:pt x="614174" y="68206"/>
                  </a:lnTo>
                  <a:lnTo>
                    <a:pt x="662837" y="59991"/>
                  </a:lnTo>
                  <a:lnTo>
                    <a:pt x="711269" y="52032"/>
                  </a:lnTo>
                  <a:lnTo>
                    <a:pt x="759609" y="44333"/>
                  </a:lnTo>
                  <a:lnTo>
                    <a:pt x="807997" y="36897"/>
                  </a:lnTo>
                  <a:lnTo>
                    <a:pt x="856574" y="29729"/>
                  </a:lnTo>
                  <a:lnTo>
                    <a:pt x="905478" y="22833"/>
                  </a:lnTo>
                  <a:lnTo>
                    <a:pt x="954851" y="16211"/>
                  </a:lnTo>
                  <a:lnTo>
                    <a:pt x="1004831" y="9869"/>
                  </a:lnTo>
                  <a:lnTo>
                    <a:pt x="1055560" y="3810"/>
                  </a:lnTo>
                  <a:lnTo>
                    <a:pt x="1102463" y="47"/>
                  </a:lnTo>
                  <a:lnTo>
                    <a:pt x="1150679" y="0"/>
                  </a:lnTo>
                  <a:lnTo>
                    <a:pt x="1198627" y="3381"/>
                  </a:lnTo>
                  <a:lnTo>
                    <a:pt x="1244726" y="9906"/>
                  </a:lnTo>
                </a:path>
              </a:pathLst>
            </a:custGeom>
            <a:ln w="86944">
              <a:solidFill>
                <a:srgbClr val="08BF7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3515963" y="1344072"/>
              <a:ext cx="733425" cy="2057400"/>
            </a:xfrm>
            <a:custGeom>
              <a:avLst/>
              <a:gdLst/>
              <a:ahLst/>
              <a:cxnLst/>
              <a:rect l="l" t="t" r="r" b="b"/>
              <a:pathLst>
                <a:path w="733425" h="2057400">
                  <a:moveTo>
                    <a:pt x="715422" y="0"/>
                  </a:moveTo>
                  <a:lnTo>
                    <a:pt x="724900" y="17914"/>
                  </a:lnTo>
                  <a:lnTo>
                    <a:pt x="730662" y="36659"/>
                  </a:lnTo>
                  <a:lnTo>
                    <a:pt x="732996" y="58815"/>
                  </a:lnTo>
                  <a:lnTo>
                    <a:pt x="732186" y="86963"/>
                  </a:lnTo>
                  <a:lnTo>
                    <a:pt x="728627" y="159074"/>
                  </a:lnTo>
                  <a:lnTo>
                    <a:pt x="723250" y="236056"/>
                  </a:lnTo>
                  <a:lnTo>
                    <a:pt x="719833" y="276224"/>
                  </a:lnTo>
                  <a:lnTo>
                    <a:pt x="715905" y="317428"/>
                  </a:lnTo>
                  <a:lnTo>
                    <a:pt x="711446" y="359610"/>
                  </a:lnTo>
                  <a:lnTo>
                    <a:pt x="706439" y="402708"/>
                  </a:lnTo>
                  <a:lnTo>
                    <a:pt x="700862" y="446663"/>
                  </a:lnTo>
                  <a:lnTo>
                    <a:pt x="694699" y="491415"/>
                  </a:lnTo>
                  <a:lnTo>
                    <a:pt x="687929" y="536903"/>
                  </a:lnTo>
                  <a:lnTo>
                    <a:pt x="680534" y="583067"/>
                  </a:lnTo>
                  <a:lnTo>
                    <a:pt x="672495" y="629847"/>
                  </a:lnTo>
                  <a:lnTo>
                    <a:pt x="663792" y="677183"/>
                  </a:lnTo>
                  <a:lnTo>
                    <a:pt x="654407" y="725014"/>
                  </a:lnTo>
                  <a:lnTo>
                    <a:pt x="644321" y="773281"/>
                  </a:lnTo>
                  <a:lnTo>
                    <a:pt x="633514" y="821924"/>
                  </a:lnTo>
                  <a:lnTo>
                    <a:pt x="621968" y="870881"/>
                  </a:lnTo>
                  <a:lnTo>
                    <a:pt x="609664" y="920093"/>
                  </a:lnTo>
                  <a:lnTo>
                    <a:pt x="596582" y="969500"/>
                  </a:lnTo>
                  <a:lnTo>
                    <a:pt x="582704" y="1019041"/>
                  </a:lnTo>
                  <a:lnTo>
                    <a:pt x="568011" y="1068657"/>
                  </a:lnTo>
                  <a:lnTo>
                    <a:pt x="552483" y="1118287"/>
                  </a:lnTo>
                  <a:lnTo>
                    <a:pt x="536102" y="1167871"/>
                  </a:lnTo>
                  <a:lnTo>
                    <a:pt x="518849" y="1217348"/>
                  </a:lnTo>
                  <a:lnTo>
                    <a:pt x="500704" y="1266660"/>
                  </a:lnTo>
                  <a:lnTo>
                    <a:pt x="481648" y="1315744"/>
                  </a:lnTo>
                  <a:lnTo>
                    <a:pt x="461664" y="1364542"/>
                  </a:lnTo>
                  <a:lnTo>
                    <a:pt x="440730" y="1412993"/>
                  </a:lnTo>
                  <a:lnTo>
                    <a:pt x="418830" y="1461037"/>
                  </a:lnTo>
                  <a:lnTo>
                    <a:pt x="395943" y="1508614"/>
                  </a:lnTo>
                  <a:lnTo>
                    <a:pt x="372050" y="1555664"/>
                  </a:lnTo>
                  <a:lnTo>
                    <a:pt x="347134" y="1602125"/>
                  </a:lnTo>
                  <a:lnTo>
                    <a:pt x="321173" y="1647939"/>
                  </a:lnTo>
                  <a:lnTo>
                    <a:pt x="294151" y="1693045"/>
                  </a:lnTo>
                  <a:lnTo>
                    <a:pt x="266046" y="1737383"/>
                  </a:lnTo>
                  <a:lnTo>
                    <a:pt x="236842" y="1780892"/>
                  </a:lnTo>
                  <a:lnTo>
                    <a:pt x="206518" y="1823513"/>
                  </a:lnTo>
                  <a:lnTo>
                    <a:pt x="175055" y="1865185"/>
                  </a:lnTo>
                  <a:lnTo>
                    <a:pt x="142435" y="1905848"/>
                  </a:lnTo>
                  <a:lnTo>
                    <a:pt x="108638" y="1945443"/>
                  </a:lnTo>
                  <a:lnTo>
                    <a:pt x="73646" y="1983908"/>
                  </a:lnTo>
                  <a:lnTo>
                    <a:pt x="37440" y="2021183"/>
                  </a:lnTo>
                  <a:lnTo>
                    <a:pt x="0" y="2057209"/>
                  </a:lnTo>
                </a:path>
              </a:pathLst>
            </a:custGeom>
            <a:ln w="86944">
              <a:solidFill>
                <a:srgbClr val="0870B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3746277" y="2248987"/>
              <a:ext cx="1104265" cy="1352550"/>
            </a:xfrm>
            <a:custGeom>
              <a:avLst/>
              <a:gdLst/>
              <a:ahLst/>
              <a:cxnLst/>
              <a:rect l="l" t="t" r="r" b="b"/>
              <a:pathLst>
                <a:path w="1104264" h="1352550">
                  <a:moveTo>
                    <a:pt x="445484" y="134357"/>
                  </a:moveTo>
                  <a:lnTo>
                    <a:pt x="479513" y="136095"/>
                  </a:lnTo>
                  <a:lnTo>
                    <a:pt x="513123" y="134548"/>
                  </a:lnTo>
                  <a:lnTo>
                    <a:pt x="546465" y="129857"/>
                  </a:lnTo>
                  <a:lnTo>
                    <a:pt x="634044" y="108176"/>
                  </a:lnTo>
                  <a:lnTo>
                    <a:pt x="686371" y="93854"/>
                  </a:lnTo>
                  <a:lnTo>
                    <a:pt x="736783" y="79423"/>
                  </a:lnTo>
                  <a:lnTo>
                    <a:pt x="785391" y="65107"/>
                  </a:lnTo>
                  <a:lnTo>
                    <a:pt x="832306" y="51130"/>
                  </a:lnTo>
                  <a:lnTo>
                    <a:pt x="877640" y="37717"/>
                  </a:lnTo>
                  <a:lnTo>
                    <a:pt x="921504" y="25092"/>
                  </a:lnTo>
                  <a:lnTo>
                    <a:pt x="964010" y="13479"/>
                  </a:lnTo>
                  <a:lnTo>
                    <a:pt x="1005268" y="3103"/>
                  </a:lnTo>
                  <a:lnTo>
                    <a:pt x="1059901" y="0"/>
                  </a:lnTo>
                  <a:lnTo>
                    <a:pt x="1092219" y="18212"/>
                  </a:lnTo>
                  <a:lnTo>
                    <a:pt x="1103946" y="51015"/>
                  </a:lnTo>
                  <a:lnTo>
                    <a:pt x="1096803" y="91685"/>
                  </a:lnTo>
                  <a:lnTo>
                    <a:pt x="1073017" y="148687"/>
                  </a:lnTo>
                  <a:lnTo>
                    <a:pt x="1044533" y="211422"/>
                  </a:lnTo>
                  <a:lnTo>
                    <a:pt x="1011350" y="279131"/>
                  </a:lnTo>
                  <a:lnTo>
                    <a:pt x="992995" y="314614"/>
                  </a:lnTo>
                  <a:lnTo>
                    <a:pt x="973464" y="351058"/>
                  </a:lnTo>
                  <a:lnTo>
                    <a:pt x="952756" y="388367"/>
                  </a:lnTo>
                  <a:lnTo>
                    <a:pt x="930871" y="426446"/>
                  </a:lnTo>
                  <a:lnTo>
                    <a:pt x="907809" y="465202"/>
                  </a:lnTo>
                  <a:lnTo>
                    <a:pt x="883568" y="504539"/>
                  </a:lnTo>
                  <a:lnTo>
                    <a:pt x="858150" y="544364"/>
                  </a:lnTo>
                  <a:lnTo>
                    <a:pt x="831553" y="584580"/>
                  </a:lnTo>
                  <a:lnTo>
                    <a:pt x="803776" y="625095"/>
                  </a:lnTo>
                  <a:lnTo>
                    <a:pt x="774820" y="665812"/>
                  </a:lnTo>
                  <a:lnTo>
                    <a:pt x="744684" y="706638"/>
                  </a:lnTo>
                  <a:lnTo>
                    <a:pt x="713368" y="747478"/>
                  </a:lnTo>
                  <a:lnTo>
                    <a:pt x="680871" y="788237"/>
                  </a:lnTo>
                  <a:lnTo>
                    <a:pt x="647193" y="828821"/>
                  </a:lnTo>
                  <a:lnTo>
                    <a:pt x="612334" y="869135"/>
                  </a:lnTo>
                  <a:lnTo>
                    <a:pt x="576292" y="909085"/>
                  </a:lnTo>
                  <a:lnTo>
                    <a:pt x="539068" y="948576"/>
                  </a:lnTo>
                  <a:lnTo>
                    <a:pt x="500661" y="987513"/>
                  </a:lnTo>
                  <a:lnTo>
                    <a:pt x="461071" y="1025802"/>
                  </a:lnTo>
                  <a:lnTo>
                    <a:pt x="420297" y="1063347"/>
                  </a:lnTo>
                  <a:lnTo>
                    <a:pt x="378339" y="1100056"/>
                  </a:lnTo>
                  <a:lnTo>
                    <a:pt x="335196" y="1135832"/>
                  </a:lnTo>
                  <a:lnTo>
                    <a:pt x="290869" y="1170582"/>
                  </a:lnTo>
                  <a:lnTo>
                    <a:pt x="245357" y="1204211"/>
                  </a:lnTo>
                  <a:lnTo>
                    <a:pt x="198658" y="1236623"/>
                  </a:lnTo>
                  <a:lnTo>
                    <a:pt x="150774" y="1267726"/>
                  </a:lnTo>
                  <a:lnTo>
                    <a:pt x="101703" y="1297423"/>
                  </a:lnTo>
                  <a:lnTo>
                    <a:pt x="51445" y="1325620"/>
                  </a:lnTo>
                  <a:lnTo>
                    <a:pt x="0" y="1352224"/>
                  </a:lnTo>
                </a:path>
              </a:pathLst>
            </a:custGeom>
            <a:ln w="86944">
              <a:solidFill>
                <a:srgbClr val="3D08B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4116990" y="2578703"/>
              <a:ext cx="1023619" cy="915669"/>
            </a:xfrm>
            <a:custGeom>
              <a:avLst/>
              <a:gdLst/>
              <a:ahLst/>
              <a:cxnLst/>
              <a:rect l="l" t="t" r="r" b="b"/>
              <a:pathLst>
                <a:path w="1023620" h="915670">
                  <a:moveTo>
                    <a:pt x="0" y="0"/>
                  </a:moveTo>
                  <a:lnTo>
                    <a:pt x="51568" y="45750"/>
                  </a:lnTo>
                  <a:lnTo>
                    <a:pt x="81353" y="73374"/>
                  </a:lnTo>
                  <a:lnTo>
                    <a:pt x="113481" y="103757"/>
                  </a:lnTo>
                  <a:lnTo>
                    <a:pt x="147709" y="136593"/>
                  </a:lnTo>
                  <a:lnTo>
                    <a:pt x="183793" y="171577"/>
                  </a:lnTo>
                  <a:lnTo>
                    <a:pt x="221491" y="208403"/>
                  </a:lnTo>
                  <a:lnTo>
                    <a:pt x="260559" y="246765"/>
                  </a:lnTo>
                  <a:lnTo>
                    <a:pt x="300754" y="286358"/>
                  </a:lnTo>
                  <a:lnTo>
                    <a:pt x="341833" y="326877"/>
                  </a:lnTo>
                  <a:lnTo>
                    <a:pt x="383553" y="368016"/>
                  </a:lnTo>
                  <a:lnTo>
                    <a:pt x="425670" y="409469"/>
                  </a:lnTo>
                  <a:lnTo>
                    <a:pt x="467941" y="450931"/>
                  </a:lnTo>
                  <a:lnTo>
                    <a:pt x="510123" y="492096"/>
                  </a:lnTo>
                  <a:lnTo>
                    <a:pt x="551973" y="532659"/>
                  </a:lnTo>
                  <a:lnTo>
                    <a:pt x="593248" y="572315"/>
                  </a:lnTo>
                  <a:lnTo>
                    <a:pt x="633704" y="610757"/>
                  </a:lnTo>
                  <a:lnTo>
                    <a:pt x="673098" y="647680"/>
                  </a:lnTo>
                  <a:lnTo>
                    <a:pt x="711187" y="682780"/>
                  </a:lnTo>
                  <a:lnTo>
                    <a:pt x="747728" y="715749"/>
                  </a:lnTo>
                  <a:lnTo>
                    <a:pt x="782478" y="746283"/>
                  </a:lnTo>
                  <a:lnTo>
                    <a:pt x="819730" y="777798"/>
                  </a:lnTo>
                  <a:lnTo>
                    <a:pt x="858209" y="808160"/>
                  </a:lnTo>
                  <a:lnTo>
                    <a:pt x="897874" y="837247"/>
                  </a:lnTo>
                  <a:lnTo>
                    <a:pt x="938681" y="864936"/>
                  </a:lnTo>
                  <a:lnTo>
                    <a:pt x="980589" y="891107"/>
                  </a:lnTo>
                  <a:lnTo>
                    <a:pt x="1023556" y="915638"/>
                  </a:lnTo>
                </a:path>
              </a:pathLst>
            </a:custGeom>
            <a:ln w="86944">
              <a:solidFill>
                <a:srgbClr val="BF08A5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4" name="object 2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644902" y="1829371"/>
              <a:ext cx="90011" cy="169449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039999" y="1168622"/>
              <a:ext cx="111347" cy="170878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738657" y="1676876"/>
              <a:ext cx="125063" cy="167830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603753" y="2828925"/>
              <a:ext cx="109823" cy="175545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950684" y="1171670"/>
              <a:ext cx="108299" cy="172402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281677" y="2102548"/>
              <a:ext cx="117538" cy="175545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319873" y="2517552"/>
              <a:ext cx="112871" cy="167925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640895" y="2410872"/>
              <a:ext cx="149447" cy="135731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5854446" y="2468880"/>
              <a:ext cx="27940" cy="27940"/>
            </a:xfrm>
            <a:custGeom>
              <a:avLst/>
              <a:gdLst/>
              <a:ahLst/>
              <a:cxnLst/>
              <a:rect l="l" t="t" r="r" b="b"/>
              <a:pathLst>
                <a:path w="27939" h="27939">
                  <a:moveTo>
                    <a:pt x="18288" y="27431"/>
                  </a:moveTo>
                  <a:lnTo>
                    <a:pt x="10668" y="27431"/>
                  </a:lnTo>
                  <a:lnTo>
                    <a:pt x="4572" y="24383"/>
                  </a:lnTo>
                  <a:lnTo>
                    <a:pt x="1524" y="21335"/>
                  </a:lnTo>
                  <a:lnTo>
                    <a:pt x="0" y="18287"/>
                  </a:lnTo>
                  <a:lnTo>
                    <a:pt x="0" y="13715"/>
                  </a:lnTo>
                  <a:lnTo>
                    <a:pt x="0" y="10667"/>
                  </a:lnTo>
                  <a:lnTo>
                    <a:pt x="1524" y="7619"/>
                  </a:lnTo>
                  <a:lnTo>
                    <a:pt x="7620" y="1523"/>
                  </a:lnTo>
                  <a:lnTo>
                    <a:pt x="10668" y="0"/>
                  </a:lnTo>
                  <a:lnTo>
                    <a:pt x="18288" y="0"/>
                  </a:lnTo>
                  <a:lnTo>
                    <a:pt x="21336" y="1523"/>
                  </a:lnTo>
                  <a:lnTo>
                    <a:pt x="24384" y="4571"/>
                  </a:lnTo>
                  <a:lnTo>
                    <a:pt x="27432" y="10667"/>
                  </a:lnTo>
                  <a:lnTo>
                    <a:pt x="27432" y="18287"/>
                  </a:lnTo>
                  <a:lnTo>
                    <a:pt x="24384" y="24383"/>
                  </a:lnTo>
                  <a:lnTo>
                    <a:pt x="18288" y="2743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3" name="object 33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952077" y="2415444"/>
              <a:ext cx="132683" cy="129635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755421" y="4286345"/>
              <a:ext cx="169354" cy="114490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944588" y="4310824"/>
              <a:ext cx="120491" cy="86963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084891" y="4310824"/>
              <a:ext cx="250221" cy="90011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642419" y="4164330"/>
              <a:ext cx="149447" cy="125063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5639276" y="4382547"/>
              <a:ext cx="292893" cy="138874"/>
            </a:xfrm>
            <a:prstGeom prst="rect">
              <a:avLst/>
            </a:prstGeom>
          </p:spPr>
        </p:pic>
      </p:grpSp>
      <p:sp>
        <p:nvSpPr>
          <p:cNvPr id="39" name="object 39"/>
          <p:cNvSpPr/>
          <p:nvPr/>
        </p:nvSpPr>
        <p:spPr>
          <a:xfrm>
            <a:off x="577595" y="5180076"/>
            <a:ext cx="1432560" cy="10795"/>
          </a:xfrm>
          <a:custGeom>
            <a:avLst/>
            <a:gdLst/>
            <a:ahLst/>
            <a:cxnLst/>
            <a:rect l="l" t="t" r="r" b="b"/>
            <a:pathLst>
              <a:path w="1432560" h="10795">
                <a:moveTo>
                  <a:pt x="1432559" y="10667"/>
                </a:moveTo>
                <a:lnTo>
                  <a:pt x="0" y="10667"/>
                </a:lnTo>
                <a:lnTo>
                  <a:pt x="0" y="0"/>
                </a:lnTo>
                <a:lnTo>
                  <a:pt x="1432559" y="0"/>
                </a:lnTo>
                <a:lnTo>
                  <a:pt x="1432559" y="1066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40" name="object 40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1040225" y="4919662"/>
            <a:ext cx="501872" cy="120586"/>
          </a:xfrm>
          <a:prstGeom prst="rect">
            <a:avLst/>
          </a:prstGeom>
        </p:spPr>
      </p:pic>
      <p:pic>
        <p:nvPicPr>
          <p:cNvPr id="41" name="object 41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1064609" y="5255418"/>
            <a:ext cx="440912" cy="134302"/>
          </a:xfrm>
          <a:prstGeom prst="rect">
            <a:avLst/>
          </a:prstGeom>
        </p:spPr>
      </p:pic>
      <p:pic>
        <p:nvPicPr>
          <p:cNvPr id="42" name="object 42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1064609" y="5484304"/>
            <a:ext cx="440912" cy="134302"/>
          </a:xfrm>
          <a:prstGeom prst="rect">
            <a:avLst/>
          </a:prstGeom>
        </p:spPr>
      </p:pic>
      <p:grpSp>
        <p:nvGrpSpPr>
          <p:cNvPr id="43" name="object 43"/>
          <p:cNvGrpSpPr/>
          <p:nvPr/>
        </p:nvGrpSpPr>
        <p:grpSpPr>
          <a:xfrm>
            <a:off x="1140904" y="5713285"/>
            <a:ext cx="273685" cy="134620"/>
            <a:chOff x="1140904" y="5713285"/>
            <a:chExt cx="273685" cy="134620"/>
          </a:xfrm>
        </p:grpSpPr>
        <p:pic>
          <p:nvPicPr>
            <p:cNvPr id="44" name="object 44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140904" y="5713285"/>
              <a:ext cx="149447" cy="134302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320926" y="5716333"/>
              <a:ext cx="93059" cy="131254"/>
            </a:xfrm>
            <a:prstGeom prst="rect">
              <a:avLst/>
            </a:prstGeom>
          </p:spPr>
        </p:pic>
      </p:grpSp>
      <p:pic>
        <p:nvPicPr>
          <p:cNvPr id="46" name="object 46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1064609" y="5942171"/>
            <a:ext cx="450056" cy="135826"/>
          </a:xfrm>
          <a:prstGeom prst="rect">
            <a:avLst/>
          </a:prstGeom>
        </p:spPr>
      </p:pic>
      <p:pic>
        <p:nvPicPr>
          <p:cNvPr id="47" name="object 47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1140904" y="6169533"/>
            <a:ext cx="300513" cy="137350"/>
          </a:xfrm>
          <a:prstGeom prst="rect">
            <a:avLst/>
          </a:prstGeom>
        </p:spPr>
      </p:pic>
      <p:grpSp>
        <p:nvGrpSpPr>
          <p:cNvPr id="48" name="object 48"/>
          <p:cNvGrpSpPr/>
          <p:nvPr/>
        </p:nvGrpSpPr>
        <p:grpSpPr>
          <a:xfrm>
            <a:off x="2008632" y="4875276"/>
            <a:ext cx="8129270" cy="1748155"/>
            <a:chOff x="2008632" y="4875276"/>
            <a:chExt cx="8129270" cy="1748155"/>
          </a:xfrm>
        </p:grpSpPr>
        <p:sp>
          <p:nvSpPr>
            <p:cNvPr id="49" name="object 49"/>
            <p:cNvSpPr/>
            <p:nvPr/>
          </p:nvSpPr>
          <p:spPr>
            <a:xfrm>
              <a:off x="2008632" y="4875276"/>
              <a:ext cx="3350260" cy="1748155"/>
            </a:xfrm>
            <a:custGeom>
              <a:avLst/>
              <a:gdLst/>
              <a:ahLst/>
              <a:cxnLst/>
              <a:rect l="l" t="t" r="r" b="b"/>
              <a:pathLst>
                <a:path w="3350260" h="1748154">
                  <a:moveTo>
                    <a:pt x="1363980" y="120789"/>
                  </a:moveTo>
                  <a:lnTo>
                    <a:pt x="1359408" y="111544"/>
                  </a:lnTo>
                  <a:lnTo>
                    <a:pt x="1357884" y="110020"/>
                  </a:lnTo>
                  <a:lnTo>
                    <a:pt x="1356360" y="106972"/>
                  </a:lnTo>
                  <a:lnTo>
                    <a:pt x="1353210" y="103924"/>
                  </a:lnTo>
                  <a:lnTo>
                    <a:pt x="1350162" y="102400"/>
                  </a:lnTo>
                  <a:lnTo>
                    <a:pt x="1345590" y="100876"/>
                  </a:lnTo>
                  <a:lnTo>
                    <a:pt x="1341018" y="97828"/>
                  </a:lnTo>
                  <a:lnTo>
                    <a:pt x="1333398" y="96304"/>
                  </a:lnTo>
                  <a:lnTo>
                    <a:pt x="1327302" y="94780"/>
                  </a:lnTo>
                  <a:lnTo>
                    <a:pt x="1319682" y="93256"/>
                  </a:lnTo>
                  <a:lnTo>
                    <a:pt x="1315110" y="91732"/>
                  </a:lnTo>
                  <a:lnTo>
                    <a:pt x="1309014" y="91732"/>
                  </a:lnTo>
                  <a:lnTo>
                    <a:pt x="1304442" y="88684"/>
                  </a:lnTo>
                  <a:lnTo>
                    <a:pt x="1302918" y="87160"/>
                  </a:lnTo>
                  <a:lnTo>
                    <a:pt x="1299870" y="85636"/>
                  </a:lnTo>
                  <a:lnTo>
                    <a:pt x="1298346" y="82588"/>
                  </a:lnTo>
                  <a:lnTo>
                    <a:pt x="1298346" y="74968"/>
                  </a:lnTo>
                  <a:lnTo>
                    <a:pt x="1301394" y="71920"/>
                  </a:lnTo>
                  <a:lnTo>
                    <a:pt x="1305966" y="68872"/>
                  </a:lnTo>
                  <a:lnTo>
                    <a:pt x="1309014" y="67348"/>
                  </a:lnTo>
                  <a:lnTo>
                    <a:pt x="1315110" y="65824"/>
                  </a:lnTo>
                  <a:lnTo>
                    <a:pt x="1321206" y="65824"/>
                  </a:lnTo>
                  <a:lnTo>
                    <a:pt x="1331188" y="66662"/>
                  </a:lnTo>
                  <a:lnTo>
                    <a:pt x="1340459" y="69062"/>
                  </a:lnTo>
                  <a:lnTo>
                    <a:pt x="1348892" y="72898"/>
                  </a:lnTo>
                  <a:lnTo>
                    <a:pt x="1356360" y="78016"/>
                  </a:lnTo>
                  <a:lnTo>
                    <a:pt x="1359408" y="78016"/>
                  </a:lnTo>
                  <a:lnTo>
                    <a:pt x="1359408" y="55156"/>
                  </a:lnTo>
                  <a:lnTo>
                    <a:pt x="1350149" y="51981"/>
                  </a:lnTo>
                  <a:lnTo>
                    <a:pt x="1340650" y="49542"/>
                  </a:lnTo>
                  <a:lnTo>
                    <a:pt x="1330591" y="47993"/>
                  </a:lnTo>
                  <a:lnTo>
                    <a:pt x="1319682" y="47447"/>
                  </a:lnTo>
                  <a:lnTo>
                    <a:pt x="1309941" y="48031"/>
                  </a:lnTo>
                  <a:lnTo>
                    <a:pt x="1277200" y="68681"/>
                  </a:lnTo>
                  <a:lnTo>
                    <a:pt x="1273962" y="82588"/>
                  </a:lnTo>
                  <a:lnTo>
                    <a:pt x="1273962" y="90208"/>
                  </a:lnTo>
                  <a:lnTo>
                    <a:pt x="1302918" y="114592"/>
                  </a:lnTo>
                  <a:lnTo>
                    <a:pt x="1313586" y="117640"/>
                  </a:lnTo>
                  <a:lnTo>
                    <a:pt x="1319682" y="119164"/>
                  </a:lnTo>
                  <a:lnTo>
                    <a:pt x="1324254" y="119164"/>
                  </a:lnTo>
                  <a:lnTo>
                    <a:pt x="1330350" y="120789"/>
                  </a:lnTo>
                  <a:lnTo>
                    <a:pt x="1333398" y="122313"/>
                  </a:lnTo>
                  <a:lnTo>
                    <a:pt x="1337970" y="126885"/>
                  </a:lnTo>
                  <a:lnTo>
                    <a:pt x="1337970" y="137553"/>
                  </a:lnTo>
                  <a:lnTo>
                    <a:pt x="1336446" y="140601"/>
                  </a:lnTo>
                  <a:lnTo>
                    <a:pt x="1331874" y="143649"/>
                  </a:lnTo>
                  <a:lnTo>
                    <a:pt x="1322730" y="146697"/>
                  </a:lnTo>
                  <a:lnTo>
                    <a:pt x="1309014" y="146697"/>
                  </a:lnTo>
                  <a:lnTo>
                    <a:pt x="1301394" y="145173"/>
                  </a:lnTo>
                  <a:lnTo>
                    <a:pt x="1295298" y="142125"/>
                  </a:lnTo>
                  <a:lnTo>
                    <a:pt x="1287678" y="140601"/>
                  </a:lnTo>
                  <a:lnTo>
                    <a:pt x="1275486" y="131457"/>
                  </a:lnTo>
                  <a:lnTo>
                    <a:pt x="1272438" y="131457"/>
                  </a:lnTo>
                  <a:lnTo>
                    <a:pt x="1272438" y="155841"/>
                  </a:lnTo>
                  <a:lnTo>
                    <a:pt x="1282966" y="159842"/>
                  </a:lnTo>
                  <a:lnTo>
                    <a:pt x="1293774" y="162699"/>
                  </a:lnTo>
                  <a:lnTo>
                    <a:pt x="1304582" y="164414"/>
                  </a:lnTo>
                  <a:lnTo>
                    <a:pt x="1315110" y="164985"/>
                  </a:lnTo>
                  <a:lnTo>
                    <a:pt x="1325727" y="164172"/>
                  </a:lnTo>
                  <a:lnTo>
                    <a:pt x="1360538" y="143078"/>
                  </a:lnTo>
                  <a:lnTo>
                    <a:pt x="1363980" y="128409"/>
                  </a:lnTo>
                  <a:lnTo>
                    <a:pt x="1363980" y="120789"/>
                  </a:lnTo>
                  <a:close/>
                </a:path>
                <a:path w="3350260" h="1748154">
                  <a:moveTo>
                    <a:pt x="1458556" y="114681"/>
                  </a:moveTo>
                  <a:lnTo>
                    <a:pt x="1435976" y="76022"/>
                  </a:lnTo>
                  <a:lnTo>
                    <a:pt x="1435608" y="75971"/>
                  </a:lnTo>
                  <a:lnTo>
                    <a:pt x="1435608" y="110020"/>
                  </a:lnTo>
                  <a:lnTo>
                    <a:pt x="1397508" y="110020"/>
                  </a:lnTo>
                  <a:lnTo>
                    <a:pt x="1398879" y="100012"/>
                  </a:lnTo>
                  <a:lnTo>
                    <a:pt x="1402842" y="92875"/>
                  </a:lnTo>
                  <a:lnTo>
                    <a:pt x="1409077" y="88582"/>
                  </a:lnTo>
                  <a:lnTo>
                    <a:pt x="1417320" y="87160"/>
                  </a:lnTo>
                  <a:lnTo>
                    <a:pt x="1425321" y="88582"/>
                  </a:lnTo>
                  <a:lnTo>
                    <a:pt x="1431036" y="92875"/>
                  </a:lnTo>
                  <a:lnTo>
                    <a:pt x="1434465" y="100012"/>
                  </a:lnTo>
                  <a:lnTo>
                    <a:pt x="1435608" y="110020"/>
                  </a:lnTo>
                  <a:lnTo>
                    <a:pt x="1435608" y="75971"/>
                  </a:lnTo>
                  <a:lnTo>
                    <a:pt x="1418844" y="73444"/>
                  </a:lnTo>
                  <a:lnTo>
                    <a:pt x="1409128" y="74282"/>
                  </a:lnTo>
                  <a:lnTo>
                    <a:pt x="1400556" y="76682"/>
                  </a:lnTo>
                  <a:lnTo>
                    <a:pt x="1375257" y="109245"/>
                  </a:lnTo>
                  <a:lnTo>
                    <a:pt x="1374648" y="119253"/>
                  </a:lnTo>
                  <a:lnTo>
                    <a:pt x="1375257" y="129857"/>
                  </a:lnTo>
                  <a:lnTo>
                    <a:pt x="1402842" y="161734"/>
                  </a:lnTo>
                  <a:lnTo>
                    <a:pt x="1423416" y="164973"/>
                  </a:lnTo>
                  <a:lnTo>
                    <a:pt x="1431429" y="164426"/>
                  </a:lnTo>
                  <a:lnTo>
                    <a:pt x="1439608" y="162877"/>
                  </a:lnTo>
                  <a:lnTo>
                    <a:pt x="1448054" y="160477"/>
                  </a:lnTo>
                  <a:lnTo>
                    <a:pt x="1456944" y="157353"/>
                  </a:lnTo>
                  <a:lnTo>
                    <a:pt x="1456944" y="148209"/>
                  </a:lnTo>
                  <a:lnTo>
                    <a:pt x="1456944" y="137541"/>
                  </a:lnTo>
                  <a:lnTo>
                    <a:pt x="1455420" y="137541"/>
                  </a:lnTo>
                  <a:lnTo>
                    <a:pt x="1448536" y="142430"/>
                  </a:lnTo>
                  <a:lnTo>
                    <a:pt x="1441513" y="145732"/>
                  </a:lnTo>
                  <a:lnTo>
                    <a:pt x="1434198" y="147624"/>
                  </a:lnTo>
                  <a:lnTo>
                    <a:pt x="1426464" y="148209"/>
                  </a:lnTo>
                  <a:lnTo>
                    <a:pt x="1414221" y="146735"/>
                  </a:lnTo>
                  <a:lnTo>
                    <a:pt x="1405128" y="142113"/>
                  </a:lnTo>
                  <a:lnTo>
                    <a:pt x="1399451" y="134073"/>
                  </a:lnTo>
                  <a:lnTo>
                    <a:pt x="1397508" y="122301"/>
                  </a:lnTo>
                  <a:lnTo>
                    <a:pt x="1458556" y="122301"/>
                  </a:lnTo>
                  <a:lnTo>
                    <a:pt x="1458556" y="114681"/>
                  </a:lnTo>
                  <a:close/>
                </a:path>
                <a:path w="3350260" h="1748154">
                  <a:moveTo>
                    <a:pt x="1556092" y="105448"/>
                  </a:moveTo>
                  <a:lnTo>
                    <a:pt x="1554378" y="91452"/>
                  </a:lnTo>
                  <a:lnTo>
                    <a:pt x="1549234" y="81445"/>
                  </a:lnTo>
                  <a:lnTo>
                    <a:pt x="1540662" y="75450"/>
                  </a:lnTo>
                  <a:lnTo>
                    <a:pt x="1528660" y="73444"/>
                  </a:lnTo>
                  <a:lnTo>
                    <a:pt x="1524088" y="73444"/>
                  </a:lnTo>
                  <a:lnTo>
                    <a:pt x="1510372" y="78016"/>
                  </a:lnTo>
                  <a:lnTo>
                    <a:pt x="1505800" y="82588"/>
                  </a:lnTo>
                  <a:lnTo>
                    <a:pt x="1498180" y="88684"/>
                  </a:lnTo>
                  <a:lnTo>
                    <a:pt x="1498180" y="76492"/>
                  </a:lnTo>
                  <a:lnTo>
                    <a:pt x="1475320" y="76492"/>
                  </a:lnTo>
                  <a:lnTo>
                    <a:pt x="1475320" y="161937"/>
                  </a:lnTo>
                  <a:lnTo>
                    <a:pt x="1498180" y="161937"/>
                  </a:lnTo>
                  <a:lnTo>
                    <a:pt x="1498180" y="99352"/>
                  </a:lnTo>
                  <a:lnTo>
                    <a:pt x="1505800" y="94780"/>
                  </a:lnTo>
                  <a:lnTo>
                    <a:pt x="1511896" y="91732"/>
                  </a:lnTo>
                  <a:lnTo>
                    <a:pt x="1522564" y="91732"/>
                  </a:lnTo>
                  <a:lnTo>
                    <a:pt x="1527136" y="93256"/>
                  </a:lnTo>
                  <a:lnTo>
                    <a:pt x="1528660" y="96304"/>
                  </a:lnTo>
                  <a:lnTo>
                    <a:pt x="1531708" y="99352"/>
                  </a:lnTo>
                  <a:lnTo>
                    <a:pt x="1533232" y="106972"/>
                  </a:lnTo>
                  <a:lnTo>
                    <a:pt x="1533232" y="161937"/>
                  </a:lnTo>
                  <a:lnTo>
                    <a:pt x="1556092" y="161937"/>
                  </a:lnTo>
                  <a:lnTo>
                    <a:pt x="1556092" y="105448"/>
                  </a:lnTo>
                  <a:close/>
                </a:path>
                <a:path w="3350260" h="1748154">
                  <a:moveTo>
                    <a:pt x="1629346" y="76492"/>
                  </a:moveTo>
                  <a:lnTo>
                    <a:pt x="1603438" y="76492"/>
                  </a:lnTo>
                  <a:lnTo>
                    <a:pt x="1603438" y="52108"/>
                  </a:lnTo>
                  <a:lnTo>
                    <a:pt x="1580578" y="52108"/>
                  </a:lnTo>
                  <a:lnTo>
                    <a:pt x="1580578" y="76492"/>
                  </a:lnTo>
                  <a:lnTo>
                    <a:pt x="1569910" y="76492"/>
                  </a:lnTo>
                  <a:lnTo>
                    <a:pt x="1569910" y="91732"/>
                  </a:lnTo>
                  <a:lnTo>
                    <a:pt x="1580578" y="91732"/>
                  </a:lnTo>
                  <a:lnTo>
                    <a:pt x="1580578" y="145173"/>
                  </a:lnTo>
                  <a:lnTo>
                    <a:pt x="1583626" y="152793"/>
                  </a:lnTo>
                  <a:lnTo>
                    <a:pt x="1592770" y="161937"/>
                  </a:lnTo>
                  <a:lnTo>
                    <a:pt x="1600390" y="163461"/>
                  </a:lnTo>
                  <a:lnTo>
                    <a:pt x="1623250" y="163461"/>
                  </a:lnTo>
                  <a:lnTo>
                    <a:pt x="1629346" y="161937"/>
                  </a:lnTo>
                  <a:lnTo>
                    <a:pt x="1629346" y="146697"/>
                  </a:lnTo>
                  <a:lnTo>
                    <a:pt x="1626298" y="148221"/>
                  </a:lnTo>
                  <a:lnTo>
                    <a:pt x="1614106" y="148221"/>
                  </a:lnTo>
                  <a:lnTo>
                    <a:pt x="1609534" y="146697"/>
                  </a:lnTo>
                  <a:lnTo>
                    <a:pt x="1606486" y="145173"/>
                  </a:lnTo>
                  <a:lnTo>
                    <a:pt x="1604962" y="142125"/>
                  </a:lnTo>
                  <a:lnTo>
                    <a:pt x="1603438" y="136029"/>
                  </a:lnTo>
                  <a:lnTo>
                    <a:pt x="1603438" y="91732"/>
                  </a:lnTo>
                  <a:lnTo>
                    <a:pt x="1629346" y="91732"/>
                  </a:lnTo>
                  <a:lnTo>
                    <a:pt x="1629346" y="76492"/>
                  </a:lnTo>
                  <a:close/>
                </a:path>
                <a:path w="3350260" h="1748154">
                  <a:moveTo>
                    <a:pt x="1720875" y="114681"/>
                  </a:moveTo>
                  <a:lnTo>
                    <a:pt x="1699653" y="76022"/>
                  </a:lnTo>
                  <a:lnTo>
                    <a:pt x="1698015" y="75780"/>
                  </a:lnTo>
                  <a:lnTo>
                    <a:pt x="1698015" y="110020"/>
                  </a:lnTo>
                  <a:lnTo>
                    <a:pt x="1659813" y="110020"/>
                  </a:lnTo>
                  <a:lnTo>
                    <a:pt x="1661858" y="100012"/>
                  </a:lnTo>
                  <a:lnTo>
                    <a:pt x="1665770" y="92875"/>
                  </a:lnTo>
                  <a:lnTo>
                    <a:pt x="1671688" y="88582"/>
                  </a:lnTo>
                  <a:lnTo>
                    <a:pt x="1679727" y="87160"/>
                  </a:lnTo>
                  <a:lnTo>
                    <a:pt x="1687728" y="88582"/>
                  </a:lnTo>
                  <a:lnTo>
                    <a:pt x="1693443" y="92875"/>
                  </a:lnTo>
                  <a:lnTo>
                    <a:pt x="1696872" y="100012"/>
                  </a:lnTo>
                  <a:lnTo>
                    <a:pt x="1698015" y="110020"/>
                  </a:lnTo>
                  <a:lnTo>
                    <a:pt x="1698015" y="75780"/>
                  </a:lnTo>
                  <a:lnTo>
                    <a:pt x="1682775" y="73444"/>
                  </a:lnTo>
                  <a:lnTo>
                    <a:pt x="1672805" y="74282"/>
                  </a:lnTo>
                  <a:lnTo>
                    <a:pt x="1663674" y="76682"/>
                  </a:lnTo>
                  <a:lnTo>
                    <a:pt x="1637792" y="109245"/>
                  </a:lnTo>
                  <a:lnTo>
                    <a:pt x="1636953" y="119253"/>
                  </a:lnTo>
                  <a:lnTo>
                    <a:pt x="1637792" y="129857"/>
                  </a:lnTo>
                  <a:lnTo>
                    <a:pt x="1665389" y="161734"/>
                  </a:lnTo>
                  <a:lnTo>
                    <a:pt x="1687347" y="164973"/>
                  </a:lnTo>
                  <a:lnTo>
                    <a:pt x="1694700" y="164426"/>
                  </a:lnTo>
                  <a:lnTo>
                    <a:pt x="1702777" y="162877"/>
                  </a:lnTo>
                  <a:lnTo>
                    <a:pt x="1711134" y="160477"/>
                  </a:lnTo>
                  <a:lnTo>
                    <a:pt x="1719351" y="157353"/>
                  </a:lnTo>
                  <a:lnTo>
                    <a:pt x="1719351" y="148209"/>
                  </a:lnTo>
                  <a:lnTo>
                    <a:pt x="1719351" y="137541"/>
                  </a:lnTo>
                  <a:lnTo>
                    <a:pt x="1711617" y="142430"/>
                  </a:lnTo>
                  <a:lnTo>
                    <a:pt x="1704301" y="145732"/>
                  </a:lnTo>
                  <a:lnTo>
                    <a:pt x="1697278" y="147624"/>
                  </a:lnTo>
                  <a:lnTo>
                    <a:pt x="1690395" y="148209"/>
                  </a:lnTo>
                  <a:lnTo>
                    <a:pt x="1677479" y="146735"/>
                  </a:lnTo>
                  <a:lnTo>
                    <a:pt x="1668246" y="142113"/>
                  </a:lnTo>
                  <a:lnTo>
                    <a:pt x="1662455" y="134073"/>
                  </a:lnTo>
                  <a:lnTo>
                    <a:pt x="1659813" y="122301"/>
                  </a:lnTo>
                  <a:lnTo>
                    <a:pt x="1720875" y="122301"/>
                  </a:lnTo>
                  <a:lnTo>
                    <a:pt x="1720875" y="114681"/>
                  </a:lnTo>
                  <a:close/>
                </a:path>
                <a:path w="3350260" h="1748154">
                  <a:moveTo>
                    <a:pt x="1818500" y="105448"/>
                  </a:moveTo>
                  <a:lnTo>
                    <a:pt x="1816785" y="91452"/>
                  </a:lnTo>
                  <a:lnTo>
                    <a:pt x="1811642" y="81445"/>
                  </a:lnTo>
                  <a:lnTo>
                    <a:pt x="1803069" y="75450"/>
                  </a:lnTo>
                  <a:lnTo>
                    <a:pt x="1791068" y="73444"/>
                  </a:lnTo>
                  <a:lnTo>
                    <a:pt x="1786496" y="73444"/>
                  </a:lnTo>
                  <a:lnTo>
                    <a:pt x="1781924" y="74968"/>
                  </a:lnTo>
                  <a:lnTo>
                    <a:pt x="1778876" y="76492"/>
                  </a:lnTo>
                  <a:lnTo>
                    <a:pt x="1774304" y="78016"/>
                  </a:lnTo>
                  <a:lnTo>
                    <a:pt x="1768119" y="82588"/>
                  </a:lnTo>
                  <a:lnTo>
                    <a:pt x="1760499" y="88684"/>
                  </a:lnTo>
                  <a:lnTo>
                    <a:pt x="1760499" y="76492"/>
                  </a:lnTo>
                  <a:lnTo>
                    <a:pt x="1737639" y="76492"/>
                  </a:lnTo>
                  <a:lnTo>
                    <a:pt x="1737639" y="161937"/>
                  </a:lnTo>
                  <a:lnTo>
                    <a:pt x="1760499" y="161937"/>
                  </a:lnTo>
                  <a:lnTo>
                    <a:pt x="1760499" y="99352"/>
                  </a:lnTo>
                  <a:lnTo>
                    <a:pt x="1768119" y="94780"/>
                  </a:lnTo>
                  <a:lnTo>
                    <a:pt x="1774304" y="91732"/>
                  </a:lnTo>
                  <a:lnTo>
                    <a:pt x="1784972" y="91732"/>
                  </a:lnTo>
                  <a:lnTo>
                    <a:pt x="1789544" y="93256"/>
                  </a:lnTo>
                  <a:lnTo>
                    <a:pt x="1792592" y="96304"/>
                  </a:lnTo>
                  <a:lnTo>
                    <a:pt x="1794116" y="99352"/>
                  </a:lnTo>
                  <a:lnTo>
                    <a:pt x="1795640" y="106972"/>
                  </a:lnTo>
                  <a:lnTo>
                    <a:pt x="1795640" y="161937"/>
                  </a:lnTo>
                  <a:lnTo>
                    <a:pt x="1818500" y="161937"/>
                  </a:lnTo>
                  <a:lnTo>
                    <a:pt x="1818500" y="105448"/>
                  </a:lnTo>
                  <a:close/>
                </a:path>
                <a:path w="3350260" h="1748154">
                  <a:moveTo>
                    <a:pt x="1910041" y="79540"/>
                  </a:moveTo>
                  <a:lnTo>
                    <a:pt x="1903183" y="76657"/>
                  </a:lnTo>
                  <a:lnTo>
                    <a:pt x="1896325" y="74777"/>
                  </a:lnTo>
                  <a:lnTo>
                    <a:pt x="1889467" y="73748"/>
                  </a:lnTo>
                  <a:lnTo>
                    <a:pt x="1882609" y="73444"/>
                  </a:lnTo>
                  <a:lnTo>
                    <a:pt x="1872602" y="74282"/>
                  </a:lnTo>
                  <a:lnTo>
                    <a:pt x="1838706" y="100114"/>
                  </a:lnTo>
                  <a:lnTo>
                    <a:pt x="1835277" y="119164"/>
                  </a:lnTo>
                  <a:lnTo>
                    <a:pt x="1836102" y="129819"/>
                  </a:lnTo>
                  <a:lnTo>
                    <a:pt x="1863471" y="161734"/>
                  </a:lnTo>
                  <a:lnTo>
                    <a:pt x="1884133" y="164973"/>
                  </a:lnTo>
                  <a:lnTo>
                    <a:pt x="1889899" y="164426"/>
                  </a:lnTo>
                  <a:lnTo>
                    <a:pt x="1895944" y="162877"/>
                  </a:lnTo>
                  <a:lnTo>
                    <a:pt x="1902561" y="160477"/>
                  </a:lnTo>
                  <a:lnTo>
                    <a:pt x="1910041" y="157353"/>
                  </a:lnTo>
                  <a:lnTo>
                    <a:pt x="1910041" y="137541"/>
                  </a:lnTo>
                  <a:lnTo>
                    <a:pt x="1908517" y="137541"/>
                  </a:lnTo>
                  <a:lnTo>
                    <a:pt x="1902561" y="142430"/>
                  </a:lnTo>
                  <a:lnTo>
                    <a:pt x="1896325" y="145732"/>
                  </a:lnTo>
                  <a:lnTo>
                    <a:pt x="1890090" y="147624"/>
                  </a:lnTo>
                  <a:lnTo>
                    <a:pt x="1884133" y="148209"/>
                  </a:lnTo>
                  <a:lnTo>
                    <a:pt x="1876513" y="148209"/>
                  </a:lnTo>
                  <a:lnTo>
                    <a:pt x="1870329" y="145161"/>
                  </a:lnTo>
                  <a:lnTo>
                    <a:pt x="1861185" y="136017"/>
                  </a:lnTo>
                  <a:lnTo>
                    <a:pt x="1859661" y="128397"/>
                  </a:lnTo>
                  <a:lnTo>
                    <a:pt x="1859661" y="110020"/>
                  </a:lnTo>
                  <a:lnTo>
                    <a:pt x="1861185" y="102400"/>
                  </a:lnTo>
                  <a:lnTo>
                    <a:pt x="1865757" y="97828"/>
                  </a:lnTo>
                  <a:lnTo>
                    <a:pt x="1870329" y="91732"/>
                  </a:lnTo>
                  <a:lnTo>
                    <a:pt x="1876513" y="90208"/>
                  </a:lnTo>
                  <a:lnTo>
                    <a:pt x="1884133" y="90208"/>
                  </a:lnTo>
                  <a:lnTo>
                    <a:pt x="1889874" y="90805"/>
                  </a:lnTo>
                  <a:lnTo>
                    <a:pt x="1895754" y="92684"/>
                  </a:lnTo>
                  <a:lnTo>
                    <a:pt x="1901926" y="95999"/>
                  </a:lnTo>
                  <a:lnTo>
                    <a:pt x="1908517" y="100876"/>
                  </a:lnTo>
                  <a:lnTo>
                    <a:pt x="1910041" y="100876"/>
                  </a:lnTo>
                  <a:lnTo>
                    <a:pt x="1910041" y="79540"/>
                  </a:lnTo>
                  <a:close/>
                </a:path>
                <a:path w="3350260" h="1748154">
                  <a:moveTo>
                    <a:pt x="2003094" y="114681"/>
                  </a:moveTo>
                  <a:lnTo>
                    <a:pt x="2002497" y="110020"/>
                  </a:lnTo>
                  <a:lnTo>
                    <a:pt x="2000796" y="96634"/>
                  </a:lnTo>
                  <a:lnTo>
                    <a:pt x="1995614" y="87160"/>
                  </a:lnTo>
                  <a:lnTo>
                    <a:pt x="1993760" y="83743"/>
                  </a:lnTo>
                  <a:lnTo>
                    <a:pt x="1981847" y="76022"/>
                  </a:lnTo>
                  <a:lnTo>
                    <a:pt x="1980234" y="75780"/>
                  </a:lnTo>
                  <a:lnTo>
                    <a:pt x="1980234" y="110020"/>
                  </a:lnTo>
                  <a:lnTo>
                    <a:pt x="1942045" y="110020"/>
                  </a:lnTo>
                  <a:lnTo>
                    <a:pt x="1943430" y="100012"/>
                  </a:lnTo>
                  <a:lnTo>
                    <a:pt x="1947379" y="92875"/>
                  </a:lnTo>
                  <a:lnTo>
                    <a:pt x="1953615" y="88582"/>
                  </a:lnTo>
                  <a:lnTo>
                    <a:pt x="1961857" y="87160"/>
                  </a:lnTo>
                  <a:lnTo>
                    <a:pt x="1969871" y="88582"/>
                  </a:lnTo>
                  <a:lnTo>
                    <a:pt x="1975624" y="92875"/>
                  </a:lnTo>
                  <a:lnTo>
                    <a:pt x="1979079" y="100012"/>
                  </a:lnTo>
                  <a:lnTo>
                    <a:pt x="1980234" y="110020"/>
                  </a:lnTo>
                  <a:lnTo>
                    <a:pt x="1980234" y="75780"/>
                  </a:lnTo>
                  <a:lnTo>
                    <a:pt x="1964905" y="73444"/>
                  </a:lnTo>
                  <a:lnTo>
                    <a:pt x="1954314" y="74282"/>
                  </a:lnTo>
                  <a:lnTo>
                    <a:pt x="1945284" y="76682"/>
                  </a:lnTo>
                  <a:lnTo>
                    <a:pt x="1919808" y="109245"/>
                  </a:lnTo>
                  <a:lnTo>
                    <a:pt x="1919185" y="119253"/>
                  </a:lnTo>
                  <a:lnTo>
                    <a:pt x="1920024" y="129857"/>
                  </a:lnTo>
                  <a:lnTo>
                    <a:pt x="1947379" y="161734"/>
                  </a:lnTo>
                  <a:lnTo>
                    <a:pt x="1967953" y="164973"/>
                  </a:lnTo>
                  <a:lnTo>
                    <a:pt x="1976031" y="164426"/>
                  </a:lnTo>
                  <a:lnTo>
                    <a:pt x="1984235" y="162877"/>
                  </a:lnTo>
                  <a:lnTo>
                    <a:pt x="1992693" y="160477"/>
                  </a:lnTo>
                  <a:lnTo>
                    <a:pt x="2001570" y="157353"/>
                  </a:lnTo>
                  <a:lnTo>
                    <a:pt x="2001570" y="148209"/>
                  </a:lnTo>
                  <a:lnTo>
                    <a:pt x="2001570" y="137541"/>
                  </a:lnTo>
                  <a:lnTo>
                    <a:pt x="2000046" y="137541"/>
                  </a:lnTo>
                  <a:lnTo>
                    <a:pt x="1993176" y="142430"/>
                  </a:lnTo>
                  <a:lnTo>
                    <a:pt x="1986140" y="145732"/>
                  </a:lnTo>
                  <a:lnTo>
                    <a:pt x="1978799" y="147624"/>
                  </a:lnTo>
                  <a:lnTo>
                    <a:pt x="1971001" y="148209"/>
                  </a:lnTo>
                  <a:lnTo>
                    <a:pt x="1958975" y="146735"/>
                  </a:lnTo>
                  <a:lnTo>
                    <a:pt x="1950237" y="142113"/>
                  </a:lnTo>
                  <a:lnTo>
                    <a:pt x="1944636" y="134073"/>
                  </a:lnTo>
                  <a:lnTo>
                    <a:pt x="1942045" y="122301"/>
                  </a:lnTo>
                  <a:lnTo>
                    <a:pt x="2003094" y="122301"/>
                  </a:lnTo>
                  <a:lnTo>
                    <a:pt x="2003094" y="114681"/>
                  </a:lnTo>
                  <a:close/>
                </a:path>
                <a:path w="3350260" h="1748154">
                  <a:moveTo>
                    <a:pt x="2088540" y="129921"/>
                  </a:moveTo>
                  <a:lnTo>
                    <a:pt x="2087016" y="123825"/>
                  </a:lnTo>
                  <a:lnTo>
                    <a:pt x="2082444" y="120777"/>
                  </a:lnTo>
                  <a:lnTo>
                    <a:pt x="2079396" y="116116"/>
                  </a:lnTo>
                  <a:lnTo>
                    <a:pt x="2074722" y="114592"/>
                  </a:lnTo>
                  <a:lnTo>
                    <a:pt x="2068626" y="113068"/>
                  </a:lnTo>
                  <a:lnTo>
                    <a:pt x="2062530" y="110020"/>
                  </a:lnTo>
                  <a:lnTo>
                    <a:pt x="2056434" y="110020"/>
                  </a:lnTo>
                  <a:lnTo>
                    <a:pt x="2050338" y="108496"/>
                  </a:lnTo>
                  <a:lnTo>
                    <a:pt x="2045766" y="106972"/>
                  </a:lnTo>
                  <a:lnTo>
                    <a:pt x="2042718" y="105448"/>
                  </a:lnTo>
                  <a:lnTo>
                    <a:pt x="2041194" y="103924"/>
                  </a:lnTo>
                  <a:lnTo>
                    <a:pt x="2038146" y="103924"/>
                  </a:lnTo>
                  <a:lnTo>
                    <a:pt x="2038146" y="94780"/>
                  </a:lnTo>
                  <a:lnTo>
                    <a:pt x="2039670" y="93256"/>
                  </a:lnTo>
                  <a:lnTo>
                    <a:pt x="2045766" y="90208"/>
                  </a:lnTo>
                  <a:lnTo>
                    <a:pt x="2050338" y="88684"/>
                  </a:lnTo>
                  <a:lnTo>
                    <a:pt x="2054910" y="88684"/>
                  </a:lnTo>
                  <a:lnTo>
                    <a:pt x="2061794" y="89281"/>
                  </a:lnTo>
                  <a:lnTo>
                    <a:pt x="2068830" y="91160"/>
                  </a:lnTo>
                  <a:lnTo>
                    <a:pt x="2076170" y="94475"/>
                  </a:lnTo>
                  <a:lnTo>
                    <a:pt x="2083968" y="99352"/>
                  </a:lnTo>
                  <a:lnTo>
                    <a:pt x="2083968" y="88684"/>
                  </a:lnTo>
                  <a:lnTo>
                    <a:pt x="2083968" y="79540"/>
                  </a:lnTo>
                  <a:lnTo>
                    <a:pt x="2077669" y="76657"/>
                  </a:lnTo>
                  <a:lnTo>
                    <a:pt x="2070544" y="74777"/>
                  </a:lnTo>
                  <a:lnTo>
                    <a:pt x="2062873" y="73748"/>
                  </a:lnTo>
                  <a:lnTo>
                    <a:pt x="2054910" y="73444"/>
                  </a:lnTo>
                  <a:lnTo>
                    <a:pt x="2046325" y="73990"/>
                  </a:lnTo>
                  <a:lnTo>
                    <a:pt x="2015286" y="93256"/>
                  </a:lnTo>
                  <a:lnTo>
                    <a:pt x="2015286" y="110020"/>
                  </a:lnTo>
                  <a:lnTo>
                    <a:pt x="2016810" y="113068"/>
                  </a:lnTo>
                  <a:lnTo>
                    <a:pt x="2018334" y="117640"/>
                  </a:lnTo>
                  <a:lnTo>
                    <a:pt x="2021382" y="119164"/>
                  </a:lnTo>
                  <a:lnTo>
                    <a:pt x="2024430" y="122301"/>
                  </a:lnTo>
                  <a:lnTo>
                    <a:pt x="2027478" y="125349"/>
                  </a:lnTo>
                  <a:lnTo>
                    <a:pt x="2032050" y="126873"/>
                  </a:lnTo>
                  <a:lnTo>
                    <a:pt x="2038146" y="128397"/>
                  </a:lnTo>
                  <a:lnTo>
                    <a:pt x="2044242" y="128397"/>
                  </a:lnTo>
                  <a:lnTo>
                    <a:pt x="2048814" y="129921"/>
                  </a:lnTo>
                  <a:lnTo>
                    <a:pt x="2051862" y="131445"/>
                  </a:lnTo>
                  <a:lnTo>
                    <a:pt x="2056434" y="131445"/>
                  </a:lnTo>
                  <a:lnTo>
                    <a:pt x="2061006" y="132969"/>
                  </a:lnTo>
                  <a:lnTo>
                    <a:pt x="2064054" y="136017"/>
                  </a:lnTo>
                  <a:lnTo>
                    <a:pt x="2064054" y="146685"/>
                  </a:lnTo>
                  <a:lnTo>
                    <a:pt x="2059482" y="149733"/>
                  </a:lnTo>
                  <a:lnTo>
                    <a:pt x="2047290" y="149733"/>
                  </a:lnTo>
                  <a:lnTo>
                    <a:pt x="2039289" y="148907"/>
                  </a:lnTo>
                  <a:lnTo>
                    <a:pt x="2031288" y="146494"/>
                  </a:lnTo>
                  <a:lnTo>
                    <a:pt x="2023287" y="142671"/>
                  </a:lnTo>
                  <a:lnTo>
                    <a:pt x="2015286" y="137541"/>
                  </a:lnTo>
                  <a:lnTo>
                    <a:pt x="2013762" y="137541"/>
                  </a:lnTo>
                  <a:lnTo>
                    <a:pt x="2013762" y="157353"/>
                  </a:lnTo>
                  <a:lnTo>
                    <a:pt x="2021154" y="160477"/>
                  </a:lnTo>
                  <a:lnTo>
                    <a:pt x="2029383" y="162877"/>
                  </a:lnTo>
                  <a:lnTo>
                    <a:pt x="2038197" y="164426"/>
                  </a:lnTo>
                  <a:lnTo>
                    <a:pt x="2047290" y="164973"/>
                  </a:lnTo>
                  <a:lnTo>
                    <a:pt x="2056130" y="164426"/>
                  </a:lnTo>
                  <a:lnTo>
                    <a:pt x="2085111" y="149733"/>
                  </a:lnTo>
                  <a:lnTo>
                    <a:pt x="2088540" y="145161"/>
                  </a:lnTo>
                  <a:lnTo>
                    <a:pt x="2088540" y="129921"/>
                  </a:lnTo>
                  <a:close/>
                </a:path>
                <a:path w="3350260" h="1748154">
                  <a:moveTo>
                    <a:pt x="3349739" y="304812"/>
                  </a:moveTo>
                  <a:lnTo>
                    <a:pt x="10668" y="304812"/>
                  </a:lnTo>
                  <a:lnTo>
                    <a:pt x="10668" y="0"/>
                  </a:lnTo>
                  <a:lnTo>
                    <a:pt x="0" y="0"/>
                  </a:lnTo>
                  <a:lnTo>
                    <a:pt x="0" y="1748028"/>
                  </a:lnTo>
                  <a:lnTo>
                    <a:pt x="10668" y="1748028"/>
                  </a:lnTo>
                  <a:lnTo>
                    <a:pt x="10668" y="315480"/>
                  </a:lnTo>
                  <a:lnTo>
                    <a:pt x="3349739" y="315480"/>
                  </a:lnTo>
                  <a:lnTo>
                    <a:pt x="3349739" y="30481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0" name="object 50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2051589" y="5250846"/>
              <a:ext cx="1116615" cy="140398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3271932" y="5250751"/>
              <a:ext cx="1421606" cy="138970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2053113" y="5479732"/>
              <a:ext cx="954881" cy="140398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3116294" y="5484304"/>
              <a:ext cx="814578" cy="134302"/>
            </a:xfrm>
            <a:prstGeom prst="rect">
              <a:avLst/>
            </a:prstGeom>
          </p:spPr>
        </p:pic>
        <p:sp>
          <p:nvSpPr>
            <p:cNvPr id="54" name="object 54"/>
            <p:cNvSpPr/>
            <p:nvPr/>
          </p:nvSpPr>
          <p:spPr>
            <a:xfrm>
              <a:off x="4133748" y="5481256"/>
              <a:ext cx="169545" cy="139065"/>
            </a:xfrm>
            <a:custGeom>
              <a:avLst/>
              <a:gdLst/>
              <a:ahLst/>
              <a:cxnLst/>
              <a:rect l="l" t="t" r="r" b="b"/>
              <a:pathLst>
                <a:path w="169545" h="139064">
                  <a:moveTo>
                    <a:pt x="39624" y="0"/>
                  </a:moveTo>
                  <a:lnTo>
                    <a:pt x="25908" y="0"/>
                  </a:lnTo>
                  <a:lnTo>
                    <a:pt x="14147" y="16370"/>
                  </a:lnTo>
                  <a:lnTo>
                    <a:pt x="6096" y="33426"/>
                  </a:lnTo>
                  <a:lnTo>
                    <a:pt x="1473" y="51320"/>
                  </a:lnTo>
                  <a:lnTo>
                    <a:pt x="0" y="70205"/>
                  </a:lnTo>
                  <a:lnTo>
                    <a:pt x="1473" y="89115"/>
                  </a:lnTo>
                  <a:lnTo>
                    <a:pt x="6096" y="106870"/>
                  </a:lnTo>
                  <a:lnTo>
                    <a:pt x="14147" y="123444"/>
                  </a:lnTo>
                  <a:lnTo>
                    <a:pt x="25908" y="138874"/>
                  </a:lnTo>
                  <a:lnTo>
                    <a:pt x="39624" y="138874"/>
                  </a:lnTo>
                  <a:lnTo>
                    <a:pt x="33959" y="132880"/>
                  </a:lnTo>
                  <a:lnTo>
                    <a:pt x="28575" y="126301"/>
                  </a:lnTo>
                  <a:lnTo>
                    <a:pt x="12954" y="90868"/>
                  </a:lnTo>
                  <a:lnTo>
                    <a:pt x="10668" y="70205"/>
                  </a:lnTo>
                  <a:lnTo>
                    <a:pt x="11239" y="59055"/>
                  </a:lnTo>
                  <a:lnTo>
                    <a:pt x="24409" y="21336"/>
                  </a:lnTo>
                  <a:lnTo>
                    <a:pt x="39624" y="1524"/>
                  </a:lnTo>
                  <a:lnTo>
                    <a:pt x="39624" y="0"/>
                  </a:lnTo>
                  <a:close/>
                </a:path>
                <a:path w="169545" h="139064">
                  <a:moveTo>
                    <a:pt x="169354" y="90017"/>
                  </a:moveTo>
                  <a:lnTo>
                    <a:pt x="80860" y="90017"/>
                  </a:lnTo>
                  <a:lnTo>
                    <a:pt x="80860" y="100685"/>
                  </a:lnTo>
                  <a:lnTo>
                    <a:pt x="169354" y="100685"/>
                  </a:lnTo>
                  <a:lnTo>
                    <a:pt x="169354" y="90017"/>
                  </a:lnTo>
                  <a:close/>
                </a:path>
                <a:path w="169545" h="139064">
                  <a:moveTo>
                    <a:pt x="169354" y="59448"/>
                  </a:moveTo>
                  <a:lnTo>
                    <a:pt x="80860" y="59448"/>
                  </a:lnTo>
                  <a:lnTo>
                    <a:pt x="80860" y="70205"/>
                  </a:lnTo>
                  <a:lnTo>
                    <a:pt x="169354" y="70205"/>
                  </a:lnTo>
                  <a:lnTo>
                    <a:pt x="169354" y="5944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5" name="object 55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4339685" y="5485924"/>
              <a:ext cx="137255" cy="131159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4499800" y="5484304"/>
              <a:ext cx="286797" cy="135826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4806410" y="5496591"/>
              <a:ext cx="123634" cy="120491"/>
            </a:xfrm>
            <a:prstGeom prst="rect">
              <a:avLst/>
            </a:prstGeom>
          </p:spPr>
        </p:pic>
        <p:sp>
          <p:nvSpPr>
            <p:cNvPr id="58" name="object 58"/>
            <p:cNvSpPr/>
            <p:nvPr/>
          </p:nvSpPr>
          <p:spPr>
            <a:xfrm>
              <a:off x="4954333" y="5481256"/>
              <a:ext cx="41275" cy="139065"/>
            </a:xfrm>
            <a:custGeom>
              <a:avLst/>
              <a:gdLst/>
              <a:ahLst/>
              <a:cxnLst/>
              <a:rect l="l" t="t" r="r" b="b"/>
              <a:pathLst>
                <a:path w="41275" h="139064">
                  <a:moveTo>
                    <a:pt x="15335" y="138874"/>
                  </a:moveTo>
                  <a:lnTo>
                    <a:pt x="0" y="138874"/>
                  </a:lnTo>
                  <a:lnTo>
                    <a:pt x="6325" y="132873"/>
                  </a:lnTo>
                  <a:lnTo>
                    <a:pt x="11668" y="126301"/>
                  </a:lnTo>
                  <a:lnTo>
                    <a:pt x="26765" y="90820"/>
                  </a:lnTo>
                  <a:lnTo>
                    <a:pt x="29051" y="70199"/>
                  </a:lnTo>
                  <a:lnTo>
                    <a:pt x="28479" y="59055"/>
                  </a:lnTo>
                  <a:lnTo>
                    <a:pt x="16153" y="21280"/>
                  </a:lnTo>
                  <a:lnTo>
                    <a:pt x="0" y="1524"/>
                  </a:lnTo>
                  <a:lnTo>
                    <a:pt x="0" y="0"/>
                  </a:lnTo>
                  <a:lnTo>
                    <a:pt x="15335" y="0"/>
                  </a:lnTo>
                  <a:lnTo>
                    <a:pt x="26455" y="16326"/>
                  </a:lnTo>
                  <a:lnTo>
                    <a:pt x="34575" y="33385"/>
                  </a:lnTo>
                  <a:lnTo>
                    <a:pt x="39552" y="51301"/>
                  </a:lnTo>
                  <a:lnTo>
                    <a:pt x="41243" y="70199"/>
                  </a:lnTo>
                  <a:lnTo>
                    <a:pt x="39552" y="89113"/>
                  </a:lnTo>
                  <a:lnTo>
                    <a:pt x="34575" y="106858"/>
                  </a:lnTo>
                  <a:lnTo>
                    <a:pt x="26455" y="123442"/>
                  </a:lnTo>
                  <a:lnTo>
                    <a:pt x="15335" y="13887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9" name="object 59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2063781" y="5713285"/>
              <a:ext cx="117443" cy="132778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2204084" y="5713285"/>
              <a:ext cx="450056" cy="135826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2686145" y="5716333"/>
              <a:ext cx="93059" cy="131254"/>
            </a:xfrm>
            <a:prstGeom prst="rect">
              <a:avLst/>
            </a:prstGeom>
          </p:spPr>
        </p:pic>
        <p:sp>
          <p:nvSpPr>
            <p:cNvPr id="62" name="object 62"/>
            <p:cNvSpPr/>
            <p:nvPr/>
          </p:nvSpPr>
          <p:spPr>
            <a:xfrm>
              <a:off x="2821876" y="5806344"/>
              <a:ext cx="41275" cy="40005"/>
            </a:xfrm>
            <a:custGeom>
              <a:avLst/>
              <a:gdLst/>
              <a:ahLst/>
              <a:cxnLst/>
              <a:rect l="l" t="t" r="r" b="b"/>
              <a:pathLst>
                <a:path w="41275" h="40004">
                  <a:moveTo>
                    <a:pt x="26003" y="39719"/>
                  </a:moveTo>
                  <a:lnTo>
                    <a:pt x="15240" y="39719"/>
                  </a:lnTo>
                  <a:lnTo>
                    <a:pt x="6096" y="33623"/>
                  </a:lnTo>
                  <a:lnTo>
                    <a:pt x="3048" y="29051"/>
                  </a:lnTo>
                  <a:lnTo>
                    <a:pt x="0" y="24384"/>
                  </a:lnTo>
                  <a:lnTo>
                    <a:pt x="0" y="13716"/>
                  </a:lnTo>
                  <a:lnTo>
                    <a:pt x="1524" y="9144"/>
                  </a:lnTo>
                  <a:lnTo>
                    <a:pt x="6096" y="6096"/>
                  </a:lnTo>
                  <a:lnTo>
                    <a:pt x="10668" y="1524"/>
                  </a:lnTo>
                  <a:lnTo>
                    <a:pt x="15240" y="0"/>
                  </a:lnTo>
                  <a:lnTo>
                    <a:pt x="26003" y="0"/>
                  </a:lnTo>
                  <a:lnTo>
                    <a:pt x="30575" y="1524"/>
                  </a:lnTo>
                  <a:lnTo>
                    <a:pt x="36671" y="7620"/>
                  </a:lnTo>
                  <a:lnTo>
                    <a:pt x="16764" y="7620"/>
                  </a:lnTo>
                  <a:lnTo>
                    <a:pt x="15240" y="9144"/>
                  </a:lnTo>
                  <a:lnTo>
                    <a:pt x="12192" y="10668"/>
                  </a:lnTo>
                  <a:lnTo>
                    <a:pt x="9144" y="16764"/>
                  </a:lnTo>
                  <a:lnTo>
                    <a:pt x="9144" y="22860"/>
                  </a:lnTo>
                  <a:lnTo>
                    <a:pt x="10668" y="25908"/>
                  </a:lnTo>
                  <a:lnTo>
                    <a:pt x="12192" y="27432"/>
                  </a:lnTo>
                  <a:lnTo>
                    <a:pt x="15240" y="29051"/>
                  </a:lnTo>
                  <a:lnTo>
                    <a:pt x="16764" y="30575"/>
                  </a:lnTo>
                  <a:lnTo>
                    <a:pt x="37179" y="30575"/>
                  </a:lnTo>
                  <a:lnTo>
                    <a:pt x="35147" y="33623"/>
                  </a:lnTo>
                  <a:lnTo>
                    <a:pt x="26003" y="39719"/>
                  </a:lnTo>
                  <a:close/>
                </a:path>
                <a:path w="41275" h="40004">
                  <a:moveTo>
                    <a:pt x="37179" y="30575"/>
                  </a:moveTo>
                  <a:lnTo>
                    <a:pt x="22860" y="30575"/>
                  </a:lnTo>
                  <a:lnTo>
                    <a:pt x="26003" y="29051"/>
                  </a:lnTo>
                  <a:lnTo>
                    <a:pt x="29051" y="27432"/>
                  </a:lnTo>
                  <a:lnTo>
                    <a:pt x="30575" y="25908"/>
                  </a:lnTo>
                  <a:lnTo>
                    <a:pt x="32099" y="22860"/>
                  </a:lnTo>
                  <a:lnTo>
                    <a:pt x="32099" y="16764"/>
                  </a:lnTo>
                  <a:lnTo>
                    <a:pt x="29051" y="10668"/>
                  </a:lnTo>
                  <a:lnTo>
                    <a:pt x="26003" y="9144"/>
                  </a:lnTo>
                  <a:lnTo>
                    <a:pt x="22860" y="7620"/>
                  </a:lnTo>
                  <a:lnTo>
                    <a:pt x="36671" y="7620"/>
                  </a:lnTo>
                  <a:lnTo>
                    <a:pt x="38195" y="9144"/>
                  </a:lnTo>
                  <a:lnTo>
                    <a:pt x="41243" y="13716"/>
                  </a:lnTo>
                  <a:lnTo>
                    <a:pt x="41243" y="24384"/>
                  </a:lnTo>
                  <a:lnTo>
                    <a:pt x="38195" y="29051"/>
                  </a:lnTo>
                  <a:lnTo>
                    <a:pt x="37179" y="3057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3" name="object 63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2966846" y="5710237"/>
              <a:ext cx="1566576" cy="138874"/>
            </a:xfrm>
            <a:prstGeom prst="rect">
              <a:avLst/>
            </a:prstGeom>
          </p:spPr>
        </p:pic>
        <p:sp>
          <p:nvSpPr>
            <p:cNvPr id="64" name="object 64"/>
            <p:cNvSpPr/>
            <p:nvPr/>
          </p:nvSpPr>
          <p:spPr>
            <a:xfrm>
              <a:off x="4644758" y="5710250"/>
              <a:ext cx="594995" cy="139065"/>
            </a:xfrm>
            <a:custGeom>
              <a:avLst/>
              <a:gdLst/>
              <a:ahLst/>
              <a:cxnLst/>
              <a:rect l="l" t="t" r="r" b="b"/>
              <a:pathLst>
                <a:path w="594995" h="139064">
                  <a:moveTo>
                    <a:pt x="126593" y="7607"/>
                  </a:moveTo>
                  <a:lnTo>
                    <a:pt x="115925" y="7607"/>
                  </a:lnTo>
                  <a:lnTo>
                    <a:pt x="115925" y="15227"/>
                  </a:lnTo>
                  <a:lnTo>
                    <a:pt x="115925" y="24371"/>
                  </a:lnTo>
                  <a:lnTo>
                    <a:pt x="115925" y="31991"/>
                  </a:lnTo>
                  <a:lnTo>
                    <a:pt x="115925" y="41135"/>
                  </a:lnTo>
                  <a:lnTo>
                    <a:pt x="30480" y="41135"/>
                  </a:lnTo>
                  <a:lnTo>
                    <a:pt x="30480" y="31991"/>
                  </a:lnTo>
                  <a:lnTo>
                    <a:pt x="115925" y="31991"/>
                  </a:lnTo>
                  <a:lnTo>
                    <a:pt x="115925" y="24371"/>
                  </a:lnTo>
                  <a:lnTo>
                    <a:pt x="30480" y="24371"/>
                  </a:lnTo>
                  <a:lnTo>
                    <a:pt x="30480" y="15227"/>
                  </a:lnTo>
                  <a:lnTo>
                    <a:pt x="115925" y="15227"/>
                  </a:lnTo>
                  <a:lnTo>
                    <a:pt x="115925" y="7607"/>
                  </a:lnTo>
                  <a:lnTo>
                    <a:pt x="18288" y="7607"/>
                  </a:lnTo>
                  <a:lnTo>
                    <a:pt x="18288" y="48755"/>
                  </a:lnTo>
                  <a:lnTo>
                    <a:pt x="126593" y="48755"/>
                  </a:lnTo>
                  <a:lnTo>
                    <a:pt x="126593" y="41135"/>
                  </a:lnTo>
                  <a:lnTo>
                    <a:pt x="126593" y="31991"/>
                  </a:lnTo>
                  <a:lnTo>
                    <a:pt x="126593" y="24371"/>
                  </a:lnTo>
                  <a:lnTo>
                    <a:pt x="126593" y="15227"/>
                  </a:lnTo>
                  <a:lnTo>
                    <a:pt x="126593" y="7607"/>
                  </a:lnTo>
                  <a:close/>
                </a:path>
                <a:path w="594995" h="139064">
                  <a:moveTo>
                    <a:pt x="141833" y="59524"/>
                  </a:moveTo>
                  <a:lnTo>
                    <a:pt x="59436" y="59524"/>
                  </a:lnTo>
                  <a:lnTo>
                    <a:pt x="59436" y="67144"/>
                  </a:lnTo>
                  <a:lnTo>
                    <a:pt x="59436" y="77812"/>
                  </a:lnTo>
                  <a:lnTo>
                    <a:pt x="59436" y="85432"/>
                  </a:lnTo>
                  <a:lnTo>
                    <a:pt x="59436" y="97624"/>
                  </a:lnTo>
                  <a:lnTo>
                    <a:pt x="59436" y="103720"/>
                  </a:lnTo>
                  <a:lnTo>
                    <a:pt x="59436" y="114388"/>
                  </a:lnTo>
                  <a:lnTo>
                    <a:pt x="52247" y="114655"/>
                  </a:lnTo>
                  <a:lnTo>
                    <a:pt x="44196" y="115341"/>
                  </a:lnTo>
                  <a:lnTo>
                    <a:pt x="24384" y="117436"/>
                  </a:lnTo>
                  <a:lnTo>
                    <a:pt x="24384" y="103720"/>
                  </a:lnTo>
                  <a:lnTo>
                    <a:pt x="59436" y="103720"/>
                  </a:lnTo>
                  <a:lnTo>
                    <a:pt x="59436" y="97624"/>
                  </a:lnTo>
                  <a:lnTo>
                    <a:pt x="24384" y="97624"/>
                  </a:lnTo>
                  <a:lnTo>
                    <a:pt x="24384" y="85432"/>
                  </a:lnTo>
                  <a:lnTo>
                    <a:pt x="59436" y="85432"/>
                  </a:lnTo>
                  <a:lnTo>
                    <a:pt x="59436" y="77812"/>
                  </a:lnTo>
                  <a:lnTo>
                    <a:pt x="24384" y="77812"/>
                  </a:lnTo>
                  <a:lnTo>
                    <a:pt x="24384" y="67144"/>
                  </a:lnTo>
                  <a:lnTo>
                    <a:pt x="59436" y="67144"/>
                  </a:lnTo>
                  <a:lnTo>
                    <a:pt x="59436" y="59524"/>
                  </a:lnTo>
                  <a:lnTo>
                    <a:pt x="3048" y="59524"/>
                  </a:lnTo>
                  <a:lnTo>
                    <a:pt x="3048" y="67144"/>
                  </a:lnTo>
                  <a:lnTo>
                    <a:pt x="13716" y="67144"/>
                  </a:lnTo>
                  <a:lnTo>
                    <a:pt x="13716" y="118960"/>
                  </a:lnTo>
                  <a:lnTo>
                    <a:pt x="0" y="120484"/>
                  </a:lnTo>
                  <a:lnTo>
                    <a:pt x="3048" y="129717"/>
                  </a:lnTo>
                  <a:lnTo>
                    <a:pt x="17653" y="128320"/>
                  </a:lnTo>
                  <a:lnTo>
                    <a:pt x="31813" y="126479"/>
                  </a:lnTo>
                  <a:lnTo>
                    <a:pt x="45707" y="124320"/>
                  </a:lnTo>
                  <a:lnTo>
                    <a:pt x="59436" y="122008"/>
                  </a:lnTo>
                  <a:lnTo>
                    <a:pt x="59436" y="138861"/>
                  </a:lnTo>
                  <a:lnTo>
                    <a:pt x="70205" y="138861"/>
                  </a:lnTo>
                  <a:lnTo>
                    <a:pt x="70205" y="122008"/>
                  </a:lnTo>
                  <a:lnTo>
                    <a:pt x="70205" y="117436"/>
                  </a:lnTo>
                  <a:lnTo>
                    <a:pt x="70205" y="67144"/>
                  </a:lnTo>
                  <a:lnTo>
                    <a:pt x="141833" y="67144"/>
                  </a:lnTo>
                  <a:lnTo>
                    <a:pt x="141833" y="59524"/>
                  </a:lnTo>
                  <a:close/>
                </a:path>
                <a:path w="594995" h="139064">
                  <a:moveTo>
                    <a:pt x="144881" y="129717"/>
                  </a:moveTo>
                  <a:lnTo>
                    <a:pt x="137160" y="127165"/>
                  </a:lnTo>
                  <a:lnTo>
                    <a:pt x="130022" y="124155"/>
                  </a:lnTo>
                  <a:lnTo>
                    <a:pt x="128790" y="123532"/>
                  </a:lnTo>
                  <a:lnTo>
                    <a:pt x="123444" y="120853"/>
                  </a:lnTo>
                  <a:lnTo>
                    <a:pt x="117449" y="117436"/>
                  </a:lnTo>
                  <a:lnTo>
                    <a:pt x="123545" y="111340"/>
                  </a:lnTo>
                  <a:lnTo>
                    <a:pt x="128117" y="105244"/>
                  </a:lnTo>
                  <a:lnTo>
                    <a:pt x="134175" y="93129"/>
                  </a:lnTo>
                  <a:lnTo>
                    <a:pt x="134239" y="92913"/>
                  </a:lnTo>
                  <a:lnTo>
                    <a:pt x="137261" y="77812"/>
                  </a:lnTo>
                  <a:lnTo>
                    <a:pt x="125069" y="77812"/>
                  </a:lnTo>
                  <a:lnTo>
                    <a:pt x="125069" y="85432"/>
                  </a:lnTo>
                  <a:lnTo>
                    <a:pt x="123113" y="92913"/>
                  </a:lnTo>
                  <a:lnTo>
                    <a:pt x="119735" y="99529"/>
                  </a:lnTo>
                  <a:lnTo>
                    <a:pt x="115214" y="105575"/>
                  </a:lnTo>
                  <a:lnTo>
                    <a:pt x="109829" y="111340"/>
                  </a:lnTo>
                  <a:lnTo>
                    <a:pt x="103784" y="106222"/>
                  </a:lnTo>
                  <a:lnTo>
                    <a:pt x="99161" y="100101"/>
                  </a:lnTo>
                  <a:lnTo>
                    <a:pt x="95681" y="93129"/>
                  </a:lnTo>
                  <a:lnTo>
                    <a:pt x="93065" y="85432"/>
                  </a:lnTo>
                  <a:lnTo>
                    <a:pt x="125069" y="85432"/>
                  </a:lnTo>
                  <a:lnTo>
                    <a:pt x="125069" y="77812"/>
                  </a:lnTo>
                  <a:lnTo>
                    <a:pt x="76301" y="77812"/>
                  </a:lnTo>
                  <a:lnTo>
                    <a:pt x="76301" y="85432"/>
                  </a:lnTo>
                  <a:lnTo>
                    <a:pt x="83921" y="85432"/>
                  </a:lnTo>
                  <a:lnTo>
                    <a:pt x="85915" y="94284"/>
                  </a:lnTo>
                  <a:lnTo>
                    <a:pt x="89636" y="102577"/>
                  </a:lnTo>
                  <a:lnTo>
                    <a:pt x="95059" y="110286"/>
                  </a:lnTo>
                  <a:lnTo>
                    <a:pt x="102209" y="117436"/>
                  </a:lnTo>
                  <a:lnTo>
                    <a:pt x="95377" y="121716"/>
                  </a:lnTo>
                  <a:lnTo>
                    <a:pt x="88684" y="125298"/>
                  </a:lnTo>
                  <a:lnTo>
                    <a:pt x="82283" y="128016"/>
                  </a:lnTo>
                  <a:lnTo>
                    <a:pt x="76301" y="129717"/>
                  </a:lnTo>
                  <a:lnTo>
                    <a:pt x="79349" y="137337"/>
                  </a:lnTo>
                  <a:lnTo>
                    <a:pt x="87325" y="134772"/>
                  </a:lnTo>
                  <a:lnTo>
                    <a:pt x="95161" y="131622"/>
                  </a:lnTo>
                  <a:lnTo>
                    <a:pt x="102704" y="127876"/>
                  </a:lnTo>
                  <a:lnTo>
                    <a:pt x="109829" y="123532"/>
                  </a:lnTo>
                  <a:lnTo>
                    <a:pt x="116065" y="127876"/>
                  </a:lnTo>
                  <a:lnTo>
                    <a:pt x="123164" y="131622"/>
                  </a:lnTo>
                  <a:lnTo>
                    <a:pt x="130835" y="134772"/>
                  </a:lnTo>
                  <a:lnTo>
                    <a:pt x="138785" y="137337"/>
                  </a:lnTo>
                  <a:lnTo>
                    <a:pt x="144881" y="129717"/>
                  </a:lnTo>
                  <a:close/>
                </a:path>
                <a:path w="594995" h="139064">
                  <a:moveTo>
                    <a:pt x="196799" y="7620"/>
                  </a:moveTo>
                  <a:lnTo>
                    <a:pt x="186131" y="3048"/>
                  </a:lnTo>
                  <a:lnTo>
                    <a:pt x="180695" y="11061"/>
                  </a:lnTo>
                  <a:lnTo>
                    <a:pt x="173545" y="19240"/>
                  </a:lnTo>
                  <a:lnTo>
                    <a:pt x="164655" y="27686"/>
                  </a:lnTo>
                  <a:lnTo>
                    <a:pt x="154025" y="36576"/>
                  </a:lnTo>
                  <a:lnTo>
                    <a:pt x="160121" y="44196"/>
                  </a:lnTo>
                  <a:lnTo>
                    <a:pt x="166217" y="39624"/>
                  </a:lnTo>
                  <a:lnTo>
                    <a:pt x="172415" y="35052"/>
                  </a:lnTo>
                  <a:lnTo>
                    <a:pt x="178511" y="27432"/>
                  </a:lnTo>
                  <a:lnTo>
                    <a:pt x="183934" y="22618"/>
                  </a:lnTo>
                  <a:lnTo>
                    <a:pt x="188798" y="17526"/>
                  </a:lnTo>
                  <a:lnTo>
                    <a:pt x="193078" y="12420"/>
                  </a:lnTo>
                  <a:lnTo>
                    <a:pt x="196799" y="7620"/>
                  </a:lnTo>
                  <a:close/>
                </a:path>
                <a:path w="594995" h="139064">
                  <a:moveTo>
                    <a:pt x="202895" y="39624"/>
                  </a:moveTo>
                  <a:lnTo>
                    <a:pt x="190703" y="35052"/>
                  </a:lnTo>
                  <a:lnTo>
                    <a:pt x="187629" y="41935"/>
                  </a:lnTo>
                  <a:lnTo>
                    <a:pt x="183273" y="48958"/>
                  </a:lnTo>
                  <a:lnTo>
                    <a:pt x="154952" y="84239"/>
                  </a:lnTo>
                  <a:lnTo>
                    <a:pt x="149453" y="88480"/>
                  </a:lnTo>
                  <a:lnTo>
                    <a:pt x="157073" y="96100"/>
                  </a:lnTo>
                  <a:lnTo>
                    <a:pt x="165696" y="87909"/>
                  </a:lnTo>
                  <a:lnTo>
                    <a:pt x="170649" y="82600"/>
                  </a:lnTo>
                  <a:lnTo>
                    <a:pt x="175463" y="76288"/>
                  </a:lnTo>
                  <a:lnTo>
                    <a:pt x="175463" y="138874"/>
                  </a:lnTo>
                  <a:lnTo>
                    <a:pt x="187655" y="138874"/>
                  </a:lnTo>
                  <a:lnTo>
                    <a:pt x="187655" y="76288"/>
                  </a:lnTo>
                  <a:lnTo>
                    <a:pt x="187655" y="67144"/>
                  </a:lnTo>
                  <a:lnTo>
                    <a:pt x="183083" y="67144"/>
                  </a:lnTo>
                  <a:lnTo>
                    <a:pt x="188531" y="60274"/>
                  </a:lnTo>
                  <a:lnTo>
                    <a:pt x="193560" y="53378"/>
                  </a:lnTo>
                  <a:lnTo>
                    <a:pt x="198297" y="46494"/>
                  </a:lnTo>
                  <a:lnTo>
                    <a:pt x="202895" y="39624"/>
                  </a:lnTo>
                  <a:close/>
                </a:path>
                <a:path w="594995" h="139064">
                  <a:moveTo>
                    <a:pt x="297472" y="128206"/>
                  </a:moveTo>
                  <a:lnTo>
                    <a:pt x="286550" y="125641"/>
                  </a:lnTo>
                  <a:lnTo>
                    <a:pt x="276466" y="122631"/>
                  </a:lnTo>
                  <a:lnTo>
                    <a:pt x="274688" y="122008"/>
                  </a:lnTo>
                  <a:lnTo>
                    <a:pt x="266954" y="119329"/>
                  </a:lnTo>
                  <a:lnTo>
                    <a:pt x="257759" y="115912"/>
                  </a:lnTo>
                  <a:lnTo>
                    <a:pt x="265163" y="109816"/>
                  </a:lnTo>
                  <a:lnTo>
                    <a:pt x="267500" y="107886"/>
                  </a:lnTo>
                  <a:lnTo>
                    <a:pt x="275932" y="99720"/>
                  </a:lnTo>
                  <a:lnTo>
                    <a:pt x="282917" y="91262"/>
                  </a:lnTo>
                  <a:lnTo>
                    <a:pt x="285546" y="86956"/>
                  </a:lnTo>
                  <a:lnTo>
                    <a:pt x="288328" y="82384"/>
                  </a:lnTo>
                  <a:lnTo>
                    <a:pt x="283756" y="79336"/>
                  </a:lnTo>
                  <a:lnTo>
                    <a:pt x="271564" y="79336"/>
                  </a:lnTo>
                  <a:lnTo>
                    <a:pt x="271564" y="86956"/>
                  </a:lnTo>
                  <a:lnTo>
                    <a:pt x="266649" y="93535"/>
                  </a:lnTo>
                  <a:lnTo>
                    <a:pt x="261188" y="99529"/>
                  </a:lnTo>
                  <a:lnTo>
                    <a:pt x="255181" y="104965"/>
                  </a:lnTo>
                  <a:lnTo>
                    <a:pt x="248615" y="109816"/>
                  </a:lnTo>
                  <a:lnTo>
                    <a:pt x="241160" y="104965"/>
                  </a:lnTo>
                  <a:lnTo>
                    <a:pt x="234708" y="99529"/>
                  </a:lnTo>
                  <a:lnTo>
                    <a:pt x="229108" y="93535"/>
                  </a:lnTo>
                  <a:lnTo>
                    <a:pt x="228752" y="93052"/>
                  </a:lnTo>
                  <a:lnTo>
                    <a:pt x="224231" y="86956"/>
                  </a:lnTo>
                  <a:lnTo>
                    <a:pt x="271564" y="86956"/>
                  </a:lnTo>
                  <a:lnTo>
                    <a:pt x="271564" y="79336"/>
                  </a:lnTo>
                  <a:lnTo>
                    <a:pt x="230327" y="79336"/>
                  </a:lnTo>
                  <a:lnTo>
                    <a:pt x="234899" y="73240"/>
                  </a:lnTo>
                  <a:lnTo>
                    <a:pt x="237947" y="70192"/>
                  </a:lnTo>
                  <a:lnTo>
                    <a:pt x="239471" y="65620"/>
                  </a:lnTo>
                  <a:lnTo>
                    <a:pt x="252336" y="64719"/>
                  </a:lnTo>
                  <a:lnTo>
                    <a:pt x="263512" y="64096"/>
                  </a:lnTo>
                  <a:lnTo>
                    <a:pt x="272973" y="63474"/>
                  </a:lnTo>
                  <a:lnTo>
                    <a:pt x="280708" y="62572"/>
                  </a:lnTo>
                  <a:lnTo>
                    <a:pt x="283756" y="65620"/>
                  </a:lnTo>
                  <a:lnTo>
                    <a:pt x="285280" y="68668"/>
                  </a:lnTo>
                  <a:lnTo>
                    <a:pt x="285280" y="70192"/>
                  </a:lnTo>
                  <a:lnTo>
                    <a:pt x="295948" y="65620"/>
                  </a:lnTo>
                  <a:lnTo>
                    <a:pt x="294043" y="62572"/>
                  </a:lnTo>
                  <a:lnTo>
                    <a:pt x="292214" y="59626"/>
                  </a:lnTo>
                  <a:lnTo>
                    <a:pt x="290029" y="56476"/>
                  </a:lnTo>
                  <a:lnTo>
                    <a:pt x="287883" y="53378"/>
                  </a:lnTo>
                  <a:lnTo>
                    <a:pt x="282460" y="46494"/>
                  </a:lnTo>
                  <a:lnTo>
                    <a:pt x="276136" y="39624"/>
                  </a:lnTo>
                  <a:lnTo>
                    <a:pt x="266903" y="44196"/>
                  </a:lnTo>
                  <a:lnTo>
                    <a:pt x="269951" y="47244"/>
                  </a:lnTo>
                  <a:lnTo>
                    <a:pt x="273088" y="50292"/>
                  </a:lnTo>
                  <a:lnTo>
                    <a:pt x="276136" y="54952"/>
                  </a:lnTo>
                  <a:lnTo>
                    <a:pt x="267792" y="55194"/>
                  </a:lnTo>
                  <a:lnTo>
                    <a:pt x="249466" y="56235"/>
                  </a:lnTo>
                  <a:lnTo>
                    <a:pt x="239471" y="56476"/>
                  </a:lnTo>
                  <a:lnTo>
                    <a:pt x="269938" y="25527"/>
                  </a:lnTo>
                  <a:lnTo>
                    <a:pt x="277660" y="15240"/>
                  </a:lnTo>
                  <a:lnTo>
                    <a:pt x="266903" y="10668"/>
                  </a:lnTo>
                  <a:lnTo>
                    <a:pt x="261772" y="17805"/>
                  </a:lnTo>
                  <a:lnTo>
                    <a:pt x="255663" y="25527"/>
                  </a:lnTo>
                  <a:lnTo>
                    <a:pt x="248678" y="33807"/>
                  </a:lnTo>
                  <a:lnTo>
                    <a:pt x="240995" y="42672"/>
                  </a:lnTo>
                  <a:lnTo>
                    <a:pt x="224231" y="28956"/>
                  </a:lnTo>
                  <a:lnTo>
                    <a:pt x="229704" y="23215"/>
                  </a:lnTo>
                  <a:lnTo>
                    <a:pt x="230022" y="22860"/>
                  </a:lnTo>
                  <a:lnTo>
                    <a:pt x="234899" y="17335"/>
                  </a:lnTo>
                  <a:lnTo>
                    <a:pt x="240080" y="11163"/>
                  </a:lnTo>
                  <a:lnTo>
                    <a:pt x="245567" y="4572"/>
                  </a:lnTo>
                  <a:lnTo>
                    <a:pt x="233375" y="0"/>
                  </a:lnTo>
                  <a:lnTo>
                    <a:pt x="230555" y="5715"/>
                  </a:lnTo>
                  <a:lnTo>
                    <a:pt x="226898" y="11430"/>
                  </a:lnTo>
                  <a:lnTo>
                    <a:pt x="222656" y="17145"/>
                  </a:lnTo>
                  <a:lnTo>
                    <a:pt x="218135" y="22860"/>
                  </a:lnTo>
                  <a:lnTo>
                    <a:pt x="210515" y="16764"/>
                  </a:lnTo>
                  <a:lnTo>
                    <a:pt x="202895" y="24384"/>
                  </a:lnTo>
                  <a:lnTo>
                    <a:pt x="215798" y="34645"/>
                  </a:lnTo>
                  <a:lnTo>
                    <a:pt x="224993" y="42481"/>
                  </a:lnTo>
                  <a:lnTo>
                    <a:pt x="230746" y="47739"/>
                  </a:lnTo>
                  <a:lnTo>
                    <a:pt x="233375" y="50292"/>
                  </a:lnTo>
                  <a:lnTo>
                    <a:pt x="230327" y="53340"/>
                  </a:lnTo>
                  <a:lnTo>
                    <a:pt x="227279" y="54952"/>
                  </a:lnTo>
                  <a:lnTo>
                    <a:pt x="225755" y="58000"/>
                  </a:lnTo>
                  <a:lnTo>
                    <a:pt x="198323" y="58000"/>
                  </a:lnTo>
                  <a:lnTo>
                    <a:pt x="199847" y="67144"/>
                  </a:lnTo>
                  <a:lnTo>
                    <a:pt x="227279" y="67144"/>
                  </a:lnTo>
                  <a:lnTo>
                    <a:pt x="224231" y="71716"/>
                  </a:lnTo>
                  <a:lnTo>
                    <a:pt x="192227" y="99148"/>
                  </a:lnTo>
                  <a:lnTo>
                    <a:pt x="198323" y="106768"/>
                  </a:lnTo>
                  <a:lnTo>
                    <a:pt x="204419" y="102196"/>
                  </a:lnTo>
                  <a:lnTo>
                    <a:pt x="210515" y="99148"/>
                  </a:lnTo>
                  <a:lnTo>
                    <a:pt x="216611" y="93052"/>
                  </a:lnTo>
                  <a:lnTo>
                    <a:pt x="220586" y="99631"/>
                  </a:lnTo>
                  <a:lnTo>
                    <a:pt x="225564" y="105625"/>
                  </a:lnTo>
                  <a:lnTo>
                    <a:pt x="231394" y="111061"/>
                  </a:lnTo>
                  <a:lnTo>
                    <a:pt x="237947" y="115912"/>
                  </a:lnTo>
                  <a:lnTo>
                    <a:pt x="228511" y="120218"/>
                  </a:lnTo>
                  <a:lnTo>
                    <a:pt x="218516" y="123964"/>
                  </a:lnTo>
                  <a:lnTo>
                    <a:pt x="207937" y="127139"/>
                  </a:lnTo>
                  <a:lnTo>
                    <a:pt x="196799" y="129730"/>
                  </a:lnTo>
                  <a:lnTo>
                    <a:pt x="199847" y="138874"/>
                  </a:lnTo>
                  <a:lnTo>
                    <a:pt x="212394" y="136029"/>
                  </a:lnTo>
                  <a:lnTo>
                    <a:pt x="224802" y="132194"/>
                  </a:lnTo>
                  <a:lnTo>
                    <a:pt x="236918" y="127469"/>
                  </a:lnTo>
                  <a:lnTo>
                    <a:pt x="248615" y="122008"/>
                  </a:lnTo>
                  <a:lnTo>
                    <a:pt x="258318" y="126593"/>
                  </a:lnTo>
                  <a:lnTo>
                    <a:pt x="269036" y="130860"/>
                  </a:lnTo>
                  <a:lnTo>
                    <a:pt x="280619" y="134531"/>
                  </a:lnTo>
                  <a:lnTo>
                    <a:pt x="292900" y="137350"/>
                  </a:lnTo>
                  <a:lnTo>
                    <a:pt x="297472" y="128206"/>
                  </a:lnTo>
                  <a:close/>
                </a:path>
                <a:path w="594995" h="139064">
                  <a:moveTo>
                    <a:pt x="443877" y="25908"/>
                  </a:moveTo>
                  <a:lnTo>
                    <a:pt x="387489" y="25908"/>
                  </a:lnTo>
                  <a:lnTo>
                    <a:pt x="387489" y="10668"/>
                  </a:lnTo>
                  <a:lnTo>
                    <a:pt x="376821" y="10668"/>
                  </a:lnTo>
                  <a:lnTo>
                    <a:pt x="376821" y="25908"/>
                  </a:lnTo>
                  <a:lnTo>
                    <a:pt x="315760" y="25908"/>
                  </a:lnTo>
                  <a:lnTo>
                    <a:pt x="315760" y="36576"/>
                  </a:lnTo>
                  <a:lnTo>
                    <a:pt x="376821" y="36576"/>
                  </a:lnTo>
                  <a:lnTo>
                    <a:pt x="376821" y="58000"/>
                  </a:lnTo>
                  <a:lnTo>
                    <a:pt x="320332" y="58000"/>
                  </a:lnTo>
                  <a:lnTo>
                    <a:pt x="320332" y="68668"/>
                  </a:lnTo>
                  <a:lnTo>
                    <a:pt x="376821" y="68668"/>
                  </a:lnTo>
                  <a:lnTo>
                    <a:pt x="376821" y="90004"/>
                  </a:lnTo>
                  <a:lnTo>
                    <a:pt x="376821" y="100672"/>
                  </a:lnTo>
                  <a:lnTo>
                    <a:pt x="376821" y="117436"/>
                  </a:lnTo>
                  <a:lnTo>
                    <a:pt x="375297" y="118960"/>
                  </a:lnTo>
                  <a:lnTo>
                    <a:pt x="373672" y="120484"/>
                  </a:lnTo>
                  <a:lnTo>
                    <a:pt x="370624" y="122008"/>
                  </a:lnTo>
                  <a:lnTo>
                    <a:pt x="369100" y="122008"/>
                  </a:lnTo>
                  <a:lnTo>
                    <a:pt x="366052" y="123532"/>
                  </a:lnTo>
                  <a:lnTo>
                    <a:pt x="341668" y="123532"/>
                  </a:lnTo>
                  <a:lnTo>
                    <a:pt x="335572" y="120484"/>
                  </a:lnTo>
                  <a:lnTo>
                    <a:pt x="331000" y="118960"/>
                  </a:lnTo>
                  <a:lnTo>
                    <a:pt x="329476" y="114388"/>
                  </a:lnTo>
                  <a:lnTo>
                    <a:pt x="329476" y="106768"/>
                  </a:lnTo>
                  <a:lnTo>
                    <a:pt x="331000" y="103720"/>
                  </a:lnTo>
                  <a:lnTo>
                    <a:pt x="335572" y="100672"/>
                  </a:lnTo>
                  <a:lnTo>
                    <a:pt x="340144" y="99148"/>
                  </a:lnTo>
                  <a:lnTo>
                    <a:pt x="346240" y="97624"/>
                  </a:lnTo>
                  <a:lnTo>
                    <a:pt x="350812" y="97624"/>
                  </a:lnTo>
                  <a:lnTo>
                    <a:pt x="358508" y="97675"/>
                  </a:lnTo>
                  <a:lnTo>
                    <a:pt x="365493" y="98005"/>
                  </a:lnTo>
                  <a:lnTo>
                    <a:pt x="371640" y="98907"/>
                  </a:lnTo>
                  <a:lnTo>
                    <a:pt x="376821" y="100672"/>
                  </a:lnTo>
                  <a:lnTo>
                    <a:pt x="376821" y="90004"/>
                  </a:lnTo>
                  <a:lnTo>
                    <a:pt x="370992" y="89128"/>
                  </a:lnTo>
                  <a:lnTo>
                    <a:pt x="364921" y="88671"/>
                  </a:lnTo>
                  <a:lnTo>
                    <a:pt x="358292" y="88506"/>
                  </a:lnTo>
                  <a:lnTo>
                    <a:pt x="350812" y="88480"/>
                  </a:lnTo>
                  <a:lnTo>
                    <a:pt x="341668" y="88480"/>
                  </a:lnTo>
                  <a:lnTo>
                    <a:pt x="334048" y="90004"/>
                  </a:lnTo>
                  <a:lnTo>
                    <a:pt x="321856" y="99148"/>
                  </a:lnTo>
                  <a:lnTo>
                    <a:pt x="318808" y="103720"/>
                  </a:lnTo>
                  <a:lnTo>
                    <a:pt x="318808" y="118960"/>
                  </a:lnTo>
                  <a:lnTo>
                    <a:pt x="321856" y="123532"/>
                  </a:lnTo>
                  <a:lnTo>
                    <a:pt x="327952" y="128206"/>
                  </a:lnTo>
                  <a:lnTo>
                    <a:pt x="335572" y="132778"/>
                  </a:lnTo>
                  <a:lnTo>
                    <a:pt x="343192" y="134302"/>
                  </a:lnTo>
                  <a:lnTo>
                    <a:pt x="352336" y="134302"/>
                  </a:lnTo>
                  <a:lnTo>
                    <a:pt x="368388" y="133134"/>
                  </a:lnTo>
                  <a:lnTo>
                    <a:pt x="379857" y="129527"/>
                  </a:lnTo>
                  <a:lnTo>
                    <a:pt x="386486" y="123532"/>
                  </a:lnTo>
                  <a:lnTo>
                    <a:pt x="386715" y="123329"/>
                  </a:lnTo>
                  <a:lnTo>
                    <a:pt x="389013" y="114388"/>
                  </a:lnTo>
                  <a:lnTo>
                    <a:pt x="389013" y="103720"/>
                  </a:lnTo>
                  <a:lnTo>
                    <a:pt x="401269" y="109435"/>
                  </a:lnTo>
                  <a:lnTo>
                    <a:pt x="412826" y="115163"/>
                  </a:lnTo>
                  <a:lnTo>
                    <a:pt x="423506" y="120904"/>
                  </a:lnTo>
                  <a:lnTo>
                    <a:pt x="433209" y="126682"/>
                  </a:lnTo>
                  <a:lnTo>
                    <a:pt x="439305" y="117436"/>
                  </a:lnTo>
                  <a:lnTo>
                    <a:pt x="429920" y="111696"/>
                  </a:lnTo>
                  <a:lnTo>
                    <a:pt x="417969" y="105816"/>
                  </a:lnTo>
                  <a:lnTo>
                    <a:pt x="413131" y="103720"/>
                  </a:lnTo>
                  <a:lnTo>
                    <a:pt x="403720" y="99644"/>
                  </a:lnTo>
                  <a:lnTo>
                    <a:pt x="398741" y="97624"/>
                  </a:lnTo>
                  <a:lnTo>
                    <a:pt x="387489" y="93052"/>
                  </a:lnTo>
                  <a:lnTo>
                    <a:pt x="387489" y="90004"/>
                  </a:lnTo>
                  <a:lnTo>
                    <a:pt x="387489" y="68668"/>
                  </a:lnTo>
                  <a:lnTo>
                    <a:pt x="436257" y="68668"/>
                  </a:lnTo>
                  <a:lnTo>
                    <a:pt x="436257" y="58000"/>
                  </a:lnTo>
                  <a:lnTo>
                    <a:pt x="387489" y="58000"/>
                  </a:lnTo>
                  <a:lnTo>
                    <a:pt x="387489" y="36576"/>
                  </a:lnTo>
                  <a:lnTo>
                    <a:pt x="443877" y="36576"/>
                  </a:lnTo>
                  <a:lnTo>
                    <a:pt x="443877" y="25908"/>
                  </a:lnTo>
                  <a:close/>
                </a:path>
                <a:path w="594995" h="139064">
                  <a:moveTo>
                    <a:pt x="573506" y="64096"/>
                  </a:moveTo>
                  <a:lnTo>
                    <a:pt x="570458" y="56476"/>
                  </a:lnTo>
                  <a:lnTo>
                    <a:pt x="565886" y="48755"/>
                  </a:lnTo>
                  <a:lnTo>
                    <a:pt x="562838" y="42659"/>
                  </a:lnTo>
                  <a:lnTo>
                    <a:pt x="553694" y="45707"/>
                  </a:lnTo>
                  <a:lnTo>
                    <a:pt x="558266" y="51803"/>
                  </a:lnTo>
                  <a:lnTo>
                    <a:pt x="561314" y="59524"/>
                  </a:lnTo>
                  <a:lnTo>
                    <a:pt x="564362" y="67144"/>
                  </a:lnTo>
                  <a:lnTo>
                    <a:pt x="573506" y="64096"/>
                  </a:lnTo>
                  <a:close/>
                </a:path>
                <a:path w="594995" h="139064">
                  <a:moveTo>
                    <a:pt x="591896" y="21323"/>
                  </a:moveTo>
                  <a:lnTo>
                    <a:pt x="462165" y="21323"/>
                  </a:lnTo>
                  <a:lnTo>
                    <a:pt x="462165" y="31991"/>
                  </a:lnTo>
                  <a:lnTo>
                    <a:pt x="536930" y="31991"/>
                  </a:lnTo>
                  <a:lnTo>
                    <a:pt x="530123" y="37096"/>
                  </a:lnTo>
                  <a:lnTo>
                    <a:pt x="505688" y="70954"/>
                  </a:lnTo>
                  <a:lnTo>
                    <a:pt x="503402" y="85432"/>
                  </a:lnTo>
                  <a:lnTo>
                    <a:pt x="503402" y="93052"/>
                  </a:lnTo>
                  <a:lnTo>
                    <a:pt x="504926" y="99148"/>
                  </a:lnTo>
                  <a:lnTo>
                    <a:pt x="507974" y="105244"/>
                  </a:lnTo>
                  <a:lnTo>
                    <a:pt x="509498" y="111340"/>
                  </a:lnTo>
                  <a:lnTo>
                    <a:pt x="518642" y="120484"/>
                  </a:lnTo>
                  <a:lnTo>
                    <a:pt x="524738" y="125145"/>
                  </a:lnTo>
                  <a:lnTo>
                    <a:pt x="529310" y="128193"/>
                  </a:lnTo>
                  <a:lnTo>
                    <a:pt x="536930" y="129717"/>
                  </a:lnTo>
                  <a:lnTo>
                    <a:pt x="543026" y="132765"/>
                  </a:lnTo>
                  <a:lnTo>
                    <a:pt x="549122" y="132765"/>
                  </a:lnTo>
                  <a:lnTo>
                    <a:pt x="555218" y="134289"/>
                  </a:lnTo>
                  <a:lnTo>
                    <a:pt x="579602" y="134289"/>
                  </a:lnTo>
                  <a:lnTo>
                    <a:pt x="579602" y="123532"/>
                  </a:lnTo>
                  <a:lnTo>
                    <a:pt x="570458" y="123532"/>
                  </a:lnTo>
                  <a:lnTo>
                    <a:pt x="561619" y="123240"/>
                  </a:lnTo>
                  <a:lnTo>
                    <a:pt x="517118" y="100672"/>
                  </a:lnTo>
                  <a:lnTo>
                    <a:pt x="515594" y="94576"/>
                  </a:lnTo>
                  <a:lnTo>
                    <a:pt x="515594" y="85432"/>
                  </a:lnTo>
                  <a:lnTo>
                    <a:pt x="534644" y="45923"/>
                  </a:lnTo>
                  <a:lnTo>
                    <a:pt x="555218" y="31991"/>
                  </a:lnTo>
                  <a:lnTo>
                    <a:pt x="591896" y="31991"/>
                  </a:lnTo>
                  <a:lnTo>
                    <a:pt x="591896" y="21323"/>
                  </a:lnTo>
                  <a:close/>
                </a:path>
                <a:path w="594995" h="139064">
                  <a:moveTo>
                    <a:pt x="594944" y="59524"/>
                  </a:moveTo>
                  <a:lnTo>
                    <a:pt x="591896" y="50279"/>
                  </a:lnTo>
                  <a:lnTo>
                    <a:pt x="587324" y="42659"/>
                  </a:lnTo>
                  <a:lnTo>
                    <a:pt x="584276" y="38087"/>
                  </a:lnTo>
                  <a:lnTo>
                    <a:pt x="576554" y="42659"/>
                  </a:lnTo>
                  <a:lnTo>
                    <a:pt x="579602" y="47231"/>
                  </a:lnTo>
                  <a:lnTo>
                    <a:pt x="582752" y="54952"/>
                  </a:lnTo>
                  <a:lnTo>
                    <a:pt x="587324" y="62572"/>
                  </a:lnTo>
                  <a:lnTo>
                    <a:pt x="594944" y="595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5" name="object 65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2048541" y="5946743"/>
              <a:ext cx="1882330" cy="131254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2051589" y="6171056"/>
              <a:ext cx="440816" cy="135826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2515266" y="6180201"/>
              <a:ext cx="128206" cy="123634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2669381" y="6177153"/>
              <a:ext cx="126587" cy="129730"/>
            </a:xfrm>
            <a:prstGeom prst="rect">
              <a:avLst/>
            </a:prstGeom>
          </p:spPr>
        </p:pic>
        <p:sp>
          <p:nvSpPr>
            <p:cNvPr id="69" name="object 69"/>
            <p:cNvSpPr/>
            <p:nvPr/>
          </p:nvSpPr>
          <p:spPr>
            <a:xfrm>
              <a:off x="2827972" y="6177089"/>
              <a:ext cx="116205" cy="128270"/>
            </a:xfrm>
            <a:custGeom>
              <a:avLst/>
              <a:gdLst/>
              <a:ahLst/>
              <a:cxnLst/>
              <a:rect l="l" t="t" r="r" b="b"/>
              <a:pathLst>
                <a:path w="116205" h="128270">
                  <a:moveTo>
                    <a:pt x="115912" y="45885"/>
                  </a:moveTo>
                  <a:lnTo>
                    <a:pt x="103720" y="45885"/>
                  </a:lnTo>
                  <a:lnTo>
                    <a:pt x="103720" y="71793"/>
                  </a:lnTo>
                  <a:lnTo>
                    <a:pt x="115912" y="71793"/>
                  </a:lnTo>
                  <a:lnTo>
                    <a:pt x="115912" y="45885"/>
                  </a:lnTo>
                  <a:close/>
                </a:path>
                <a:path w="116205" h="128270">
                  <a:moveTo>
                    <a:pt x="115912" y="9309"/>
                  </a:moveTo>
                  <a:lnTo>
                    <a:pt x="103720" y="9309"/>
                  </a:lnTo>
                  <a:lnTo>
                    <a:pt x="103720" y="36741"/>
                  </a:lnTo>
                  <a:lnTo>
                    <a:pt x="115912" y="36741"/>
                  </a:lnTo>
                  <a:lnTo>
                    <a:pt x="115912" y="9309"/>
                  </a:lnTo>
                  <a:close/>
                </a:path>
                <a:path w="116205" h="128270">
                  <a:moveTo>
                    <a:pt x="115912" y="0"/>
                  </a:moveTo>
                  <a:lnTo>
                    <a:pt x="0" y="0"/>
                  </a:lnTo>
                  <a:lnTo>
                    <a:pt x="0" y="8890"/>
                  </a:lnTo>
                  <a:lnTo>
                    <a:pt x="0" y="36830"/>
                  </a:lnTo>
                  <a:lnTo>
                    <a:pt x="0" y="128270"/>
                  </a:lnTo>
                  <a:lnTo>
                    <a:pt x="10668" y="128270"/>
                  </a:lnTo>
                  <a:lnTo>
                    <a:pt x="10668" y="120650"/>
                  </a:lnTo>
                  <a:lnTo>
                    <a:pt x="103720" y="120650"/>
                  </a:lnTo>
                  <a:lnTo>
                    <a:pt x="103720" y="128270"/>
                  </a:lnTo>
                  <a:lnTo>
                    <a:pt x="115912" y="128270"/>
                  </a:lnTo>
                  <a:lnTo>
                    <a:pt x="115912" y="120650"/>
                  </a:lnTo>
                  <a:lnTo>
                    <a:pt x="115912" y="111760"/>
                  </a:lnTo>
                  <a:lnTo>
                    <a:pt x="10668" y="111760"/>
                  </a:lnTo>
                  <a:lnTo>
                    <a:pt x="10668" y="81280"/>
                  </a:lnTo>
                  <a:lnTo>
                    <a:pt x="103720" y="81280"/>
                  </a:lnTo>
                  <a:lnTo>
                    <a:pt x="103720" y="111506"/>
                  </a:lnTo>
                  <a:lnTo>
                    <a:pt x="115912" y="111506"/>
                  </a:lnTo>
                  <a:lnTo>
                    <a:pt x="115912" y="81280"/>
                  </a:lnTo>
                  <a:lnTo>
                    <a:pt x="115912" y="81026"/>
                  </a:lnTo>
                  <a:lnTo>
                    <a:pt x="115912" y="72390"/>
                  </a:lnTo>
                  <a:lnTo>
                    <a:pt x="10668" y="72390"/>
                  </a:lnTo>
                  <a:lnTo>
                    <a:pt x="10668" y="45720"/>
                  </a:lnTo>
                  <a:lnTo>
                    <a:pt x="115912" y="45720"/>
                  </a:lnTo>
                  <a:lnTo>
                    <a:pt x="115912" y="36830"/>
                  </a:lnTo>
                  <a:lnTo>
                    <a:pt x="10668" y="36830"/>
                  </a:lnTo>
                  <a:lnTo>
                    <a:pt x="10668" y="8890"/>
                  </a:lnTo>
                  <a:lnTo>
                    <a:pt x="115912" y="8890"/>
                  </a:lnTo>
                  <a:lnTo>
                    <a:pt x="11591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0" name="object 70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2971418" y="6171057"/>
              <a:ext cx="445389" cy="135826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3448811" y="6180201"/>
              <a:ext cx="112871" cy="122110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3581590" y="6189440"/>
              <a:ext cx="129635" cy="112871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3753897" y="6180201"/>
              <a:ext cx="112871" cy="122110"/>
            </a:xfrm>
            <a:prstGeom prst="rect">
              <a:avLst/>
            </a:prstGeom>
          </p:spPr>
        </p:pic>
        <p:pic>
          <p:nvPicPr>
            <p:cNvPr id="74" name="object 74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3892772" y="6178677"/>
              <a:ext cx="126587" cy="123634"/>
            </a:xfrm>
            <a:prstGeom prst="rect">
              <a:avLst/>
            </a:prstGeom>
          </p:spPr>
        </p:pic>
        <p:pic>
          <p:nvPicPr>
            <p:cNvPr id="75" name="object 75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4046791" y="6213824"/>
              <a:ext cx="108299" cy="85439"/>
            </a:xfrm>
            <a:prstGeom prst="rect">
              <a:avLst/>
            </a:prstGeom>
          </p:spPr>
        </p:pic>
        <p:pic>
          <p:nvPicPr>
            <p:cNvPr id="76" name="object 76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4193286" y="6175628"/>
              <a:ext cx="132683" cy="126682"/>
            </a:xfrm>
            <a:prstGeom prst="rect">
              <a:avLst/>
            </a:prstGeom>
          </p:spPr>
        </p:pic>
        <p:sp>
          <p:nvSpPr>
            <p:cNvPr id="77" name="object 77"/>
            <p:cNvSpPr/>
            <p:nvPr/>
          </p:nvSpPr>
          <p:spPr>
            <a:xfrm>
              <a:off x="4348829" y="6264211"/>
              <a:ext cx="40005" cy="40005"/>
            </a:xfrm>
            <a:custGeom>
              <a:avLst/>
              <a:gdLst/>
              <a:ahLst/>
              <a:cxnLst/>
              <a:rect l="l" t="t" r="r" b="b"/>
              <a:pathLst>
                <a:path w="40004" h="40004">
                  <a:moveTo>
                    <a:pt x="26003" y="39624"/>
                  </a:moveTo>
                  <a:lnTo>
                    <a:pt x="13811" y="39624"/>
                  </a:lnTo>
                  <a:lnTo>
                    <a:pt x="9239" y="36576"/>
                  </a:lnTo>
                  <a:lnTo>
                    <a:pt x="6096" y="33528"/>
                  </a:lnTo>
                  <a:lnTo>
                    <a:pt x="1524" y="28956"/>
                  </a:lnTo>
                  <a:lnTo>
                    <a:pt x="0" y="24384"/>
                  </a:lnTo>
                  <a:lnTo>
                    <a:pt x="0" y="13716"/>
                  </a:lnTo>
                  <a:lnTo>
                    <a:pt x="1524" y="9144"/>
                  </a:lnTo>
                  <a:lnTo>
                    <a:pt x="6096" y="6096"/>
                  </a:lnTo>
                  <a:lnTo>
                    <a:pt x="9239" y="1524"/>
                  </a:lnTo>
                  <a:lnTo>
                    <a:pt x="13811" y="0"/>
                  </a:lnTo>
                  <a:lnTo>
                    <a:pt x="26003" y="0"/>
                  </a:lnTo>
                  <a:lnTo>
                    <a:pt x="30575" y="1524"/>
                  </a:lnTo>
                  <a:lnTo>
                    <a:pt x="33623" y="6096"/>
                  </a:lnTo>
                  <a:lnTo>
                    <a:pt x="35909" y="7620"/>
                  </a:lnTo>
                  <a:lnTo>
                    <a:pt x="16859" y="7620"/>
                  </a:lnTo>
                  <a:lnTo>
                    <a:pt x="13811" y="9144"/>
                  </a:lnTo>
                  <a:lnTo>
                    <a:pt x="12287" y="12192"/>
                  </a:lnTo>
                  <a:lnTo>
                    <a:pt x="9239" y="13716"/>
                  </a:lnTo>
                  <a:lnTo>
                    <a:pt x="7715" y="16764"/>
                  </a:lnTo>
                  <a:lnTo>
                    <a:pt x="7715" y="22860"/>
                  </a:lnTo>
                  <a:lnTo>
                    <a:pt x="9239" y="25908"/>
                  </a:lnTo>
                  <a:lnTo>
                    <a:pt x="12287" y="27432"/>
                  </a:lnTo>
                  <a:lnTo>
                    <a:pt x="13811" y="30480"/>
                  </a:lnTo>
                  <a:lnTo>
                    <a:pt x="36671" y="30480"/>
                  </a:lnTo>
                  <a:lnTo>
                    <a:pt x="30575" y="36576"/>
                  </a:lnTo>
                  <a:lnTo>
                    <a:pt x="26003" y="39624"/>
                  </a:lnTo>
                  <a:close/>
                </a:path>
                <a:path w="40004" h="40004">
                  <a:moveTo>
                    <a:pt x="36671" y="30480"/>
                  </a:moveTo>
                  <a:lnTo>
                    <a:pt x="26003" y="30480"/>
                  </a:lnTo>
                  <a:lnTo>
                    <a:pt x="27527" y="27432"/>
                  </a:lnTo>
                  <a:lnTo>
                    <a:pt x="30575" y="25908"/>
                  </a:lnTo>
                  <a:lnTo>
                    <a:pt x="30575" y="13716"/>
                  </a:lnTo>
                  <a:lnTo>
                    <a:pt x="27527" y="12192"/>
                  </a:lnTo>
                  <a:lnTo>
                    <a:pt x="26003" y="9144"/>
                  </a:lnTo>
                  <a:lnTo>
                    <a:pt x="22955" y="7620"/>
                  </a:lnTo>
                  <a:lnTo>
                    <a:pt x="35909" y="7620"/>
                  </a:lnTo>
                  <a:lnTo>
                    <a:pt x="38195" y="9144"/>
                  </a:lnTo>
                  <a:lnTo>
                    <a:pt x="39719" y="13716"/>
                  </a:lnTo>
                  <a:lnTo>
                    <a:pt x="39719" y="24384"/>
                  </a:lnTo>
                  <a:lnTo>
                    <a:pt x="38195" y="28956"/>
                  </a:lnTo>
                  <a:lnTo>
                    <a:pt x="36671" y="3048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8" name="object 78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2047017" y="6398513"/>
              <a:ext cx="3105626" cy="137350"/>
            </a:xfrm>
            <a:prstGeom prst="rect">
              <a:avLst/>
            </a:prstGeom>
          </p:spPr>
        </p:pic>
        <p:sp>
          <p:nvSpPr>
            <p:cNvPr id="79" name="object 79"/>
            <p:cNvSpPr/>
            <p:nvPr/>
          </p:nvSpPr>
          <p:spPr>
            <a:xfrm>
              <a:off x="5356860" y="4875276"/>
              <a:ext cx="4780915" cy="1748155"/>
            </a:xfrm>
            <a:custGeom>
              <a:avLst/>
              <a:gdLst/>
              <a:ahLst/>
              <a:cxnLst/>
              <a:rect l="l" t="t" r="r" b="b"/>
              <a:pathLst>
                <a:path w="4780915" h="1748154">
                  <a:moveTo>
                    <a:pt x="2175497" y="84213"/>
                  </a:moveTo>
                  <a:lnTo>
                    <a:pt x="2174671" y="76504"/>
                  </a:lnTo>
                  <a:lnTo>
                    <a:pt x="2172258" y="69494"/>
                  </a:lnTo>
                  <a:lnTo>
                    <a:pt x="2170925" y="67348"/>
                  </a:lnTo>
                  <a:lnTo>
                    <a:pt x="2168436" y="63334"/>
                  </a:lnTo>
                  <a:lnTo>
                    <a:pt x="2163305" y="58204"/>
                  </a:lnTo>
                  <a:lnTo>
                    <a:pt x="2157006" y="54444"/>
                  </a:lnTo>
                  <a:lnTo>
                    <a:pt x="2149589" y="52120"/>
                  </a:lnTo>
                  <a:lnTo>
                    <a:pt x="2149589" y="79641"/>
                  </a:lnTo>
                  <a:lnTo>
                    <a:pt x="2149589" y="91833"/>
                  </a:lnTo>
                  <a:lnTo>
                    <a:pt x="2148065" y="97929"/>
                  </a:lnTo>
                  <a:lnTo>
                    <a:pt x="2143404" y="100977"/>
                  </a:lnTo>
                  <a:lnTo>
                    <a:pt x="2140356" y="104025"/>
                  </a:lnTo>
                  <a:lnTo>
                    <a:pt x="2131212" y="105549"/>
                  </a:lnTo>
                  <a:lnTo>
                    <a:pt x="2112924" y="105549"/>
                  </a:lnTo>
                  <a:lnTo>
                    <a:pt x="2112924" y="67348"/>
                  </a:lnTo>
                  <a:lnTo>
                    <a:pt x="2132736" y="67348"/>
                  </a:lnTo>
                  <a:lnTo>
                    <a:pt x="2140356" y="68872"/>
                  </a:lnTo>
                  <a:lnTo>
                    <a:pt x="2143404" y="72021"/>
                  </a:lnTo>
                  <a:lnTo>
                    <a:pt x="2148065" y="75069"/>
                  </a:lnTo>
                  <a:lnTo>
                    <a:pt x="2149589" y="79641"/>
                  </a:lnTo>
                  <a:lnTo>
                    <a:pt x="2149589" y="52120"/>
                  </a:lnTo>
                  <a:lnTo>
                    <a:pt x="2140940" y="50914"/>
                  </a:lnTo>
                  <a:lnTo>
                    <a:pt x="2131212" y="50584"/>
                  </a:lnTo>
                  <a:lnTo>
                    <a:pt x="2088540" y="50584"/>
                  </a:lnTo>
                  <a:lnTo>
                    <a:pt x="2088540" y="162026"/>
                  </a:lnTo>
                  <a:lnTo>
                    <a:pt x="2112924" y="162026"/>
                  </a:lnTo>
                  <a:lnTo>
                    <a:pt x="2112924" y="123837"/>
                  </a:lnTo>
                  <a:lnTo>
                    <a:pt x="2129688" y="123837"/>
                  </a:lnTo>
                  <a:lnTo>
                    <a:pt x="2168436" y="107137"/>
                  </a:lnTo>
                  <a:lnTo>
                    <a:pt x="2174671" y="92798"/>
                  </a:lnTo>
                  <a:lnTo>
                    <a:pt x="2175497" y="84213"/>
                  </a:lnTo>
                  <a:close/>
                </a:path>
                <a:path w="4780915" h="1748154">
                  <a:moveTo>
                    <a:pt x="2248649" y="76492"/>
                  </a:moveTo>
                  <a:lnTo>
                    <a:pt x="2247125" y="74968"/>
                  </a:lnTo>
                  <a:lnTo>
                    <a:pt x="2239505" y="74968"/>
                  </a:lnTo>
                  <a:lnTo>
                    <a:pt x="2234933" y="76492"/>
                  </a:lnTo>
                  <a:lnTo>
                    <a:pt x="2230361" y="79540"/>
                  </a:lnTo>
                  <a:lnTo>
                    <a:pt x="2225789" y="81064"/>
                  </a:lnTo>
                  <a:lnTo>
                    <a:pt x="2221217" y="85636"/>
                  </a:lnTo>
                  <a:lnTo>
                    <a:pt x="2213597" y="91732"/>
                  </a:lnTo>
                  <a:lnTo>
                    <a:pt x="2213597" y="76492"/>
                  </a:lnTo>
                  <a:lnTo>
                    <a:pt x="2190737" y="76492"/>
                  </a:lnTo>
                  <a:lnTo>
                    <a:pt x="2190737" y="161937"/>
                  </a:lnTo>
                  <a:lnTo>
                    <a:pt x="2213597" y="161937"/>
                  </a:lnTo>
                  <a:lnTo>
                    <a:pt x="2213597" y="102400"/>
                  </a:lnTo>
                  <a:lnTo>
                    <a:pt x="2221217" y="99352"/>
                  </a:lnTo>
                  <a:lnTo>
                    <a:pt x="2227313" y="97828"/>
                  </a:lnTo>
                  <a:lnTo>
                    <a:pt x="2245601" y="97828"/>
                  </a:lnTo>
                  <a:lnTo>
                    <a:pt x="2248649" y="99352"/>
                  </a:lnTo>
                  <a:lnTo>
                    <a:pt x="2248649" y="76492"/>
                  </a:lnTo>
                  <a:close/>
                </a:path>
                <a:path w="4780915" h="1748154">
                  <a:moveTo>
                    <a:pt x="2334095" y="119164"/>
                  </a:moveTo>
                  <a:lnTo>
                    <a:pt x="2334069" y="93179"/>
                  </a:lnTo>
                  <a:lnTo>
                    <a:pt x="2332266" y="88684"/>
                  </a:lnTo>
                  <a:lnTo>
                    <a:pt x="2331047" y="85636"/>
                  </a:lnTo>
                  <a:lnTo>
                    <a:pt x="2292947" y="73444"/>
                  </a:lnTo>
                  <a:lnTo>
                    <a:pt x="2285161" y="73736"/>
                  </a:lnTo>
                  <a:lnTo>
                    <a:pt x="2277516" y="74587"/>
                  </a:lnTo>
                  <a:lnTo>
                    <a:pt x="2269591" y="76022"/>
                  </a:lnTo>
                  <a:lnTo>
                    <a:pt x="2260943" y="78016"/>
                  </a:lnTo>
                  <a:lnTo>
                    <a:pt x="2260943" y="96304"/>
                  </a:lnTo>
                  <a:lnTo>
                    <a:pt x="2262467" y="96304"/>
                  </a:lnTo>
                  <a:lnTo>
                    <a:pt x="2269921" y="93179"/>
                  </a:lnTo>
                  <a:lnTo>
                    <a:pt x="2276373" y="90779"/>
                  </a:lnTo>
                  <a:lnTo>
                    <a:pt x="2281974" y="89230"/>
                  </a:lnTo>
                  <a:lnTo>
                    <a:pt x="2286851" y="88684"/>
                  </a:lnTo>
                  <a:lnTo>
                    <a:pt x="2295995" y="88684"/>
                  </a:lnTo>
                  <a:lnTo>
                    <a:pt x="2302091" y="90208"/>
                  </a:lnTo>
                  <a:lnTo>
                    <a:pt x="2305139" y="93256"/>
                  </a:lnTo>
                  <a:lnTo>
                    <a:pt x="2309711" y="94780"/>
                  </a:lnTo>
                  <a:lnTo>
                    <a:pt x="2311235" y="99352"/>
                  </a:lnTo>
                  <a:lnTo>
                    <a:pt x="2311235" y="106972"/>
                  </a:lnTo>
                  <a:lnTo>
                    <a:pt x="2311235" y="119164"/>
                  </a:lnTo>
                  <a:lnTo>
                    <a:pt x="2311235" y="140601"/>
                  </a:lnTo>
                  <a:lnTo>
                    <a:pt x="2305139" y="146697"/>
                  </a:lnTo>
                  <a:lnTo>
                    <a:pt x="2299043" y="149745"/>
                  </a:lnTo>
                  <a:lnTo>
                    <a:pt x="2288375" y="149745"/>
                  </a:lnTo>
                  <a:lnTo>
                    <a:pt x="2283803" y="148221"/>
                  </a:lnTo>
                  <a:lnTo>
                    <a:pt x="2277707" y="145173"/>
                  </a:lnTo>
                  <a:lnTo>
                    <a:pt x="2277707" y="131457"/>
                  </a:lnTo>
                  <a:lnTo>
                    <a:pt x="2311235" y="119164"/>
                  </a:lnTo>
                  <a:lnTo>
                    <a:pt x="2311235" y="106972"/>
                  </a:lnTo>
                  <a:lnTo>
                    <a:pt x="2271801" y="112979"/>
                  </a:lnTo>
                  <a:lnTo>
                    <a:pt x="2253323" y="128409"/>
                  </a:lnTo>
                  <a:lnTo>
                    <a:pt x="2253323" y="146697"/>
                  </a:lnTo>
                  <a:lnTo>
                    <a:pt x="2256371" y="152793"/>
                  </a:lnTo>
                  <a:lnTo>
                    <a:pt x="2265515" y="161937"/>
                  </a:lnTo>
                  <a:lnTo>
                    <a:pt x="2273135" y="164985"/>
                  </a:lnTo>
                  <a:lnTo>
                    <a:pt x="2285327" y="164985"/>
                  </a:lnTo>
                  <a:lnTo>
                    <a:pt x="2294471" y="161937"/>
                  </a:lnTo>
                  <a:lnTo>
                    <a:pt x="2303615" y="157365"/>
                  </a:lnTo>
                  <a:lnTo>
                    <a:pt x="2311235" y="151269"/>
                  </a:lnTo>
                  <a:lnTo>
                    <a:pt x="2311235" y="161937"/>
                  </a:lnTo>
                  <a:lnTo>
                    <a:pt x="2334095" y="161937"/>
                  </a:lnTo>
                  <a:lnTo>
                    <a:pt x="2334095" y="151269"/>
                  </a:lnTo>
                  <a:lnTo>
                    <a:pt x="2334095" y="149745"/>
                  </a:lnTo>
                  <a:lnTo>
                    <a:pt x="2334095" y="119164"/>
                  </a:lnTo>
                  <a:close/>
                </a:path>
                <a:path w="4780915" h="1748154">
                  <a:moveTo>
                    <a:pt x="2424112" y="79540"/>
                  </a:moveTo>
                  <a:lnTo>
                    <a:pt x="2417254" y="76657"/>
                  </a:lnTo>
                  <a:lnTo>
                    <a:pt x="2410396" y="74777"/>
                  </a:lnTo>
                  <a:lnTo>
                    <a:pt x="2403538" y="73748"/>
                  </a:lnTo>
                  <a:lnTo>
                    <a:pt x="2396680" y="73444"/>
                  </a:lnTo>
                  <a:lnTo>
                    <a:pt x="2386723" y="74282"/>
                  </a:lnTo>
                  <a:lnTo>
                    <a:pt x="2352814" y="100114"/>
                  </a:lnTo>
                  <a:lnTo>
                    <a:pt x="2349335" y="119164"/>
                  </a:lnTo>
                  <a:lnTo>
                    <a:pt x="2350211" y="129819"/>
                  </a:lnTo>
                  <a:lnTo>
                    <a:pt x="2377821" y="161734"/>
                  </a:lnTo>
                  <a:lnTo>
                    <a:pt x="2398204" y="164973"/>
                  </a:lnTo>
                  <a:lnTo>
                    <a:pt x="2404173" y="164426"/>
                  </a:lnTo>
                  <a:lnTo>
                    <a:pt x="2410587" y="162877"/>
                  </a:lnTo>
                  <a:lnTo>
                    <a:pt x="2417267" y="160477"/>
                  </a:lnTo>
                  <a:lnTo>
                    <a:pt x="2424112" y="157353"/>
                  </a:lnTo>
                  <a:lnTo>
                    <a:pt x="2424112" y="137541"/>
                  </a:lnTo>
                  <a:lnTo>
                    <a:pt x="2422588" y="137541"/>
                  </a:lnTo>
                  <a:lnTo>
                    <a:pt x="2416632" y="142430"/>
                  </a:lnTo>
                  <a:lnTo>
                    <a:pt x="2410396" y="145732"/>
                  </a:lnTo>
                  <a:lnTo>
                    <a:pt x="2404148" y="147624"/>
                  </a:lnTo>
                  <a:lnTo>
                    <a:pt x="2398204" y="148209"/>
                  </a:lnTo>
                  <a:lnTo>
                    <a:pt x="2390584" y="148209"/>
                  </a:lnTo>
                  <a:lnTo>
                    <a:pt x="2384488" y="145161"/>
                  </a:lnTo>
                  <a:lnTo>
                    <a:pt x="2375344" y="136017"/>
                  </a:lnTo>
                  <a:lnTo>
                    <a:pt x="2373820" y="128397"/>
                  </a:lnTo>
                  <a:lnTo>
                    <a:pt x="2373820" y="110020"/>
                  </a:lnTo>
                  <a:lnTo>
                    <a:pt x="2375344" y="102400"/>
                  </a:lnTo>
                  <a:lnTo>
                    <a:pt x="2379916" y="97828"/>
                  </a:lnTo>
                  <a:lnTo>
                    <a:pt x="2384488" y="91732"/>
                  </a:lnTo>
                  <a:lnTo>
                    <a:pt x="2390584" y="90208"/>
                  </a:lnTo>
                  <a:lnTo>
                    <a:pt x="2398204" y="90208"/>
                  </a:lnTo>
                  <a:lnTo>
                    <a:pt x="2404148" y="90805"/>
                  </a:lnTo>
                  <a:lnTo>
                    <a:pt x="2410396" y="92684"/>
                  </a:lnTo>
                  <a:lnTo>
                    <a:pt x="2416632" y="95999"/>
                  </a:lnTo>
                  <a:lnTo>
                    <a:pt x="2422588" y="100876"/>
                  </a:lnTo>
                  <a:lnTo>
                    <a:pt x="2424112" y="100876"/>
                  </a:lnTo>
                  <a:lnTo>
                    <a:pt x="2424112" y="79540"/>
                  </a:lnTo>
                  <a:close/>
                </a:path>
                <a:path w="4780915" h="1748154">
                  <a:moveTo>
                    <a:pt x="2491257" y="76492"/>
                  </a:moveTo>
                  <a:lnTo>
                    <a:pt x="2463825" y="76492"/>
                  </a:lnTo>
                  <a:lnTo>
                    <a:pt x="2463825" y="52108"/>
                  </a:lnTo>
                  <a:lnTo>
                    <a:pt x="2440876" y="52108"/>
                  </a:lnTo>
                  <a:lnTo>
                    <a:pt x="2440876" y="76492"/>
                  </a:lnTo>
                  <a:lnTo>
                    <a:pt x="2430208" y="76492"/>
                  </a:lnTo>
                  <a:lnTo>
                    <a:pt x="2430208" y="91732"/>
                  </a:lnTo>
                  <a:lnTo>
                    <a:pt x="2440876" y="91732"/>
                  </a:lnTo>
                  <a:lnTo>
                    <a:pt x="2440876" y="145173"/>
                  </a:lnTo>
                  <a:lnTo>
                    <a:pt x="2443924" y="152793"/>
                  </a:lnTo>
                  <a:lnTo>
                    <a:pt x="2453068" y="161937"/>
                  </a:lnTo>
                  <a:lnTo>
                    <a:pt x="2460777" y="163461"/>
                  </a:lnTo>
                  <a:lnTo>
                    <a:pt x="2485161" y="163461"/>
                  </a:lnTo>
                  <a:lnTo>
                    <a:pt x="2491257" y="161937"/>
                  </a:lnTo>
                  <a:lnTo>
                    <a:pt x="2491257" y="146697"/>
                  </a:lnTo>
                  <a:lnTo>
                    <a:pt x="2489733" y="146697"/>
                  </a:lnTo>
                  <a:lnTo>
                    <a:pt x="2486685" y="148221"/>
                  </a:lnTo>
                  <a:lnTo>
                    <a:pt x="2474493" y="148221"/>
                  </a:lnTo>
                  <a:lnTo>
                    <a:pt x="2469921" y="146697"/>
                  </a:lnTo>
                  <a:lnTo>
                    <a:pt x="2465349" y="142125"/>
                  </a:lnTo>
                  <a:lnTo>
                    <a:pt x="2463825" y="136029"/>
                  </a:lnTo>
                  <a:lnTo>
                    <a:pt x="2463825" y="91732"/>
                  </a:lnTo>
                  <a:lnTo>
                    <a:pt x="2491257" y="91732"/>
                  </a:lnTo>
                  <a:lnTo>
                    <a:pt x="2491257" y="76492"/>
                  </a:lnTo>
                  <a:close/>
                </a:path>
                <a:path w="4780915" h="1748154">
                  <a:moveTo>
                    <a:pt x="2527833" y="76492"/>
                  </a:moveTo>
                  <a:lnTo>
                    <a:pt x="2504973" y="76492"/>
                  </a:lnTo>
                  <a:lnTo>
                    <a:pt x="2504973" y="161925"/>
                  </a:lnTo>
                  <a:lnTo>
                    <a:pt x="2527833" y="161925"/>
                  </a:lnTo>
                  <a:lnTo>
                    <a:pt x="2527833" y="76492"/>
                  </a:lnTo>
                  <a:close/>
                </a:path>
                <a:path w="4780915" h="1748154">
                  <a:moveTo>
                    <a:pt x="2527833" y="44488"/>
                  </a:moveTo>
                  <a:lnTo>
                    <a:pt x="2503449" y="44488"/>
                  </a:lnTo>
                  <a:lnTo>
                    <a:pt x="2503449" y="65824"/>
                  </a:lnTo>
                  <a:lnTo>
                    <a:pt x="2527833" y="65824"/>
                  </a:lnTo>
                  <a:lnTo>
                    <a:pt x="2527833" y="44488"/>
                  </a:lnTo>
                  <a:close/>
                </a:path>
                <a:path w="4780915" h="1748154">
                  <a:moveTo>
                    <a:pt x="2619375" y="79540"/>
                  </a:moveTo>
                  <a:lnTo>
                    <a:pt x="2612517" y="76657"/>
                  </a:lnTo>
                  <a:lnTo>
                    <a:pt x="2605659" y="74777"/>
                  </a:lnTo>
                  <a:lnTo>
                    <a:pt x="2598801" y="73748"/>
                  </a:lnTo>
                  <a:lnTo>
                    <a:pt x="2591943" y="73444"/>
                  </a:lnTo>
                  <a:lnTo>
                    <a:pt x="2581960" y="74282"/>
                  </a:lnTo>
                  <a:lnTo>
                    <a:pt x="2547836" y="100114"/>
                  </a:lnTo>
                  <a:lnTo>
                    <a:pt x="2544597" y="119164"/>
                  </a:lnTo>
                  <a:lnTo>
                    <a:pt x="2545435" y="129819"/>
                  </a:lnTo>
                  <a:lnTo>
                    <a:pt x="2572880" y="161734"/>
                  </a:lnTo>
                  <a:lnTo>
                    <a:pt x="2593467" y="164973"/>
                  </a:lnTo>
                  <a:lnTo>
                    <a:pt x="2599220" y="164426"/>
                  </a:lnTo>
                  <a:lnTo>
                    <a:pt x="2605278" y="162877"/>
                  </a:lnTo>
                  <a:lnTo>
                    <a:pt x="2611894" y="160477"/>
                  </a:lnTo>
                  <a:lnTo>
                    <a:pt x="2619375" y="157353"/>
                  </a:lnTo>
                  <a:lnTo>
                    <a:pt x="2619375" y="137541"/>
                  </a:lnTo>
                  <a:lnTo>
                    <a:pt x="2617851" y="137541"/>
                  </a:lnTo>
                  <a:lnTo>
                    <a:pt x="2611894" y="142430"/>
                  </a:lnTo>
                  <a:lnTo>
                    <a:pt x="2605659" y="145732"/>
                  </a:lnTo>
                  <a:lnTo>
                    <a:pt x="2599410" y="147624"/>
                  </a:lnTo>
                  <a:lnTo>
                    <a:pt x="2593467" y="148209"/>
                  </a:lnTo>
                  <a:lnTo>
                    <a:pt x="2585847" y="148209"/>
                  </a:lnTo>
                  <a:lnTo>
                    <a:pt x="2579751" y="145161"/>
                  </a:lnTo>
                  <a:lnTo>
                    <a:pt x="2570607" y="136017"/>
                  </a:lnTo>
                  <a:lnTo>
                    <a:pt x="2569083" y="128397"/>
                  </a:lnTo>
                  <a:lnTo>
                    <a:pt x="2569083" y="110020"/>
                  </a:lnTo>
                  <a:lnTo>
                    <a:pt x="2570607" y="102400"/>
                  </a:lnTo>
                  <a:lnTo>
                    <a:pt x="2575179" y="97828"/>
                  </a:lnTo>
                  <a:lnTo>
                    <a:pt x="2579751" y="91732"/>
                  </a:lnTo>
                  <a:lnTo>
                    <a:pt x="2585847" y="90208"/>
                  </a:lnTo>
                  <a:lnTo>
                    <a:pt x="2593467" y="90208"/>
                  </a:lnTo>
                  <a:lnTo>
                    <a:pt x="2599194" y="90805"/>
                  </a:lnTo>
                  <a:lnTo>
                    <a:pt x="2605087" y="92684"/>
                  </a:lnTo>
                  <a:lnTo>
                    <a:pt x="2611247" y="95999"/>
                  </a:lnTo>
                  <a:lnTo>
                    <a:pt x="2617851" y="100876"/>
                  </a:lnTo>
                  <a:lnTo>
                    <a:pt x="2619375" y="100876"/>
                  </a:lnTo>
                  <a:lnTo>
                    <a:pt x="2619375" y="79540"/>
                  </a:lnTo>
                  <a:close/>
                </a:path>
                <a:path w="4780915" h="1748154">
                  <a:moveTo>
                    <a:pt x="2712428" y="114681"/>
                  </a:moveTo>
                  <a:lnTo>
                    <a:pt x="2689847" y="76022"/>
                  </a:lnTo>
                  <a:lnTo>
                    <a:pt x="2689466" y="75971"/>
                  </a:lnTo>
                  <a:lnTo>
                    <a:pt x="2689466" y="110020"/>
                  </a:lnTo>
                  <a:lnTo>
                    <a:pt x="2651366" y="110020"/>
                  </a:lnTo>
                  <a:lnTo>
                    <a:pt x="2652750" y="100012"/>
                  </a:lnTo>
                  <a:lnTo>
                    <a:pt x="2656700" y="92875"/>
                  </a:lnTo>
                  <a:lnTo>
                    <a:pt x="2662948" y="88582"/>
                  </a:lnTo>
                  <a:lnTo>
                    <a:pt x="2671178" y="87160"/>
                  </a:lnTo>
                  <a:lnTo>
                    <a:pt x="2679179" y="88582"/>
                  </a:lnTo>
                  <a:lnTo>
                    <a:pt x="2684894" y="92875"/>
                  </a:lnTo>
                  <a:lnTo>
                    <a:pt x="2688323" y="100012"/>
                  </a:lnTo>
                  <a:lnTo>
                    <a:pt x="2689466" y="110020"/>
                  </a:lnTo>
                  <a:lnTo>
                    <a:pt x="2689466" y="75971"/>
                  </a:lnTo>
                  <a:lnTo>
                    <a:pt x="2672702" y="73444"/>
                  </a:lnTo>
                  <a:lnTo>
                    <a:pt x="2662986" y="74282"/>
                  </a:lnTo>
                  <a:lnTo>
                    <a:pt x="2654414" y="76682"/>
                  </a:lnTo>
                  <a:lnTo>
                    <a:pt x="2629128" y="109245"/>
                  </a:lnTo>
                  <a:lnTo>
                    <a:pt x="2628506" y="119253"/>
                  </a:lnTo>
                  <a:lnTo>
                    <a:pt x="2629128" y="129857"/>
                  </a:lnTo>
                  <a:lnTo>
                    <a:pt x="2656700" y="161734"/>
                  </a:lnTo>
                  <a:lnTo>
                    <a:pt x="2677274" y="164973"/>
                  </a:lnTo>
                  <a:lnTo>
                    <a:pt x="2685300" y="164426"/>
                  </a:lnTo>
                  <a:lnTo>
                    <a:pt x="2693466" y="162877"/>
                  </a:lnTo>
                  <a:lnTo>
                    <a:pt x="2701925" y="160477"/>
                  </a:lnTo>
                  <a:lnTo>
                    <a:pt x="2710802" y="157353"/>
                  </a:lnTo>
                  <a:lnTo>
                    <a:pt x="2710802" y="148209"/>
                  </a:lnTo>
                  <a:lnTo>
                    <a:pt x="2710802" y="137541"/>
                  </a:lnTo>
                  <a:lnTo>
                    <a:pt x="2709278" y="137541"/>
                  </a:lnTo>
                  <a:lnTo>
                    <a:pt x="2702407" y="142430"/>
                  </a:lnTo>
                  <a:lnTo>
                    <a:pt x="2695371" y="145732"/>
                  </a:lnTo>
                  <a:lnTo>
                    <a:pt x="2688069" y="147624"/>
                  </a:lnTo>
                  <a:lnTo>
                    <a:pt x="2680322" y="148209"/>
                  </a:lnTo>
                  <a:lnTo>
                    <a:pt x="2668092" y="146735"/>
                  </a:lnTo>
                  <a:lnTo>
                    <a:pt x="2658986" y="142113"/>
                  </a:lnTo>
                  <a:lnTo>
                    <a:pt x="2653322" y="134073"/>
                  </a:lnTo>
                  <a:lnTo>
                    <a:pt x="2651366" y="122301"/>
                  </a:lnTo>
                  <a:lnTo>
                    <a:pt x="2712428" y="122301"/>
                  </a:lnTo>
                  <a:lnTo>
                    <a:pt x="2712428" y="114681"/>
                  </a:lnTo>
                  <a:close/>
                </a:path>
                <a:path w="4780915" h="1748154">
                  <a:moveTo>
                    <a:pt x="4780775" y="304812"/>
                  </a:moveTo>
                  <a:lnTo>
                    <a:pt x="10668" y="304812"/>
                  </a:lnTo>
                  <a:lnTo>
                    <a:pt x="10668" y="0"/>
                  </a:lnTo>
                  <a:lnTo>
                    <a:pt x="0" y="0"/>
                  </a:lnTo>
                  <a:lnTo>
                    <a:pt x="0" y="1748028"/>
                  </a:lnTo>
                  <a:lnTo>
                    <a:pt x="10668" y="1748028"/>
                  </a:lnTo>
                  <a:lnTo>
                    <a:pt x="10668" y="315480"/>
                  </a:lnTo>
                  <a:lnTo>
                    <a:pt x="4780775" y="315480"/>
                  </a:lnTo>
                  <a:lnTo>
                    <a:pt x="4780775" y="30481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0" name="object 80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5402865" y="5250846"/>
              <a:ext cx="1504092" cy="138874"/>
            </a:xfrm>
            <a:prstGeom prst="rect">
              <a:avLst/>
            </a:prstGeom>
          </p:spPr>
        </p:pic>
        <p:pic>
          <p:nvPicPr>
            <p:cNvPr id="81" name="object 81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5398293" y="5482780"/>
              <a:ext cx="453104" cy="135826"/>
            </a:xfrm>
            <a:prstGeom prst="rect">
              <a:avLst/>
            </a:prstGeom>
          </p:spPr>
        </p:pic>
        <p:pic>
          <p:nvPicPr>
            <p:cNvPr id="82" name="object 82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5883402" y="5487447"/>
              <a:ext cx="93059" cy="131159"/>
            </a:xfrm>
            <a:prstGeom prst="rect">
              <a:avLst/>
            </a:prstGeom>
          </p:spPr>
        </p:pic>
        <p:sp>
          <p:nvSpPr>
            <p:cNvPr id="83" name="object 83"/>
            <p:cNvSpPr/>
            <p:nvPr/>
          </p:nvSpPr>
          <p:spPr>
            <a:xfrm>
              <a:off x="5396763" y="5711761"/>
              <a:ext cx="912494" cy="137795"/>
            </a:xfrm>
            <a:custGeom>
              <a:avLst/>
              <a:gdLst/>
              <a:ahLst/>
              <a:cxnLst/>
              <a:rect l="l" t="t" r="r" b="b"/>
              <a:pathLst>
                <a:path w="912495" h="137795">
                  <a:moveTo>
                    <a:pt x="50393" y="3060"/>
                  </a:moveTo>
                  <a:lnTo>
                    <a:pt x="39725" y="1536"/>
                  </a:lnTo>
                  <a:lnTo>
                    <a:pt x="36830" y="10083"/>
                  </a:lnTo>
                  <a:lnTo>
                    <a:pt x="32969" y="19634"/>
                  </a:lnTo>
                  <a:lnTo>
                    <a:pt x="11430" y="61810"/>
                  </a:lnTo>
                  <a:lnTo>
                    <a:pt x="0" y="77825"/>
                  </a:lnTo>
                  <a:lnTo>
                    <a:pt x="7620" y="83921"/>
                  </a:lnTo>
                  <a:lnTo>
                    <a:pt x="11315" y="79044"/>
                  </a:lnTo>
                  <a:lnTo>
                    <a:pt x="15430" y="73444"/>
                  </a:lnTo>
                  <a:lnTo>
                    <a:pt x="19837" y="66992"/>
                  </a:lnTo>
                  <a:lnTo>
                    <a:pt x="24384" y="59537"/>
                  </a:lnTo>
                  <a:lnTo>
                    <a:pt x="24384" y="137363"/>
                  </a:lnTo>
                  <a:lnTo>
                    <a:pt x="36576" y="137363"/>
                  </a:lnTo>
                  <a:lnTo>
                    <a:pt x="36576" y="59537"/>
                  </a:lnTo>
                  <a:lnTo>
                    <a:pt x="36576" y="44208"/>
                  </a:lnTo>
                  <a:lnTo>
                    <a:pt x="33528" y="44208"/>
                  </a:lnTo>
                  <a:lnTo>
                    <a:pt x="38989" y="33058"/>
                  </a:lnTo>
                  <a:lnTo>
                    <a:pt x="43713" y="22491"/>
                  </a:lnTo>
                  <a:lnTo>
                    <a:pt x="47548" y="12484"/>
                  </a:lnTo>
                  <a:lnTo>
                    <a:pt x="50393" y="3060"/>
                  </a:lnTo>
                  <a:close/>
                </a:path>
                <a:path w="912495" h="137795">
                  <a:moveTo>
                    <a:pt x="146494" y="45732"/>
                  </a:moveTo>
                  <a:lnTo>
                    <a:pt x="100685" y="45732"/>
                  </a:lnTo>
                  <a:lnTo>
                    <a:pt x="100685" y="3060"/>
                  </a:lnTo>
                  <a:lnTo>
                    <a:pt x="88493" y="3060"/>
                  </a:lnTo>
                  <a:lnTo>
                    <a:pt x="88493" y="45732"/>
                  </a:lnTo>
                  <a:lnTo>
                    <a:pt x="45821" y="45732"/>
                  </a:lnTo>
                  <a:lnTo>
                    <a:pt x="45821" y="54965"/>
                  </a:lnTo>
                  <a:lnTo>
                    <a:pt x="88493" y="54965"/>
                  </a:lnTo>
                  <a:lnTo>
                    <a:pt x="88493" y="123647"/>
                  </a:lnTo>
                  <a:lnTo>
                    <a:pt x="51917" y="123647"/>
                  </a:lnTo>
                  <a:lnTo>
                    <a:pt x="51917" y="132791"/>
                  </a:lnTo>
                  <a:lnTo>
                    <a:pt x="141922" y="132791"/>
                  </a:lnTo>
                  <a:lnTo>
                    <a:pt x="141922" y="123647"/>
                  </a:lnTo>
                  <a:lnTo>
                    <a:pt x="100685" y="123647"/>
                  </a:lnTo>
                  <a:lnTo>
                    <a:pt x="100685" y="54965"/>
                  </a:lnTo>
                  <a:lnTo>
                    <a:pt x="146494" y="54965"/>
                  </a:lnTo>
                  <a:lnTo>
                    <a:pt x="146494" y="45732"/>
                  </a:lnTo>
                  <a:close/>
                </a:path>
                <a:path w="912495" h="137795">
                  <a:moveTo>
                    <a:pt x="298983" y="80873"/>
                  </a:moveTo>
                  <a:lnTo>
                    <a:pt x="289839" y="80873"/>
                  </a:lnTo>
                  <a:lnTo>
                    <a:pt x="289839" y="62585"/>
                  </a:lnTo>
                  <a:lnTo>
                    <a:pt x="277647" y="62585"/>
                  </a:lnTo>
                  <a:lnTo>
                    <a:pt x="277647" y="70205"/>
                  </a:lnTo>
                  <a:lnTo>
                    <a:pt x="277647" y="80873"/>
                  </a:lnTo>
                  <a:lnTo>
                    <a:pt x="277647" y="90017"/>
                  </a:lnTo>
                  <a:lnTo>
                    <a:pt x="277647" y="102209"/>
                  </a:lnTo>
                  <a:lnTo>
                    <a:pt x="233362" y="102209"/>
                  </a:lnTo>
                  <a:lnTo>
                    <a:pt x="233362" y="90017"/>
                  </a:lnTo>
                  <a:lnTo>
                    <a:pt x="277647" y="90017"/>
                  </a:lnTo>
                  <a:lnTo>
                    <a:pt x="277647" y="80873"/>
                  </a:lnTo>
                  <a:lnTo>
                    <a:pt x="233362" y="80873"/>
                  </a:lnTo>
                  <a:lnTo>
                    <a:pt x="233362" y="70205"/>
                  </a:lnTo>
                  <a:lnTo>
                    <a:pt x="277647" y="70205"/>
                  </a:lnTo>
                  <a:lnTo>
                    <a:pt x="277647" y="62585"/>
                  </a:lnTo>
                  <a:lnTo>
                    <a:pt x="233362" y="62585"/>
                  </a:lnTo>
                  <a:lnTo>
                    <a:pt x="233362" y="51816"/>
                  </a:lnTo>
                  <a:lnTo>
                    <a:pt x="283743" y="51816"/>
                  </a:lnTo>
                  <a:lnTo>
                    <a:pt x="283743" y="44196"/>
                  </a:lnTo>
                  <a:lnTo>
                    <a:pt x="283743" y="33528"/>
                  </a:lnTo>
                  <a:lnTo>
                    <a:pt x="283743" y="25908"/>
                  </a:lnTo>
                  <a:lnTo>
                    <a:pt x="273075" y="25908"/>
                  </a:lnTo>
                  <a:lnTo>
                    <a:pt x="273075" y="33528"/>
                  </a:lnTo>
                  <a:lnTo>
                    <a:pt x="273075" y="44196"/>
                  </a:lnTo>
                  <a:lnTo>
                    <a:pt x="233362" y="44196"/>
                  </a:lnTo>
                  <a:lnTo>
                    <a:pt x="233362" y="33528"/>
                  </a:lnTo>
                  <a:lnTo>
                    <a:pt x="273075" y="33528"/>
                  </a:lnTo>
                  <a:lnTo>
                    <a:pt x="273075" y="25908"/>
                  </a:lnTo>
                  <a:lnTo>
                    <a:pt x="233362" y="25908"/>
                  </a:lnTo>
                  <a:lnTo>
                    <a:pt x="233362" y="16764"/>
                  </a:lnTo>
                  <a:lnTo>
                    <a:pt x="297459" y="16764"/>
                  </a:lnTo>
                  <a:lnTo>
                    <a:pt x="297459" y="7620"/>
                  </a:lnTo>
                  <a:lnTo>
                    <a:pt x="233362" y="7620"/>
                  </a:lnTo>
                  <a:lnTo>
                    <a:pt x="233362" y="0"/>
                  </a:lnTo>
                  <a:lnTo>
                    <a:pt x="221170" y="0"/>
                  </a:lnTo>
                  <a:lnTo>
                    <a:pt x="221170" y="7620"/>
                  </a:lnTo>
                  <a:lnTo>
                    <a:pt x="160210" y="7620"/>
                  </a:lnTo>
                  <a:lnTo>
                    <a:pt x="160210" y="16764"/>
                  </a:lnTo>
                  <a:lnTo>
                    <a:pt x="221170" y="16764"/>
                  </a:lnTo>
                  <a:lnTo>
                    <a:pt x="221170" y="25908"/>
                  </a:lnTo>
                  <a:lnTo>
                    <a:pt x="221170" y="33528"/>
                  </a:lnTo>
                  <a:lnTo>
                    <a:pt x="221170" y="44196"/>
                  </a:lnTo>
                  <a:lnTo>
                    <a:pt x="183070" y="44196"/>
                  </a:lnTo>
                  <a:lnTo>
                    <a:pt x="183070" y="33528"/>
                  </a:lnTo>
                  <a:lnTo>
                    <a:pt x="221170" y="33528"/>
                  </a:lnTo>
                  <a:lnTo>
                    <a:pt x="221170" y="25908"/>
                  </a:lnTo>
                  <a:lnTo>
                    <a:pt x="172402" y="25908"/>
                  </a:lnTo>
                  <a:lnTo>
                    <a:pt x="172402" y="51816"/>
                  </a:lnTo>
                  <a:lnTo>
                    <a:pt x="221170" y="51816"/>
                  </a:lnTo>
                  <a:lnTo>
                    <a:pt x="221170" y="62585"/>
                  </a:lnTo>
                  <a:lnTo>
                    <a:pt x="167830" y="62585"/>
                  </a:lnTo>
                  <a:lnTo>
                    <a:pt x="167830" y="70205"/>
                  </a:lnTo>
                  <a:lnTo>
                    <a:pt x="221170" y="70205"/>
                  </a:lnTo>
                  <a:lnTo>
                    <a:pt x="221170" y="80873"/>
                  </a:lnTo>
                  <a:lnTo>
                    <a:pt x="157162" y="80873"/>
                  </a:lnTo>
                  <a:lnTo>
                    <a:pt x="157162" y="90017"/>
                  </a:lnTo>
                  <a:lnTo>
                    <a:pt x="221170" y="90017"/>
                  </a:lnTo>
                  <a:lnTo>
                    <a:pt x="221170" y="102209"/>
                  </a:lnTo>
                  <a:lnTo>
                    <a:pt x="166306" y="102209"/>
                  </a:lnTo>
                  <a:lnTo>
                    <a:pt x="166306" y="109829"/>
                  </a:lnTo>
                  <a:lnTo>
                    <a:pt x="221170" y="109829"/>
                  </a:lnTo>
                  <a:lnTo>
                    <a:pt x="221170" y="122021"/>
                  </a:lnTo>
                  <a:lnTo>
                    <a:pt x="219646" y="123634"/>
                  </a:lnTo>
                  <a:lnTo>
                    <a:pt x="218122" y="125158"/>
                  </a:lnTo>
                  <a:lnTo>
                    <a:pt x="215074" y="126682"/>
                  </a:lnTo>
                  <a:lnTo>
                    <a:pt x="195262" y="126682"/>
                  </a:lnTo>
                  <a:lnTo>
                    <a:pt x="196786" y="137350"/>
                  </a:lnTo>
                  <a:lnTo>
                    <a:pt x="222694" y="137350"/>
                  </a:lnTo>
                  <a:lnTo>
                    <a:pt x="225742" y="135826"/>
                  </a:lnTo>
                  <a:lnTo>
                    <a:pt x="228790" y="132778"/>
                  </a:lnTo>
                  <a:lnTo>
                    <a:pt x="231838" y="131254"/>
                  </a:lnTo>
                  <a:lnTo>
                    <a:pt x="233362" y="128206"/>
                  </a:lnTo>
                  <a:lnTo>
                    <a:pt x="233362" y="109829"/>
                  </a:lnTo>
                  <a:lnTo>
                    <a:pt x="289839" y="109829"/>
                  </a:lnTo>
                  <a:lnTo>
                    <a:pt x="289839" y="90017"/>
                  </a:lnTo>
                  <a:lnTo>
                    <a:pt x="298983" y="90017"/>
                  </a:lnTo>
                  <a:lnTo>
                    <a:pt x="298983" y="80873"/>
                  </a:lnTo>
                  <a:close/>
                </a:path>
                <a:path w="912495" h="137795">
                  <a:moveTo>
                    <a:pt x="451586" y="70205"/>
                  </a:moveTo>
                  <a:lnTo>
                    <a:pt x="433298" y="32016"/>
                  </a:lnTo>
                  <a:lnTo>
                    <a:pt x="426681" y="27444"/>
                  </a:lnTo>
                  <a:lnTo>
                    <a:pt x="423341" y="25133"/>
                  </a:lnTo>
                  <a:lnTo>
                    <a:pt x="411962" y="20396"/>
                  </a:lnTo>
                  <a:lnTo>
                    <a:pt x="399427" y="17653"/>
                  </a:lnTo>
                  <a:lnTo>
                    <a:pt x="386054" y="16776"/>
                  </a:lnTo>
                  <a:lnTo>
                    <a:pt x="375285" y="17818"/>
                  </a:lnTo>
                  <a:lnTo>
                    <a:pt x="375285" y="27444"/>
                  </a:lnTo>
                  <a:lnTo>
                    <a:pt x="374472" y="42265"/>
                  </a:lnTo>
                  <a:lnTo>
                    <a:pt x="364617" y="83921"/>
                  </a:lnTo>
                  <a:lnTo>
                    <a:pt x="340233" y="109829"/>
                  </a:lnTo>
                  <a:lnTo>
                    <a:pt x="334137" y="109829"/>
                  </a:lnTo>
                  <a:lnTo>
                    <a:pt x="331089" y="108305"/>
                  </a:lnTo>
                  <a:lnTo>
                    <a:pt x="328041" y="102209"/>
                  </a:lnTo>
                  <a:lnTo>
                    <a:pt x="324993" y="97637"/>
                  </a:lnTo>
                  <a:lnTo>
                    <a:pt x="323469" y="91541"/>
                  </a:lnTo>
                  <a:lnTo>
                    <a:pt x="323583" y="82562"/>
                  </a:lnTo>
                  <a:lnTo>
                    <a:pt x="324345" y="73914"/>
                  </a:lnTo>
                  <a:lnTo>
                    <a:pt x="347002" y="40081"/>
                  </a:lnTo>
                  <a:lnTo>
                    <a:pt x="375285" y="27444"/>
                  </a:lnTo>
                  <a:lnTo>
                    <a:pt x="375285" y="17818"/>
                  </a:lnTo>
                  <a:lnTo>
                    <a:pt x="334137" y="38112"/>
                  </a:lnTo>
                  <a:lnTo>
                    <a:pt x="312712" y="71628"/>
                  </a:lnTo>
                  <a:lnTo>
                    <a:pt x="311277" y="83921"/>
                  </a:lnTo>
                  <a:lnTo>
                    <a:pt x="311823" y="91401"/>
                  </a:lnTo>
                  <a:lnTo>
                    <a:pt x="331089" y="120599"/>
                  </a:lnTo>
                  <a:lnTo>
                    <a:pt x="338709" y="120599"/>
                  </a:lnTo>
                  <a:lnTo>
                    <a:pt x="348449" y="118859"/>
                  </a:lnTo>
                  <a:lnTo>
                    <a:pt x="357187" y="113690"/>
                  </a:lnTo>
                  <a:lnTo>
                    <a:pt x="360718" y="109829"/>
                  </a:lnTo>
                  <a:lnTo>
                    <a:pt x="365074" y="105079"/>
                  </a:lnTo>
                  <a:lnTo>
                    <a:pt x="382765" y="63715"/>
                  </a:lnTo>
                  <a:lnTo>
                    <a:pt x="387578" y="27444"/>
                  </a:lnTo>
                  <a:lnTo>
                    <a:pt x="399313" y="28028"/>
                  </a:lnTo>
                  <a:lnTo>
                    <a:pt x="435965" y="52628"/>
                  </a:lnTo>
                  <a:lnTo>
                    <a:pt x="439394" y="71729"/>
                  </a:lnTo>
                  <a:lnTo>
                    <a:pt x="438264" y="82562"/>
                  </a:lnTo>
                  <a:lnTo>
                    <a:pt x="413194" y="111937"/>
                  </a:lnTo>
                  <a:lnTo>
                    <a:pt x="381381" y="120599"/>
                  </a:lnTo>
                  <a:lnTo>
                    <a:pt x="384429" y="129743"/>
                  </a:lnTo>
                  <a:lnTo>
                    <a:pt x="422668" y="119837"/>
                  </a:lnTo>
                  <a:lnTo>
                    <a:pt x="450443" y="83299"/>
                  </a:lnTo>
                  <a:lnTo>
                    <a:pt x="451586" y="70205"/>
                  </a:lnTo>
                  <a:close/>
                </a:path>
                <a:path w="912495" h="137795">
                  <a:moveTo>
                    <a:pt x="604075" y="79349"/>
                  </a:moveTo>
                  <a:lnTo>
                    <a:pt x="541502" y="79349"/>
                  </a:lnTo>
                  <a:lnTo>
                    <a:pt x="541502" y="53441"/>
                  </a:lnTo>
                  <a:lnTo>
                    <a:pt x="596455" y="53441"/>
                  </a:lnTo>
                  <a:lnTo>
                    <a:pt x="596455" y="44196"/>
                  </a:lnTo>
                  <a:lnTo>
                    <a:pt x="541502" y="44196"/>
                  </a:lnTo>
                  <a:lnTo>
                    <a:pt x="541502" y="19812"/>
                  </a:lnTo>
                  <a:lnTo>
                    <a:pt x="569963" y="16002"/>
                  </a:lnTo>
                  <a:lnTo>
                    <a:pt x="581240" y="14249"/>
                  </a:lnTo>
                  <a:lnTo>
                    <a:pt x="590359" y="12192"/>
                  </a:lnTo>
                  <a:lnTo>
                    <a:pt x="585787" y="3048"/>
                  </a:lnTo>
                  <a:lnTo>
                    <a:pt x="565150" y="7073"/>
                  </a:lnTo>
                  <a:lnTo>
                    <a:pt x="539635" y="10096"/>
                  </a:lnTo>
                  <a:lnTo>
                    <a:pt x="508977" y="12268"/>
                  </a:lnTo>
                  <a:lnTo>
                    <a:pt x="472922" y="13716"/>
                  </a:lnTo>
                  <a:lnTo>
                    <a:pt x="474446" y="22860"/>
                  </a:lnTo>
                  <a:lnTo>
                    <a:pt x="487299" y="22606"/>
                  </a:lnTo>
                  <a:lnTo>
                    <a:pt x="500735" y="21907"/>
                  </a:lnTo>
                  <a:lnTo>
                    <a:pt x="529310" y="19812"/>
                  </a:lnTo>
                  <a:lnTo>
                    <a:pt x="529310" y="44196"/>
                  </a:lnTo>
                  <a:lnTo>
                    <a:pt x="469874" y="44196"/>
                  </a:lnTo>
                  <a:lnTo>
                    <a:pt x="469874" y="53441"/>
                  </a:lnTo>
                  <a:lnTo>
                    <a:pt x="529310" y="53441"/>
                  </a:lnTo>
                  <a:lnTo>
                    <a:pt x="529310" y="79349"/>
                  </a:lnTo>
                  <a:lnTo>
                    <a:pt x="463778" y="79349"/>
                  </a:lnTo>
                  <a:lnTo>
                    <a:pt x="463778" y="90017"/>
                  </a:lnTo>
                  <a:lnTo>
                    <a:pt x="529310" y="90017"/>
                  </a:lnTo>
                  <a:lnTo>
                    <a:pt x="529310" y="123634"/>
                  </a:lnTo>
                  <a:lnTo>
                    <a:pt x="527786" y="123634"/>
                  </a:lnTo>
                  <a:lnTo>
                    <a:pt x="526262" y="125158"/>
                  </a:lnTo>
                  <a:lnTo>
                    <a:pt x="503402" y="125158"/>
                  </a:lnTo>
                  <a:lnTo>
                    <a:pt x="504926" y="135826"/>
                  </a:lnTo>
                  <a:lnTo>
                    <a:pt x="533882" y="135826"/>
                  </a:lnTo>
                  <a:lnTo>
                    <a:pt x="536930" y="132778"/>
                  </a:lnTo>
                  <a:lnTo>
                    <a:pt x="539978" y="131254"/>
                  </a:lnTo>
                  <a:lnTo>
                    <a:pt x="541502" y="128206"/>
                  </a:lnTo>
                  <a:lnTo>
                    <a:pt x="541502" y="90017"/>
                  </a:lnTo>
                  <a:lnTo>
                    <a:pt x="604075" y="90017"/>
                  </a:lnTo>
                  <a:lnTo>
                    <a:pt x="604075" y="79349"/>
                  </a:lnTo>
                  <a:close/>
                </a:path>
                <a:path w="912495" h="137795">
                  <a:moveTo>
                    <a:pt x="751992" y="54965"/>
                  </a:moveTo>
                  <a:lnTo>
                    <a:pt x="747420" y="45732"/>
                  </a:lnTo>
                  <a:lnTo>
                    <a:pt x="703224" y="62585"/>
                  </a:lnTo>
                  <a:lnTo>
                    <a:pt x="700176" y="54965"/>
                  </a:lnTo>
                  <a:lnTo>
                    <a:pt x="692556" y="51828"/>
                  </a:lnTo>
                  <a:lnTo>
                    <a:pt x="675792" y="51828"/>
                  </a:lnTo>
                  <a:lnTo>
                    <a:pt x="663600" y="54965"/>
                  </a:lnTo>
                  <a:lnTo>
                    <a:pt x="660552" y="54965"/>
                  </a:lnTo>
                  <a:lnTo>
                    <a:pt x="659028" y="56489"/>
                  </a:lnTo>
                  <a:lnTo>
                    <a:pt x="657415" y="56489"/>
                  </a:lnTo>
                  <a:lnTo>
                    <a:pt x="662635" y="49860"/>
                  </a:lnTo>
                  <a:lnTo>
                    <a:pt x="666838" y="43827"/>
                  </a:lnTo>
                  <a:lnTo>
                    <a:pt x="670153" y="38392"/>
                  </a:lnTo>
                  <a:lnTo>
                    <a:pt x="672744" y="33540"/>
                  </a:lnTo>
                  <a:lnTo>
                    <a:pt x="730656" y="33540"/>
                  </a:lnTo>
                  <a:lnTo>
                    <a:pt x="730656" y="24396"/>
                  </a:lnTo>
                  <a:lnTo>
                    <a:pt x="675792" y="24396"/>
                  </a:lnTo>
                  <a:lnTo>
                    <a:pt x="678840" y="18300"/>
                  </a:lnTo>
                  <a:lnTo>
                    <a:pt x="680364" y="12204"/>
                  </a:lnTo>
                  <a:lnTo>
                    <a:pt x="680364" y="6108"/>
                  </a:lnTo>
                  <a:lnTo>
                    <a:pt x="668172" y="6108"/>
                  </a:lnTo>
                  <a:lnTo>
                    <a:pt x="663600" y="24396"/>
                  </a:lnTo>
                  <a:lnTo>
                    <a:pt x="623887" y="24396"/>
                  </a:lnTo>
                  <a:lnTo>
                    <a:pt x="623887" y="33540"/>
                  </a:lnTo>
                  <a:lnTo>
                    <a:pt x="659028" y="33540"/>
                  </a:lnTo>
                  <a:lnTo>
                    <a:pt x="651268" y="46951"/>
                  </a:lnTo>
                  <a:lnTo>
                    <a:pt x="641807" y="59677"/>
                  </a:lnTo>
                  <a:lnTo>
                    <a:pt x="630656" y="71551"/>
                  </a:lnTo>
                  <a:lnTo>
                    <a:pt x="617791" y="82397"/>
                  </a:lnTo>
                  <a:lnTo>
                    <a:pt x="625411" y="90017"/>
                  </a:lnTo>
                  <a:lnTo>
                    <a:pt x="657580" y="65201"/>
                  </a:lnTo>
                  <a:lnTo>
                    <a:pt x="675792" y="59537"/>
                  </a:lnTo>
                  <a:lnTo>
                    <a:pt x="687984" y="59537"/>
                  </a:lnTo>
                  <a:lnTo>
                    <a:pt x="691032" y="62585"/>
                  </a:lnTo>
                  <a:lnTo>
                    <a:pt x="692556" y="67157"/>
                  </a:lnTo>
                  <a:lnTo>
                    <a:pt x="681964" y="72847"/>
                  </a:lnTo>
                  <a:lnTo>
                    <a:pt x="672934" y="78397"/>
                  </a:lnTo>
                  <a:lnTo>
                    <a:pt x="665340" y="83654"/>
                  </a:lnTo>
                  <a:lnTo>
                    <a:pt x="659028" y="88493"/>
                  </a:lnTo>
                  <a:lnTo>
                    <a:pt x="652843" y="94589"/>
                  </a:lnTo>
                  <a:lnTo>
                    <a:pt x="649795" y="102209"/>
                  </a:lnTo>
                  <a:lnTo>
                    <a:pt x="649795" y="117449"/>
                  </a:lnTo>
                  <a:lnTo>
                    <a:pt x="691210" y="132473"/>
                  </a:lnTo>
                  <a:lnTo>
                    <a:pt x="707796" y="132791"/>
                  </a:lnTo>
                  <a:lnTo>
                    <a:pt x="729513" y="132600"/>
                  </a:lnTo>
                  <a:lnTo>
                    <a:pt x="739521" y="132143"/>
                  </a:lnTo>
                  <a:lnTo>
                    <a:pt x="748944" y="131267"/>
                  </a:lnTo>
                  <a:lnTo>
                    <a:pt x="747420" y="120497"/>
                  </a:lnTo>
                  <a:lnTo>
                    <a:pt x="738352" y="121627"/>
                  </a:lnTo>
                  <a:lnTo>
                    <a:pt x="727417" y="122643"/>
                  </a:lnTo>
                  <a:lnTo>
                    <a:pt x="715060" y="123367"/>
                  </a:lnTo>
                  <a:lnTo>
                    <a:pt x="701700" y="123647"/>
                  </a:lnTo>
                  <a:lnTo>
                    <a:pt x="690257" y="123342"/>
                  </a:lnTo>
                  <a:lnTo>
                    <a:pt x="660552" y="112877"/>
                  </a:lnTo>
                  <a:lnTo>
                    <a:pt x="660552" y="108305"/>
                  </a:lnTo>
                  <a:lnTo>
                    <a:pt x="662825" y="100520"/>
                  </a:lnTo>
                  <a:lnTo>
                    <a:pt x="669505" y="92875"/>
                  </a:lnTo>
                  <a:lnTo>
                    <a:pt x="680491" y="84950"/>
                  </a:lnTo>
                  <a:lnTo>
                    <a:pt x="695604" y="76301"/>
                  </a:lnTo>
                  <a:lnTo>
                    <a:pt x="695604" y="108305"/>
                  </a:lnTo>
                  <a:lnTo>
                    <a:pt x="706272" y="108305"/>
                  </a:lnTo>
                  <a:lnTo>
                    <a:pt x="706272" y="71729"/>
                  </a:lnTo>
                  <a:lnTo>
                    <a:pt x="732561" y="61633"/>
                  </a:lnTo>
                  <a:lnTo>
                    <a:pt x="743140" y="57797"/>
                  </a:lnTo>
                  <a:lnTo>
                    <a:pt x="751992" y="54965"/>
                  </a:lnTo>
                  <a:close/>
                </a:path>
                <a:path w="912495" h="137795">
                  <a:moveTo>
                    <a:pt x="819150" y="68681"/>
                  </a:moveTo>
                  <a:lnTo>
                    <a:pt x="818134" y="65633"/>
                  </a:lnTo>
                  <a:lnTo>
                    <a:pt x="816102" y="59537"/>
                  </a:lnTo>
                  <a:lnTo>
                    <a:pt x="813054" y="61061"/>
                  </a:lnTo>
                  <a:lnTo>
                    <a:pt x="806958" y="62585"/>
                  </a:lnTo>
                  <a:lnTo>
                    <a:pt x="800862" y="65633"/>
                  </a:lnTo>
                  <a:lnTo>
                    <a:pt x="800862" y="38100"/>
                  </a:lnTo>
                  <a:lnTo>
                    <a:pt x="814578" y="38100"/>
                  </a:lnTo>
                  <a:lnTo>
                    <a:pt x="814578" y="28956"/>
                  </a:lnTo>
                  <a:lnTo>
                    <a:pt x="800862" y="28956"/>
                  </a:lnTo>
                  <a:lnTo>
                    <a:pt x="800862" y="1524"/>
                  </a:lnTo>
                  <a:lnTo>
                    <a:pt x="788670" y="1524"/>
                  </a:lnTo>
                  <a:lnTo>
                    <a:pt x="788670" y="28956"/>
                  </a:lnTo>
                  <a:lnTo>
                    <a:pt x="768858" y="28956"/>
                  </a:lnTo>
                  <a:lnTo>
                    <a:pt x="768858" y="38100"/>
                  </a:lnTo>
                  <a:lnTo>
                    <a:pt x="788670" y="38100"/>
                  </a:lnTo>
                  <a:lnTo>
                    <a:pt x="788670" y="70205"/>
                  </a:lnTo>
                  <a:lnTo>
                    <a:pt x="778002" y="73253"/>
                  </a:lnTo>
                  <a:lnTo>
                    <a:pt x="768858" y="76301"/>
                  </a:lnTo>
                  <a:lnTo>
                    <a:pt x="764286" y="76301"/>
                  </a:lnTo>
                  <a:lnTo>
                    <a:pt x="767334" y="86969"/>
                  </a:lnTo>
                  <a:lnTo>
                    <a:pt x="771906" y="85445"/>
                  </a:lnTo>
                  <a:lnTo>
                    <a:pt x="779526" y="82397"/>
                  </a:lnTo>
                  <a:lnTo>
                    <a:pt x="788670" y="79349"/>
                  </a:lnTo>
                  <a:lnTo>
                    <a:pt x="788670" y="123634"/>
                  </a:lnTo>
                  <a:lnTo>
                    <a:pt x="787146" y="126682"/>
                  </a:lnTo>
                  <a:lnTo>
                    <a:pt x="768858" y="126682"/>
                  </a:lnTo>
                  <a:lnTo>
                    <a:pt x="770382" y="135826"/>
                  </a:lnTo>
                  <a:lnTo>
                    <a:pt x="793242" y="135826"/>
                  </a:lnTo>
                  <a:lnTo>
                    <a:pt x="796290" y="132778"/>
                  </a:lnTo>
                  <a:lnTo>
                    <a:pt x="799338" y="131254"/>
                  </a:lnTo>
                  <a:lnTo>
                    <a:pt x="800862" y="128206"/>
                  </a:lnTo>
                  <a:lnTo>
                    <a:pt x="800862" y="79349"/>
                  </a:lnTo>
                  <a:lnTo>
                    <a:pt x="800862" y="76301"/>
                  </a:lnTo>
                  <a:lnTo>
                    <a:pt x="808482" y="71729"/>
                  </a:lnTo>
                  <a:lnTo>
                    <a:pt x="814578" y="70205"/>
                  </a:lnTo>
                  <a:lnTo>
                    <a:pt x="819150" y="68681"/>
                  </a:lnTo>
                  <a:close/>
                </a:path>
                <a:path w="912495" h="137795">
                  <a:moveTo>
                    <a:pt x="912202" y="126682"/>
                  </a:moveTo>
                  <a:lnTo>
                    <a:pt x="880198" y="106781"/>
                  </a:lnTo>
                  <a:lnTo>
                    <a:pt x="884986" y="100685"/>
                  </a:lnTo>
                  <a:lnTo>
                    <a:pt x="888733" y="95897"/>
                  </a:lnTo>
                  <a:lnTo>
                    <a:pt x="895819" y="83731"/>
                  </a:lnTo>
                  <a:lnTo>
                    <a:pt x="901179" y="70205"/>
                  </a:lnTo>
                  <a:lnTo>
                    <a:pt x="902893" y="62585"/>
                  </a:lnTo>
                  <a:lnTo>
                    <a:pt x="904582" y="54965"/>
                  </a:lnTo>
                  <a:lnTo>
                    <a:pt x="901534" y="53441"/>
                  </a:lnTo>
                  <a:lnTo>
                    <a:pt x="890866" y="53441"/>
                  </a:lnTo>
                  <a:lnTo>
                    <a:pt x="890866" y="62585"/>
                  </a:lnTo>
                  <a:lnTo>
                    <a:pt x="888873" y="72580"/>
                  </a:lnTo>
                  <a:lnTo>
                    <a:pt x="885151" y="82207"/>
                  </a:lnTo>
                  <a:lnTo>
                    <a:pt x="879729" y="91516"/>
                  </a:lnTo>
                  <a:lnTo>
                    <a:pt x="872578" y="100685"/>
                  </a:lnTo>
                  <a:lnTo>
                    <a:pt x="871054" y="99161"/>
                  </a:lnTo>
                  <a:lnTo>
                    <a:pt x="851154" y="62585"/>
                  </a:lnTo>
                  <a:lnTo>
                    <a:pt x="890866" y="62585"/>
                  </a:lnTo>
                  <a:lnTo>
                    <a:pt x="890866" y="53441"/>
                  </a:lnTo>
                  <a:lnTo>
                    <a:pt x="849630" y="53441"/>
                  </a:lnTo>
                  <a:lnTo>
                    <a:pt x="851154" y="47244"/>
                  </a:lnTo>
                  <a:lnTo>
                    <a:pt x="851154" y="39624"/>
                  </a:lnTo>
                  <a:lnTo>
                    <a:pt x="852678" y="33528"/>
                  </a:lnTo>
                  <a:lnTo>
                    <a:pt x="909154" y="33528"/>
                  </a:lnTo>
                  <a:lnTo>
                    <a:pt x="909154" y="24384"/>
                  </a:lnTo>
                  <a:lnTo>
                    <a:pt x="852678" y="24384"/>
                  </a:lnTo>
                  <a:lnTo>
                    <a:pt x="852678" y="1524"/>
                  </a:lnTo>
                  <a:lnTo>
                    <a:pt x="842010" y="1524"/>
                  </a:lnTo>
                  <a:lnTo>
                    <a:pt x="842010" y="24384"/>
                  </a:lnTo>
                  <a:lnTo>
                    <a:pt x="822198" y="24384"/>
                  </a:lnTo>
                  <a:lnTo>
                    <a:pt x="822198" y="33528"/>
                  </a:lnTo>
                  <a:lnTo>
                    <a:pt x="840486" y="33528"/>
                  </a:lnTo>
                  <a:lnTo>
                    <a:pt x="836752" y="61620"/>
                  </a:lnTo>
                  <a:lnTo>
                    <a:pt x="830008" y="86398"/>
                  </a:lnTo>
                  <a:lnTo>
                    <a:pt x="820127" y="108038"/>
                  </a:lnTo>
                  <a:lnTo>
                    <a:pt x="806958" y="126682"/>
                  </a:lnTo>
                  <a:lnTo>
                    <a:pt x="813054" y="132778"/>
                  </a:lnTo>
                  <a:lnTo>
                    <a:pt x="822769" y="121323"/>
                  </a:lnTo>
                  <a:lnTo>
                    <a:pt x="831342" y="107746"/>
                  </a:lnTo>
                  <a:lnTo>
                    <a:pt x="838771" y="92189"/>
                  </a:lnTo>
                  <a:lnTo>
                    <a:pt x="845058" y="74777"/>
                  </a:lnTo>
                  <a:lnTo>
                    <a:pt x="848791" y="83629"/>
                  </a:lnTo>
                  <a:lnTo>
                    <a:pt x="853262" y="91922"/>
                  </a:lnTo>
                  <a:lnTo>
                    <a:pt x="858596" y="99631"/>
                  </a:lnTo>
                  <a:lnTo>
                    <a:pt x="864958" y="106781"/>
                  </a:lnTo>
                  <a:lnTo>
                    <a:pt x="855764" y="114198"/>
                  </a:lnTo>
                  <a:lnTo>
                    <a:pt x="846594" y="120357"/>
                  </a:lnTo>
                  <a:lnTo>
                    <a:pt x="837438" y="125082"/>
                  </a:lnTo>
                  <a:lnTo>
                    <a:pt x="828294" y="128206"/>
                  </a:lnTo>
                  <a:lnTo>
                    <a:pt x="831342" y="135826"/>
                  </a:lnTo>
                  <a:lnTo>
                    <a:pt x="843343" y="132067"/>
                  </a:lnTo>
                  <a:lnTo>
                    <a:pt x="854214" y="127444"/>
                  </a:lnTo>
                  <a:lnTo>
                    <a:pt x="863955" y="121653"/>
                  </a:lnTo>
                  <a:lnTo>
                    <a:pt x="872578" y="114401"/>
                  </a:lnTo>
                  <a:lnTo>
                    <a:pt x="881468" y="121653"/>
                  </a:lnTo>
                  <a:lnTo>
                    <a:pt x="889914" y="127444"/>
                  </a:lnTo>
                  <a:lnTo>
                    <a:pt x="898093" y="132067"/>
                  </a:lnTo>
                  <a:lnTo>
                    <a:pt x="906106" y="135826"/>
                  </a:lnTo>
                  <a:lnTo>
                    <a:pt x="912202" y="12668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4" name="object 84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6340982" y="5716333"/>
              <a:ext cx="93059" cy="131254"/>
            </a:xfrm>
            <a:prstGeom prst="rect">
              <a:avLst/>
            </a:prstGeom>
          </p:spPr>
        </p:pic>
        <p:pic>
          <p:nvPicPr>
            <p:cNvPr id="85" name="object 85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5398293" y="5942171"/>
              <a:ext cx="1508664" cy="135826"/>
            </a:xfrm>
            <a:prstGeom prst="rect">
              <a:avLst/>
            </a:prstGeom>
          </p:spPr>
        </p:pic>
        <p:pic>
          <p:nvPicPr>
            <p:cNvPr id="86" name="object 86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5399817" y="6171057"/>
              <a:ext cx="1516284" cy="135826"/>
            </a:xfrm>
            <a:prstGeom prst="rect">
              <a:avLst/>
            </a:prstGeom>
          </p:spPr>
        </p:pic>
        <p:pic>
          <p:nvPicPr>
            <p:cNvPr id="87" name="object 87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7077742" y="6169533"/>
              <a:ext cx="292893" cy="137350"/>
            </a:xfrm>
            <a:prstGeom prst="rect">
              <a:avLst/>
            </a:prstGeom>
          </p:spPr>
        </p:pic>
        <p:pic>
          <p:nvPicPr>
            <p:cNvPr id="88" name="object 88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5398293" y="6395466"/>
              <a:ext cx="1272159" cy="14039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43484" y="370332"/>
            <a:ext cx="9827260" cy="5994400"/>
            <a:chOff x="443484" y="370332"/>
            <a:chExt cx="9827260" cy="5994400"/>
          </a:xfrm>
        </p:grpSpPr>
        <p:sp>
          <p:nvSpPr>
            <p:cNvPr id="3" name="object 3"/>
            <p:cNvSpPr/>
            <p:nvPr/>
          </p:nvSpPr>
          <p:spPr>
            <a:xfrm>
              <a:off x="443484" y="370332"/>
              <a:ext cx="9827260" cy="5994400"/>
            </a:xfrm>
            <a:custGeom>
              <a:avLst/>
              <a:gdLst/>
              <a:ahLst/>
              <a:cxnLst/>
              <a:rect l="l" t="t" r="r" b="b"/>
              <a:pathLst>
                <a:path w="9827260" h="5994400">
                  <a:moveTo>
                    <a:pt x="9826751" y="5993891"/>
                  </a:moveTo>
                  <a:lnTo>
                    <a:pt x="0" y="5993891"/>
                  </a:lnTo>
                  <a:lnTo>
                    <a:pt x="0" y="0"/>
                  </a:lnTo>
                  <a:lnTo>
                    <a:pt x="9826751" y="0"/>
                  </a:lnTo>
                  <a:lnTo>
                    <a:pt x="9826751" y="5993891"/>
                  </a:lnTo>
                  <a:close/>
                </a:path>
              </a:pathLst>
            </a:custGeom>
            <a:solidFill>
              <a:srgbClr val="F4F4D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573500" y="4641913"/>
              <a:ext cx="9568815" cy="1526540"/>
            </a:xfrm>
            <a:custGeom>
              <a:avLst/>
              <a:gdLst/>
              <a:ahLst/>
              <a:cxnLst/>
              <a:rect l="l" t="t" r="r" b="b"/>
              <a:pathLst>
                <a:path w="9568815" h="1526539">
                  <a:moveTo>
                    <a:pt x="0" y="0"/>
                  </a:moveTo>
                  <a:lnTo>
                    <a:pt x="9568815" y="0"/>
                  </a:lnTo>
                  <a:lnTo>
                    <a:pt x="9568815" y="1526095"/>
                  </a:lnTo>
                  <a:lnTo>
                    <a:pt x="0" y="1526095"/>
                  </a:lnTo>
                  <a:lnTo>
                    <a:pt x="0" y="0"/>
                  </a:lnTo>
                  <a:close/>
                </a:path>
              </a:pathLst>
            </a:custGeom>
            <a:ln w="10677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04825" y="469772"/>
              <a:ext cx="85439" cy="111347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0076" y="494157"/>
              <a:ext cx="77819" cy="90011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710171" y="468248"/>
              <a:ext cx="116839" cy="113030"/>
            </a:xfrm>
            <a:custGeom>
              <a:avLst/>
              <a:gdLst/>
              <a:ahLst/>
              <a:cxnLst/>
              <a:rect l="l" t="t" r="r" b="b"/>
              <a:pathLst>
                <a:path w="116840" h="113029">
                  <a:moveTo>
                    <a:pt x="18300" y="91059"/>
                  </a:moveTo>
                  <a:lnTo>
                    <a:pt x="0" y="91059"/>
                  </a:lnTo>
                  <a:lnTo>
                    <a:pt x="0" y="112395"/>
                  </a:lnTo>
                  <a:lnTo>
                    <a:pt x="18300" y="112395"/>
                  </a:lnTo>
                  <a:lnTo>
                    <a:pt x="18300" y="91059"/>
                  </a:lnTo>
                  <a:close/>
                </a:path>
                <a:path w="116840" h="113029">
                  <a:moveTo>
                    <a:pt x="116497" y="102209"/>
                  </a:moveTo>
                  <a:lnTo>
                    <a:pt x="92113" y="102209"/>
                  </a:lnTo>
                  <a:lnTo>
                    <a:pt x="92113" y="0"/>
                  </a:lnTo>
                  <a:lnTo>
                    <a:pt x="82969" y="0"/>
                  </a:lnTo>
                  <a:lnTo>
                    <a:pt x="81445" y="6096"/>
                  </a:lnTo>
                  <a:lnTo>
                    <a:pt x="79921" y="10668"/>
                  </a:lnTo>
                  <a:lnTo>
                    <a:pt x="75349" y="12192"/>
                  </a:lnTo>
                  <a:lnTo>
                    <a:pt x="72301" y="15240"/>
                  </a:lnTo>
                  <a:lnTo>
                    <a:pt x="64592" y="16764"/>
                  </a:lnTo>
                  <a:lnTo>
                    <a:pt x="55448" y="16764"/>
                  </a:lnTo>
                  <a:lnTo>
                    <a:pt x="55448" y="25908"/>
                  </a:lnTo>
                  <a:lnTo>
                    <a:pt x="79921" y="25908"/>
                  </a:lnTo>
                  <a:lnTo>
                    <a:pt x="79921" y="102209"/>
                  </a:lnTo>
                  <a:lnTo>
                    <a:pt x="55448" y="102209"/>
                  </a:lnTo>
                  <a:lnTo>
                    <a:pt x="55448" y="112877"/>
                  </a:lnTo>
                  <a:lnTo>
                    <a:pt x="116497" y="112877"/>
                  </a:lnTo>
                  <a:lnTo>
                    <a:pt x="116497" y="10220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52582" y="466724"/>
              <a:ext cx="169354" cy="117443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080659" y="463581"/>
              <a:ext cx="265366" cy="120586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372028" y="472820"/>
              <a:ext cx="289750" cy="140398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716737" y="454437"/>
              <a:ext cx="459105" cy="135921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2472594" y="881729"/>
              <a:ext cx="5781675" cy="3521075"/>
            </a:xfrm>
            <a:custGeom>
              <a:avLst/>
              <a:gdLst/>
              <a:ahLst/>
              <a:cxnLst/>
              <a:rect l="l" t="t" r="r" b="b"/>
              <a:pathLst>
                <a:path w="5781675" h="3521075">
                  <a:moveTo>
                    <a:pt x="0" y="0"/>
                  </a:moveTo>
                  <a:lnTo>
                    <a:pt x="3146869" y="0"/>
                  </a:lnTo>
                  <a:lnTo>
                    <a:pt x="3146869" y="3215449"/>
                  </a:lnTo>
                  <a:lnTo>
                    <a:pt x="0" y="3215449"/>
                  </a:lnTo>
                  <a:lnTo>
                    <a:pt x="0" y="0"/>
                  </a:lnTo>
                  <a:close/>
                </a:path>
                <a:path w="5781675" h="3521075">
                  <a:moveTo>
                    <a:pt x="3157537" y="0"/>
                  </a:moveTo>
                  <a:lnTo>
                    <a:pt x="5781293" y="0"/>
                  </a:lnTo>
                  <a:lnTo>
                    <a:pt x="5781293" y="3215449"/>
                  </a:lnTo>
                  <a:lnTo>
                    <a:pt x="3157537" y="3215449"/>
                  </a:lnTo>
                  <a:lnTo>
                    <a:pt x="3157537" y="0"/>
                  </a:lnTo>
                  <a:close/>
                </a:path>
                <a:path w="5781675" h="3521075">
                  <a:moveTo>
                    <a:pt x="0" y="3226117"/>
                  </a:moveTo>
                  <a:lnTo>
                    <a:pt x="3146869" y="3226117"/>
                  </a:lnTo>
                  <a:lnTo>
                    <a:pt x="3146869" y="3482435"/>
                  </a:lnTo>
                  <a:lnTo>
                    <a:pt x="0" y="3482435"/>
                  </a:lnTo>
                  <a:lnTo>
                    <a:pt x="0" y="3226117"/>
                  </a:lnTo>
                  <a:close/>
                </a:path>
                <a:path w="5781675" h="3521075">
                  <a:moveTo>
                    <a:pt x="3157537" y="3226117"/>
                  </a:moveTo>
                  <a:lnTo>
                    <a:pt x="5781293" y="3226117"/>
                  </a:lnTo>
                  <a:lnTo>
                    <a:pt x="5781293" y="3482435"/>
                  </a:lnTo>
                  <a:lnTo>
                    <a:pt x="3157537" y="3482435"/>
                  </a:lnTo>
                  <a:lnTo>
                    <a:pt x="3157537" y="3226117"/>
                  </a:lnTo>
                  <a:close/>
                </a:path>
                <a:path w="5781675" h="3521075">
                  <a:moveTo>
                    <a:pt x="0" y="3493198"/>
                  </a:moveTo>
                  <a:lnTo>
                    <a:pt x="3146869" y="3493198"/>
                  </a:lnTo>
                  <a:lnTo>
                    <a:pt x="3146869" y="3520630"/>
                  </a:lnTo>
                  <a:lnTo>
                    <a:pt x="0" y="3520630"/>
                  </a:lnTo>
                  <a:lnTo>
                    <a:pt x="0" y="3493198"/>
                  </a:lnTo>
                  <a:close/>
                </a:path>
                <a:path w="5781675" h="3521075">
                  <a:moveTo>
                    <a:pt x="3157537" y="3493198"/>
                  </a:moveTo>
                  <a:lnTo>
                    <a:pt x="5781293" y="3493198"/>
                  </a:lnTo>
                  <a:lnTo>
                    <a:pt x="5781293" y="3520630"/>
                  </a:lnTo>
                  <a:lnTo>
                    <a:pt x="3157537" y="3520630"/>
                  </a:lnTo>
                  <a:lnTo>
                    <a:pt x="3157537" y="3493198"/>
                  </a:lnTo>
                  <a:close/>
                </a:path>
              </a:pathLst>
            </a:custGeom>
            <a:ln w="1067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3967448" y="1225296"/>
              <a:ext cx="66040" cy="387985"/>
            </a:xfrm>
            <a:custGeom>
              <a:avLst/>
              <a:gdLst/>
              <a:ahLst/>
              <a:cxnLst/>
              <a:rect l="l" t="t" r="r" b="b"/>
              <a:pathLst>
                <a:path w="66039" h="387984">
                  <a:moveTo>
                    <a:pt x="0" y="0"/>
                  </a:moveTo>
                  <a:lnTo>
                    <a:pt x="23153" y="14754"/>
                  </a:lnTo>
                  <a:lnTo>
                    <a:pt x="44279" y="37957"/>
                  </a:lnTo>
                  <a:lnTo>
                    <a:pt x="59672" y="65445"/>
                  </a:lnTo>
                  <a:lnTo>
                    <a:pt x="65627" y="93059"/>
                  </a:lnTo>
                  <a:lnTo>
                    <a:pt x="64343" y="145626"/>
                  </a:lnTo>
                  <a:lnTo>
                    <a:pt x="63482" y="195558"/>
                  </a:lnTo>
                  <a:lnTo>
                    <a:pt x="62960" y="243792"/>
                  </a:lnTo>
                  <a:lnTo>
                    <a:pt x="62692" y="291263"/>
                  </a:lnTo>
                  <a:lnTo>
                    <a:pt x="62593" y="338910"/>
                  </a:lnTo>
                  <a:lnTo>
                    <a:pt x="62579" y="387667"/>
                  </a:lnTo>
                </a:path>
              </a:pathLst>
            </a:custGeom>
            <a:ln w="86944">
              <a:solidFill>
                <a:srgbClr val="BF080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3133058" y="1677066"/>
              <a:ext cx="127000" cy="453390"/>
            </a:xfrm>
            <a:custGeom>
              <a:avLst/>
              <a:gdLst/>
              <a:ahLst/>
              <a:cxnLst/>
              <a:rect l="l" t="t" r="r" b="b"/>
              <a:pathLst>
                <a:path w="127000" h="453389">
                  <a:moveTo>
                    <a:pt x="126587" y="0"/>
                  </a:moveTo>
                  <a:lnTo>
                    <a:pt x="123553" y="40226"/>
                  </a:lnTo>
                  <a:lnTo>
                    <a:pt x="115188" y="90548"/>
                  </a:lnTo>
                  <a:lnTo>
                    <a:pt x="102594" y="147725"/>
                  </a:lnTo>
                  <a:lnTo>
                    <a:pt x="86875" y="208517"/>
                  </a:lnTo>
                  <a:lnTo>
                    <a:pt x="69133" y="269683"/>
                  </a:lnTo>
                  <a:lnTo>
                    <a:pt x="50471" y="327984"/>
                  </a:lnTo>
                  <a:lnTo>
                    <a:pt x="31993" y="380180"/>
                  </a:lnTo>
                  <a:lnTo>
                    <a:pt x="14802" y="423030"/>
                  </a:lnTo>
                  <a:lnTo>
                    <a:pt x="0" y="453294"/>
                  </a:lnTo>
                </a:path>
              </a:pathLst>
            </a:custGeom>
            <a:ln w="86944">
              <a:solidFill>
                <a:srgbClr val="BFA50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3276504" y="1577816"/>
              <a:ext cx="1656714" cy="267335"/>
            </a:xfrm>
            <a:custGeom>
              <a:avLst/>
              <a:gdLst/>
              <a:ahLst/>
              <a:cxnLst/>
              <a:rect l="l" t="t" r="r" b="b"/>
              <a:pathLst>
                <a:path w="1656714" h="267335">
                  <a:moveTo>
                    <a:pt x="0" y="158781"/>
                  </a:moveTo>
                  <a:lnTo>
                    <a:pt x="61625" y="148776"/>
                  </a:lnTo>
                  <a:lnTo>
                    <a:pt x="99866" y="143202"/>
                  </a:lnTo>
                  <a:lnTo>
                    <a:pt x="142537" y="137301"/>
                  </a:lnTo>
                  <a:lnTo>
                    <a:pt x="189247" y="131112"/>
                  </a:lnTo>
                  <a:lnTo>
                    <a:pt x="239604" y="124675"/>
                  </a:lnTo>
                  <a:lnTo>
                    <a:pt x="293219" y="118031"/>
                  </a:lnTo>
                  <a:lnTo>
                    <a:pt x="349698" y="111219"/>
                  </a:lnTo>
                  <a:lnTo>
                    <a:pt x="408652" y="104280"/>
                  </a:lnTo>
                  <a:lnTo>
                    <a:pt x="469688" y="97253"/>
                  </a:lnTo>
                  <a:lnTo>
                    <a:pt x="532416" y="90179"/>
                  </a:lnTo>
                  <a:lnTo>
                    <a:pt x="596444" y="83098"/>
                  </a:lnTo>
                  <a:lnTo>
                    <a:pt x="661382" y="76049"/>
                  </a:lnTo>
                  <a:lnTo>
                    <a:pt x="726838" y="69073"/>
                  </a:lnTo>
                  <a:lnTo>
                    <a:pt x="792420" y="62210"/>
                  </a:lnTo>
                  <a:lnTo>
                    <a:pt x="857738" y="55499"/>
                  </a:lnTo>
                  <a:lnTo>
                    <a:pt x="922400" y="48981"/>
                  </a:lnTo>
                  <a:lnTo>
                    <a:pt x="986015" y="42696"/>
                  </a:lnTo>
                  <a:lnTo>
                    <a:pt x="1048193" y="36684"/>
                  </a:lnTo>
                  <a:lnTo>
                    <a:pt x="1108540" y="30984"/>
                  </a:lnTo>
                  <a:lnTo>
                    <a:pt x="1166667" y="25637"/>
                  </a:lnTo>
                  <a:lnTo>
                    <a:pt x="1222183" y="20683"/>
                  </a:lnTo>
                  <a:lnTo>
                    <a:pt x="1274695" y="16163"/>
                  </a:lnTo>
                  <a:lnTo>
                    <a:pt x="1323813" y="12115"/>
                  </a:lnTo>
                  <a:lnTo>
                    <a:pt x="1369146" y="8579"/>
                  </a:lnTo>
                  <a:lnTo>
                    <a:pt x="1410301" y="5597"/>
                  </a:lnTo>
                  <a:lnTo>
                    <a:pt x="1478518" y="1452"/>
                  </a:lnTo>
                  <a:lnTo>
                    <a:pt x="1525333" y="0"/>
                  </a:lnTo>
                  <a:lnTo>
                    <a:pt x="1577959" y="2788"/>
                  </a:lnTo>
                  <a:lnTo>
                    <a:pt x="1615886" y="11275"/>
                  </a:lnTo>
                  <a:lnTo>
                    <a:pt x="1640618" y="24663"/>
                  </a:lnTo>
                  <a:lnTo>
                    <a:pt x="1653660" y="42154"/>
                  </a:lnTo>
                  <a:lnTo>
                    <a:pt x="1656514" y="62949"/>
                  </a:lnTo>
                  <a:lnTo>
                    <a:pt x="1650687" y="86252"/>
                  </a:lnTo>
                  <a:lnTo>
                    <a:pt x="1619000" y="137186"/>
                  </a:lnTo>
                  <a:lnTo>
                    <a:pt x="1570634" y="188574"/>
                  </a:lnTo>
                  <a:lnTo>
                    <a:pt x="1517620" y="234031"/>
                  </a:lnTo>
                  <a:lnTo>
                    <a:pt x="1493131" y="252542"/>
                  </a:lnTo>
                  <a:lnTo>
                    <a:pt x="1471993" y="267176"/>
                  </a:lnTo>
                </a:path>
              </a:pathLst>
            </a:custGeom>
            <a:ln w="86944">
              <a:solidFill>
                <a:srgbClr val="3DBF0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3525107" y="2026110"/>
              <a:ext cx="880744" cy="94615"/>
            </a:xfrm>
            <a:custGeom>
              <a:avLst/>
              <a:gdLst/>
              <a:ahLst/>
              <a:cxnLst/>
              <a:rect l="l" t="t" r="r" b="b"/>
              <a:pathLst>
                <a:path w="880745" h="94614">
                  <a:moveTo>
                    <a:pt x="0" y="84439"/>
                  </a:moveTo>
                  <a:lnTo>
                    <a:pt x="36083" y="90130"/>
                  </a:lnTo>
                  <a:lnTo>
                    <a:pt x="73425" y="93392"/>
                  </a:lnTo>
                  <a:lnTo>
                    <a:pt x="108750" y="94083"/>
                  </a:lnTo>
                  <a:lnTo>
                    <a:pt x="138779" y="92059"/>
                  </a:lnTo>
                  <a:lnTo>
                    <a:pt x="190232" y="85107"/>
                  </a:lnTo>
                  <a:lnTo>
                    <a:pt x="242901" y="77348"/>
                  </a:lnTo>
                  <a:lnTo>
                    <a:pt x="296407" y="68993"/>
                  </a:lnTo>
                  <a:lnTo>
                    <a:pt x="350375" y="60256"/>
                  </a:lnTo>
                  <a:lnTo>
                    <a:pt x="404427" y="51348"/>
                  </a:lnTo>
                  <a:lnTo>
                    <a:pt x="458188" y="42481"/>
                  </a:lnTo>
                  <a:lnTo>
                    <a:pt x="511279" y="33868"/>
                  </a:lnTo>
                  <a:lnTo>
                    <a:pt x="563326" y="25722"/>
                  </a:lnTo>
                  <a:lnTo>
                    <a:pt x="613950" y="18255"/>
                  </a:lnTo>
                  <a:lnTo>
                    <a:pt x="662775" y="11678"/>
                  </a:lnTo>
                  <a:lnTo>
                    <a:pt x="709425" y="6205"/>
                  </a:lnTo>
                  <a:lnTo>
                    <a:pt x="753522" y="2047"/>
                  </a:lnTo>
                  <a:lnTo>
                    <a:pt x="794131" y="0"/>
                  </a:lnTo>
                  <a:lnTo>
                    <a:pt x="827722" y="1666"/>
                  </a:lnTo>
                  <a:lnTo>
                    <a:pt x="855883" y="5048"/>
                  </a:lnTo>
                  <a:lnTo>
                    <a:pt x="880205" y="8143"/>
                  </a:lnTo>
                </a:path>
              </a:pathLst>
            </a:custGeom>
            <a:ln w="86944">
              <a:solidFill>
                <a:srgbClr val="08BF7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3154394" y="2467927"/>
              <a:ext cx="1655445" cy="131445"/>
            </a:xfrm>
            <a:custGeom>
              <a:avLst/>
              <a:gdLst/>
              <a:ahLst/>
              <a:cxnLst/>
              <a:rect l="l" t="t" r="r" b="b"/>
              <a:pathLst>
                <a:path w="1655445" h="131444">
                  <a:moveTo>
                    <a:pt x="0" y="115824"/>
                  </a:moveTo>
                  <a:lnTo>
                    <a:pt x="46529" y="125363"/>
                  </a:lnTo>
                  <a:lnTo>
                    <a:pt x="93059" y="130160"/>
                  </a:lnTo>
                  <a:lnTo>
                    <a:pt x="139588" y="131064"/>
                  </a:lnTo>
                  <a:lnTo>
                    <a:pt x="186118" y="128919"/>
                  </a:lnTo>
                  <a:lnTo>
                    <a:pt x="232648" y="124572"/>
                  </a:lnTo>
                  <a:lnTo>
                    <a:pt x="279177" y="118872"/>
                  </a:lnTo>
                  <a:lnTo>
                    <a:pt x="326886" y="112969"/>
                  </a:lnTo>
                  <a:lnTo>
                    <a:pt x="374731" y="106943"/>
                  </a:lnTo>
                  <a:lnTo>
                    <a:pt x="422718" y="100823"/>
                  </a:lnTo>
                  <a:lnTo>
                    <a:pt x="470851" y="94638"/>
                  </a:lnTo>
                  <a:lnTo>
                    <a:pt x="519137" y="88414"/>
                  </a:lnTo>
                  <a:lnTo>
                    <a:pt x="567580" y="82182"/>
                  </a:lnTo>
                  <a:lnTo>
                    <a:pt x="616185" y="75968"/>
                  </a:lnTo>
                  <a:lnTo>
                    <a:pt x="664959" y="69803"/>
                  </a:lnTo>
                  <a:lnTo>
                    <a:pt x="713905" y="63713"/>
                  </a:lnTo>
                  <a:lnTo>
                    <a:pt x="763030" y="57728"/>
                  </a:lnTo>
                  <a:lnTo>
                    <a:pt x="812339" y="51875"/>
                  </a:lnTo>
                  <a:lnTo>
                    <a:pt x="861837" y="46184"/>
                  </a:lnTo>
                  <a:lnTo>
                    <a:pt x="911529" y="40682"/>
                  </a:lnTo>
                  <a:lnTo>
                    <a:pt x="961420" y="35398"/>
                  </a:lnTo>
                  <a:lnTo>
                    <a:pt x="1011516" y="30361"/>
                  </a:lnTo>
                  <a:lnTo>
                    <a:pt x="1061822" y="25598"/>
                  </a:lnTo>
                  <a:lnTo>
                    <a:pt x="1112343" y="21138"/>
                  </a:lnTo>
                  <a:lnTo>
                    <a:pt x="1163084" y="17010"/>
                  </a:lnTo>
                  <a:lnTo>
                    <a:pt x="1214052" y="13242"/>
                  </a:lnTo>
                  <a:lnTo>
                    <a:pt x="1265250" y="9862"/>
                  </a:lnTo>
                  <a:lnTo>
                    <a:pt x="1316685" y="6899"/>
                  </a:lnTo>
                  <a:lnTo>
                    <a:pt x="1368361" y="4381"/>
                  </a:lnTo>
                  <a:lnTo>
                    <a:pt x="1416301" y="2187"/>
                  </a:lnTo>
                  <a:lnTo>
                    <a:pt x="1464070" y="543"/>
                  </a:lnTo>
                  <a:lnTo>
                    <a:pt x="1511748" y="0"/>
                  </a:lnTo>
                  <a:lnTo>
                    <a:pt x="1559418" y="1107"/>
                  </a:lnTo>
                  <a:lnTo>
                    <a:pt x="1607163" y="4416"/>
                  </a:lnTo>
                  <a:lnTo>
                    <a:pt x="1655063" y="10477"/>
                  </a:lnTo>
                </a:path>
              </a:pathLst>
            </a:custGeom>
            <a:ln w="86944">
              <a:solidFill>
                <a:srgbClr val="0870B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2998850" y="2656998"/>
              <a:ext cx="677545" cy="1079500"/>
            </a:xfrm>
            <a:custGeom>
              <a:avLst/>
              <a:gdLst/>
              <a:ahLst/>
              <a:cxnLst/>
              <a:rect l="l" t="t" r="r" b="b"/>
              <a:pathLst>
                <a:path w="677545" h="1079500">
                  <a:moveTo>
                    <a:pt x="675798" y="0"/>
                  </a:moveTo>
                  <a:lnTo>
                    <a:pt x="676797" y="21755"/>
                  </a:lnTo>
                  <a:lnTo>
                    <a:pt x="676929" y="47101"/>
                  </a:lnTo>
                  <a:lnTo>
                    <a:pt x="675329" y="74446"/>
                  </a:lnTo>
                  <a:lnTo>
                    <a:pt x="664395" y="130620"/>
                  </a:lnTo>
                  <a:lnTo>
                    <a:pt x="644872" y="195778"/>
                  </a:lnTo>
                  <a:lnTo>
                    <a:pt x="632133" y="232032"/>
                  </a:lnTo>
                  <a:lnTo>
                    <a:pt x="617443" y="270410"/>
                  </a:lnTo>
                  <a:lnTo>
                    <a:pt x="600825" y="310669"/>
                  </a:lnTo>
                  <a:lnTo>
                    <a:pt x="582304" y="352565"/>
                  </a:lnTo>
                  <a:lnTo>
                    <a:pt x="561904" y="395855"/>
                  </a:lnTo>
                  <a:lnTo>
                    <a:pt x="539650" y="440294"/>
                  </a:lnTo>
                  <a:lnTo>
                    <a:pt x="515567" y="485639"/>
                  </a:lnTo>
                  <a:lnTo>
                    <a:pt x="489679" y="531646"/>
                  </a:lnTo>
                  <a:lnTo>
                    <a:pt x="462010" y="578072"/>
                  </a:lnTo>
                  <a:lnTo>
                    <a:pt x="432584" y="624672"/>
                  </a:lnTo>
                  <a:lnTo>
                    <a:pt x="401428" y="671203"/>
                  </a:lnTo>
                  <a:lnTo>
                    <a:pt x="368563" y="717421"/>
                  </a:lnTo>
                  <a:lnTo>
                    <a:pt x="334017" y="763082"/>
                  </a:lnTo>
                  <a:lnTo>
                    <a:pt x="297811" y="807944"/>
                  </a:lnTo>
                  <a:lnTo>
                    <a:pt x="259973" y="851761"/>
                  </a:lnTo>
                  <a:lnTo>
                    <a:pt x="220524" y="894290"/>
                  </a:lnTo>
                  <a:lnTo>
                    <a:pt x="179491" y="935287"/>
                  </a:lnTo>
                  <a:lnTo>
                    <a:pt x="136898" y="974509"/>
                  </a:lnTo>
                  <a:lnTo>
                    <a:pt x="92768" y="1011713"/>
                  </a:lnTo>
                  <a:lnTo>
                    <a:pt x="47127" y="1046653"/>
                  </a:lnTo>
                  <a:lnTo>
                    <a:pt x="0" y="1079087"/>
                  </a:lnTo>
                </a:path>
              </a:pathLst>
            </a:custGeom>
            <a:ln w="86944">
              <a:solidFill>
                <a:srgbClr val="3D08B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4095654" y="2603563"/>
              <a:ext cx="1078865" cy="1099185"/>
            </a:xfrm>
            <a:custGeom>
              <a:avLst/>
              <a:gdLst/>
              <a:ahLst/>
              <a:cxnLst/>
              <a:rect l="l" t="t" r="r" b="b"/>
              <a:pathLst>
                <a:path w="1078864" h="1099185">
                  <a:moveTo>
                    <a:pt x="0" y="0"/>
                  </a:moveTo>
                  <a:lnTo>
                    <a:pt x="18407" y="24495"/>
                  </a:lnTo>
                  <a:lnTo>
                    <a:pt x="30670" y="53018"/>
                  </a:lnTo>
                  <a:lnTo>
                    <a:pt x="37504" y="83273"/>
                  </a:lnTo>
                  <a:lnTo>
                    <a:pt x="39624" y="112966"/>
                  </a:lnTo>
                  <a:lnTo>
                    <a:pt x="39624" y="167066"/>
                  </a:lnTo>
                  <a:lnTo>
                    <a:pt x="39624" y="221427"/>
                  </a:lnTo>
                  <a:lnTo>
                    <a:pt x="39624" y="755522"/>
                  </a:lnTo>
                  <a:lnTo>
                    <a:pt x="40224" y="802619"/>
                  </a:lnTo>
                  <a:lnTo>
                    <a:pt x="42335" y="845431"/>
                  </a:lnTo>
                  <a:lnTo>
                    <a:pt x="46427" y="884143"/>
                  </a:lnTo>
                  <a:lnTo>
                    <a:pt x="62420" y="950005"/>
                  </a:lnTo>
                  <a:lnTo>
                    <a:pt x="91944" y="1001683"/>
                  </a:lnTo>
                  <a:lnTo>
                    <a:pt x="138741" y="1040653"/>
                  </a:lnTo>
                  <a:lnTo>
                    <a:pt x="206553" y="1068393"/>
                  </a:lnTo>
                  <a:lnTo>
                    <a:pt x="249509" y="1078512"/>
                  </a:lnTo>
                  <a:lnTo>
                    <a:pt x="299122" y="1086378"/>
                  </a:lnTo>
                  <a:lnTo>
                    <a:pt x="355860" y="1092174"/>
                  </a:lnTo>
                  <a:lnTo>
                    <a:pt x="420191" y="1096086"/>
                  </a:lnTo>
                  <a:lnTo>
                    <a:pt x="492581" y="1098298"/>
                  </a:lnTo>
                  <a:lnTo>
                    <a:pt x="573500" y="1098994"/>
                  </a:lnTo>
                  <a:lnTo>
                    <a:pt x="655849" y="1098269"/>
                  </a:lnTo>
                  <a:lnTo>
                    <a:pt x="728786" y="1095911"/>
                  </a:lnTo>
                  <a:lnTo>
                    <a:pt x="792879" y="1091649"/>
                  </a:lnTo>
                  <a:lnTo>
                    <a:pt x="848690" y="1085208"/>
                  </a:lnTo>
                  <a:lnTo>
                    <a:pt x="896788" y="1076317"/>
                  </a:lnTo>
                  <a:lnTo>
                    <a:pt x="937736" y="1064702"/>
                  </a:lnTo>
                  <a:lnTo>
                    <a:pt x="1000446" y="1032212"/>
                  </a:lnTo>
                  <a:lnTo>
                    <a:pt x="1041346" y="985554"/>
                  </a:lnTo>
                  <a:lnTo>
                    <a:pt x="1064959" y="922548"/>
                  </a:lnTo>
                  <a:lnTo>
                    <a:pt x="1071696" y="884232"/>
                  </a:lnTo>
                  <a:lnTo>
                    <a:pt x="1075809" y="841010"/>
                  </a:lnTo>
                  <a:lnTo>
                    <a:pt x="1077861" y="792610"/>
                  </a:lnTo>
                  <a:lnTo>
                    <a:pt x="1078420" y="738758"/>
                  </a:lnTo>
                </a:path>
              </a:pathLst>
            </a:custGeom>
            <a:ln w="86944">
              <a:solidFill>
                <a:srgbClr val="BF08A5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0" name="object 2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761517" y="1084802"/>
              <a:ext cx="88487" cy="169449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039998" y="1629727"/>
              <a:ext cx="111347" cy="172497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404616" y="1454181"/>
              <a:ext cx="109823" cy="175545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331273" y="1944147"/>
              <a:ext cx="125158" cy="169354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948463" y="2431065"/>
              <a:ext cx="108394" cy="172497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422903" y="2715006"/>
              <a:ext cx="117443" cy="174021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18680" y="2659951"/>
              <a:ext cx="114395" cy="169449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646991" y="2182272"/>
              <a:ext cx="134207" cy="135826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5854445" y="2240280"/>
              <a:ext cx="27940" cy="27940"/>
            </a:xfrm>
            <a:custGeom>
              <a:avLst/>
              <a:gdLst/>
              <a:ahLst/>
              <a:cxnLst/>
              <a:rect l="l" t="t" r="r" b="b"/>
              <a:pathLst>
                <a:path w="27939" h="27939">
                  <a:moveTo>
                    <a:pt x="18288" y="27431"/>
                  </a:moveTo>
                  <a:lnTo>
                    <a:pt x="10668" y="27431"/>
                  </a:lnTo>
                  <a:lnTo>
                    <a:pt x="4572" y="24383"/>
                  </a:lnTo>
                  <a:lnTo>
                    <a:pt x="1524" y="21335"/>
                  </a:lnTo>
                  <a:lnTo>
                    <a:pt x="0" y="18287"/>
                  </a:lnTo>
                  <a:lnTo>
                    <a:pt x="0" y="13715"/>
                  </a:lnTo>
                  <a:lnTo>
                    <a:pt x="0" y="10667"/>
                  </a:lnTo>
                  <a:lnTo>
                    <a:pt x="1524" y="7619"/>
                  </a:lnTo>
                  <a:lnTo>
                    <a:pt x="7620" y="1523"/>
                  </a:lnTo>
                  <a:lnTo>
                    <a:pt x="10668" y="0"/>
                  </a:lnTo>
                  <a:lnTo>
                    <a:pt x="18288" y="0"/>
                  </a:lnTo>
                  <a:lnTo>
                    <a:pt x="21336" y="1523"/>
                  </a:lnTo>
                  <a:lnTo>
                    <a:pt x="24384" y="4571"/>
                  </a:lnTo>
                  <a:lnTo>
                    <a:pt x="27432" y="10667"/>
                  </a:lnTo>
                  <a:lnTo>
                    <a:pt x="27432" y="18287"/>
                  </a:lnTo>
                  <a:lnTo>
                    <a:pt x="24384" y="24383"/>
                  </a:lnTo>
                  <a:lnTo>
                    <a:pt x="18288" y="2743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9" name="object 29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950457" y="2183796"/>
              <a:ext cx="131254" cy="134302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6159531" y="2240280"/>
              <a:ext cx="27940" cy="27940"/>
            </a:xfrm>
            <a:custGeom>
              <a:avLst/>
              <a:gdLst/>
              <a:ahLst/>
              <a:cxnLst/>
              <a:rect l="l" t="t" r="r" b="b"/>
              <a:pathLst>
                <a:path w="27939" h="27939">
                  <a:moveTo>
                    <a:pt x="18288" y="27431"/>
                  </a:moveTo>
                  <a:lnTo>
                    <a:pt x="10668" y="27431"/>
                  </a:lnTo>
                  <a:lnTo>
                    <a:pt x="4572" y="24383"/>
                  </a:lnTo>
                  <a:lnTo>
                    <a:pt x="1524" y="21335"/>
                  </a:lnTo>
                  <a:lnTo>
                    <a:pt x="0" y="18287"/>
                  </a:lnTo>
                  <a:lnTo>
                    <a:pt x="0" y="13715"/>
                  </a:lnTo>
                  <a:lnTo>
                    <a:pt x="0" y="10667"/>
                  </a:lnTo>
                  <a:lnTo>
                    <a:pt x="1524" y="7619"/>
                  </a:lnTo>
                  <a:lnTo>
                    <a:pt x="7620" y="1523"/>
                  </a:lnTo>
                  <a:lnTo>
                    <a:pt x="10668" y="0"/>
                  </a:lnTo>
                  <a:lnTo>
                    <a:pt x="18288" y="0"/>
                  </a:lnTo>
                  <a:lnTo>
                    <a:pt x="21336" y="1523"/>
                  </a:lnTo>
                  <a:lnTo>
                    <a:pt x="24384" y="4571"/>
                  </a:lnTo>
                  <a:lnTo>
                    <a:pt x="27432" y="10667"/>
                  </a:lnTo>
                  <a:lnTo>
                    <a:pt x="27432" y="18287"/>
                  </a:lnTo>
                  <a:lnTo>
                    <a:pt x="24384" y="24383"/>
                  </a:lnTo>
                  <a:lnTo>
                    <a:pt x="18288" y="2743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1" name="object 31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261735" y="2186844"/>
              <a:ext cx="128111" cy="131254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6464522" y="2240280"/>
              <a:ext cx="27940" cy="27940"/>
            </a:xfrm>
            <a:custGeom>
              <a:avLst/>
              <a:gdLst/>
              <a:ahLst/>
              <a:cxnLst/>
              <a:rect l="l" t="t" r="r" b="b"/>
              <a:pathLst>
                <a:path w="27939" h="27939">
                  <a:moveTo>
                    <a:pt x="18383" y="27431"/>
                  </a:moveTo>
                  <a:lnTo>
                    <a:pt x="10763" y="27431"/>
                  </a:lnTo>
                  <a:lnTo>
                    <a:pt x="4667" y="24383"/>
                  </a:lnTo>
                  <a:lnTo>
                    <a:pt x="1524" y="21335"/>
                  </a:lnTo>
                  <a:lnTo>
                    <a:pt x="0" y="18287"/>
                  </a:lnTo>
                  <a:lnTo>
                    <a:pt x="0" y="13715"/>
                  </a:lnTo>
                  <a:lnTo>
                    <a:pt x="0" y="10667"/>
                  </a:lnTo>
                  <a:lnTo>
                    <a:pt x="1524" y="7619"/>
                  </a:lnTo>
                  <a:lnTo>
                    <a:pt x="4667" y="4571"/>
                  </a:lnTo>
                  <a:lnTo>
                    <a:pt x="7715" y="1523"/>
                  </a:lnTo>
                  <a:lnTo>
                    <a:pt x="10763" y="0"/>
                  </a:lnTo>
                  <a:lnTo>
                    <a:pt x="18383" y="0"/>
                  </a:lnTo>
                  <a:lnTo>
                    <a:pt x="21431" y="1523"/>
                  </a:lnTo>
                  <a:lnTo>
                    <a:pt x="27527" y="7619"/>
                  </a:lnTo>
                  <a:lnTo>
                    <a:pt x="27527" y="21335"/>
                  </a:lnTo>
                  <a:lnTo>
                    <a:pt x="24479" y="24383"/>
                  </a:lnTo>
                  <a:lnTo>
                    <a:pt x="18383" y="2743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3" name="object 33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563677" y="2180748"/>
              <a:ext cx="135826" cy="135826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6771131" y="2240184"/>
              <a:ext cx="27940" cy="27940"/>
            </a:xfrm>
            <a:custGeom>
              <a:avLst/>
              <a:gdLst/>
              <a:ahLst/>
              <a:cxnLst/>
              <a:rect l="l" t="t" r="r" b="b"/>
              <a:pathLst>
                <a:path w="27940" h="27939">
                  <a:moveTo>
                    <a:pt x="16859" y="27527"/>
                  </a:moveTo>
                  <a:lnTo>
                    <a:pt x="9239" y="27527"/>
                  </a:lnTo>
                  <a:lnTo>
                    <a:pt x="3048" y="24479"/>
                  </a:lnTo>
                  <a:lnTo>
                    <a:pt x="0" y="21431"/>
                  </a:lnTo>
                  <a:lnTo>
                    <a:pt x="0" y="13811"/>
                  </a:lnTo>
                  <a:lnTo>
                    <a:pt x="0" y="7619"/>
                  </a:lnTo>
                  <a:lnTo>
                    <a:pt x="6096" y="1523"/>
                  </a:lnTo>
                  <a:lnTo>
                    <a:pt x="9239" y="0"/>
                  </a:lnTo>
                  <a:lnTo>
                    <a:pt x="16859" y="0"/>
                  </a:lnTo>
                  <a:lnTo>
                    <a:pt x="19907" y="1523"/>
                  </a:lnTo>
                  <a:lnTo>
                    <a:pt x="26003" y="7619"/>
                  </a:lnTo>
                  <a:lnTo>
                    <a:pt x="27527" y="10667"/>
                  </a:lnTo>
                  <a:lnTo>
                    <a:pt x="27527" y="18383"/>
                  </a:lnTo>
                  <a:lnTo>
                    <a:pt x="26003" y="21431"/>
                  </a:lnTo>
                  <a:lnTo>
                    <a:pt x="22955" y="24479"/>
                  </a:lnTo>
                  <a:lnTo>
                    <a:pt x="16859" y="2752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5" name="object 35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861143" y="2182272"/>
              <a:ext cx="146494" cy="135826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7076211" y="2182278"/>
              <a:ext cx="332740" cy="135255"/>
            </a:xfrm>
            <a:custGeom>
              <a:avLst/>
              <a:gdLst/>
              <a:ahLst/>
              <a:cxnLst/>
              <a:rect l="l" t="t" r="r" b="b"/>
              <a:pathLst>
                <a:path w="332740" h="135255">
                  <a:moveTo>
                    <a:pt x="27520" y="68668"/>
                  </a:moveTo>
                  <a:lnTo>
                    <a:pt x="25996" y="65620"/>
                  </a:lnTo>
                  <a:lnTo>
                    <a:pt x="19900" y="59524"/>
                  </a:lnTo>
                  <a:lnTo>
                    <a:pt x="16852" y="58000"/>
                  </a:lnTo>
                  <a:lnTo>
                    <a:pt x="9144" y="58000"/>
                  </a:lnTo>
                  <a:lnTo>
                    <a:pt x="6096" y="59524"/>
                  </a:lnTo>
                  <a:lnTo>
                    <a:pt x="3048" y="62572"/>
                  </a:lnTo>
                  <a:lnTo>
                    <a:pt x="0" y="68668"/>
                  </a:lnTo>
                  <a:lnTo>
                    <a:pt x="0" y="71716"/>
                  </a:lnTo>
                  <a:lnTo>
                    <a:pt x="0" y="76288"/>
                  </a:lnTo>
                  <a:lnTo>
                    <a:pt x="3048" y="82384"/>
                  </a:lnTo>
                  <a:lnTo>
                    <a:pt x="6096" y="83908"/>
                  </a:lnTo>
                  <a:lnTo>
                    <a:pt x="9144" y="85534"/>
                  </a:lnTo>
                  <a:lnTo>
                    <a:pt x="16852" y="85534"/>
                  </a:lnTo>
                  <a:lnTo>
                    <a:pt x="19900" y="83908"/>
                  </a:lnTo>
                  <a:lnTo>
                    <a:pt x="22948" y="82384"/>
                  </a:lnTo>
                  <a:lnTo>
                    <a:pt x="25996" y="79336"/>
                  </a:lnTo>
                  <a:lnTo>
                    <a:pt x="27520" y="76288"/>
                  </a:lnTo>
                  <a:lnTo>
                    <a:pt x="27520" y="68668"/>
                  </a:lnTo>
                  <a:close/>
                </a:path>
                <a:path w="332740" h="135255">
                  <a:moveTo>
                    <a:pt x="170878" y="0"/>
                  </a:moveTo>
                  <a:lnTo>
                    <a:pt x="160210" y="0"/>
                  </a:lnTo>
                  <a:lnTo>
                    <a:pt x="160210" y="15240"/>
                  </a:lnTo>
                  <a:lnTo>
                    <a:pt x="170878" y="15240"/>
                  </a:lnTo>
                  <a:lnTo>
                    <a:pt x="170878" y="0"/>
                  </a:lnTo>
                  <a:close/>
                </a:path>
                <a:path w="332740" h="135255">
                  <a:moveTo>
                    <a:pt x="222783" y="88226"/>
                  </a:moveTo>
                  <a:lnTo>
                    <a:pt x="128206" y="88226"/>
                  </a:lnTo>
                  <a:lnTo>
                    <a:pt x="128206" y="72986"/>
                  </a:lnTo>
                  <a:lnTo>
                    <a:pt x="212026" y="72986"/>
                  </a:lnTo>
                  <a:lnTo>
                    <a:pt x="212026" y="65620"/>
                  </a:lnTo>
                  <a:lnTo>
                    <a:pt x="212026" y="65366"/>
                  </a:lnTo>
                  <a:lnTo>
                    <a:pt x="212026" y="46316"/>
                  </a:lnTo>
                  <a:lnTo>
                    <a:pt x="212026" y="45808"/>
                  </a:lnTo>
                  <a:lnTo>
                    <a:pt x="212026" y="36156"/>
                  </a:lnTo>
                  <a:lnTo>
                    <a:pt x="201358" y="36156"/>
                  </a:lnTo>
                  <a:lnTo>
                    <a:pt x="201358" y="46316"/>
                  </a:lnTo>
                  <a:lnTo>
                    <a:pt x="201358" y="65366"/>
                  </a:lnTo>
                  <a:lnTo>
                    <a:pt x="128206" y="65366"/>
                  </a:lnTo>
                  <a:lnTo>
                    <a:pt x="128206" y="46316"/>
                  </a:lnTo>
                  <a:lnTo>
                    <a:pt x="201358" y="46316"/>
                  </a:lnTo>
                  <a:lnTo>
                    <a:pt x="201358" y="36156"/>
                  </a:lnTo>
                  <a:lnTo>
                    <a:pt x="117538" y="36156"/>
                  </a:lnTo>
                  <a:lnTo>
                    <a:pt x="117538" y="46316"/>
                  </a:lnTo>
                  <a:lnTo>
                    <a:pt x="117538" y="65366"/>
                  </a:lnTo>
                  <a:lnTo>
                    <a:pt x="117538" y="135216"/>
                  </a:lnTo>
                  <a:lnTo>
                    <a:pt x="128206" y="135216"/>
                  </a:lnTo>
                  <a:lnTo>
                    <a:pt x="128206" y="130136"/>
                  </a:lnTo>
                  <a:lnTo>
                    <a:pt x="210502" y="130136"/>
                  </a:lnTo>
                  <a:lnTo>
                    <a:pt x="210502" y="134302"/>
                  </a:lnTo>
                  <a:lnTo>
                    <a:pt x="222783" y="134302"/>
                  </a:lnTo>
                  <a:lnTo>
                    <a:pt x="222783" y="97726"/>
                  </a:lnTo>
                  <a:lnTo>
                    <a:pt x="210502" y="97726"/>
                  </a:lnTo>
                  <a:lnTo>
                    <a:pt x="210502" y="119976"/>
                  </a:lnTo>
                  <a:lnTo>
                    <a:pt x="128206" y="119976"/>
                  </a:lnTo>
                  <a:lnTo>
                    <a:pt x="128206" y="97116"/>
                  </a:lnTo>
                  <a:lnTo>
                    <a:pt x="222783" y="97116"/>
                  </a:lnTo>
                  <a:lnTo>
                    <a:pt x="222783" y="88226"/>
                  </a:lnTo>
                  <a:close/>
                </a:path>
                <a:path w="332740" h="135255">
                  <a:moveTo>
                    <a:pt x="233451" y="15836"/>
                  </a:moveTo>
                  <a:lnTo>
                    <a:pt x="97624" y="15836"/>
                  </a:lnTo>
                  <a:lnTo>
                    <a:pt x="97624" y="24726"/>
                  </a:lnTo>
                  <a:lnTo>
                    <a:pt x="97624" y="42506"/>
                  </a:lnTo>
                  <a:lnTo>
                    <a:pt x="108292" y="42506"/>
                  </a:lnTo>
                  <a:lnTo>
                    <a:pt x="108292" y="24726"/>
                  </a:lnTo>
                  <a:lnTo>
                    <a:pt x="222783" y="24726"/>
                  </a:lnTo>
                  <a:lnTo>
                    <a:pt x="222783" y="41236"/>
                  </a:lnTo>
                  <a:lnTo>
                    <a:pt x="233451" y="41236"/>
                  </a:lnTo>
                  <a:lnTo>
                    <a:pt x="233451" y="24726"/>
                  </a:lnTo>
                  <a:lnTo>
                    <a:pt x="233451" y="24472"/>
                  </a:lnTo>
                  <a:lnTo>
                    <a:pt x="233451" y="15836"/>
                  </a:lnTo>
                  <a:close/>
                </a:path>
                <a:path w="332740" h="135255">
                  <a:moveTo>
                    <a:pt x="332613" y="68668"/>
                  </a:moveTo>
                  <a:lnTo>
                    <a:pt x="331089" y="65620"/>
                  </a:lnTo>
                  <a:lnTo>
                    <a:pt x="324993" y="59524"/>
                  </a:lnTo>
                  <a:lnTo>
                    <a:pt x="321945" y="58000"/>
                  </a:lnTo>
                  <a:lnTo>
                    <a:pt x="314236" y="58000"/>
                  </a:lnTo>
                  <a:lnTo>
                    <a:pt x="311188" y="59524"/>
                  </a:lnTo>
                  <a:lnTo>
                    <a:pt x="308140" y="62572"/>
                  </a:lnTo>
                  <a:lnTo>
                    <a:pt x="305092" y="68668"/>
                  </a:lnTo>
                  <a:lnTo>
                    <a:pt x="305092" y="71716"/>
                  </a:lnTo>
                  <a:lnTo>
                    <a:pt x="305092" y="76288"/>
                  </a:lnTo>
                  <a:lnTo>
                    <a:pt x="308140" y="82384"/>
                  </a:lnTo>
                  <a:lnTo>
                    <a:pt x="311188" y="83908"/>
                  </a:lnTo>
                  <a:lnTo>
                    <a:pt x="314236" y="85534"/>
                  </a:lnTo>
                  <a:lnTo>
                    <a:pt x="321945" y="85534"/>
                  </a:lnTo>
                  <a:lnTo>
                    <a:pt x="324993" y="83908"/>
                  </a:lnTo>
                  <a:lnTo>
                    <a:pt x="328041" y="82384"/>
                  </a:lnTo>
                  <a:lnTo>
                    <a:pt x="331089" y="79336"/>
                  </a:lnTo>
                  <a:lnTo>
                    <a:pt x="332613" y="76288"/>
                  </a:lnTo>
                  <a:lnTo>
                    <a:pt x="332613" y="6866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7" name="object 37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477410" y="2180748"/>
              <a:ext cx="138874" cy="137350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7686389" y="2240280"/>
              <a:ext cx="27940" cy="27940"/>
            </a:xfrm>
            <a:custGeom>
              <a:avLst/>
              <a:gdLst/>
              <a:ahLst/>
              <a:cxnLst/>
              <a:rect l="l" t="t" r="r" b="b"/>
              <a:pathLst>
                <a:path w="27940" h="27939">
                  <a:moveTo>
                    <a:pt x="16764" y="27527"/>
                  </a:moveTo>
                  <a:lnTo>
                    <a:pt x="9144" y="27527"/>
                  </a:lnTo>
                  <a:lnTo>
                    <a:pt x="6096" y="25907"/>
                  </a:lnTo>
                  <a:lnTo>
                    <a:pt x="1524" y="21335"/>
                  </a:lnTo>
                  <a:lnTo>
                    <a:pt x="0" y="18287"/>
                  </a:lnTo>
                  <a:lnTo>
                    <a:pt x="0" y="13715"/>
                  </a:lnTo>
                  <a:lnTo>
                    <a:pt x="0" y="10667"/>
                  </a:lnTo>
                  <a:lnTo>
                    <a:pt x="1524" y="7619"/>
                  </a:lnTo>
                  <a:lnTo>
                    <a:pt x="4572" y="4571"/>
                  </a:lnTo>
                  <a:lnTo>
                    <a:pt x="6096" y="1523"/>
                  </a:lnTo>
                  <a:lnTo>
                    <a:pt x="9144" y="0"/>
                  </a:lnTo>
                  <a:lnTo>
                    <a:pt x="16764" y="0"/>
                  </a:lnTo>
                  <a:lnTo>
                    <a:pt x="21336" y="1523"/>
                  </a:lnTo>
                  <a:lnTo>
                    <a:pt x="22859" y="4571"/>
                  </a:lnTo>
                  <a:lnTo>
                    <a:pt x="26003" y="7619"/>
                  </a:lnTo>
                  <a:lnTo>
                    <a:pt x="27527" y="10667"/>
                  </a:lnTo>
                  <a:lnTo>
                    <a:pt x="27527" y="18287"/>
                  </a:lnTo>
                  <a:lnTo>
                    <a:pt x="26003" y="21335"/>
                  </a:lnTo>
                  <a:lnTo>
                    <a:pt x="21336" y="25907"/>
                  </a:lnTo>
                  <a:lnTo>
                    <a:pt x="16764" y="2752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9" name="object 39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779448" y="2180748"/>
              <a:ext cx="144970" cy="135826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7991475" y="2240280"/>
              <a:ext cx="27940" cy="27940"/>
            </a:xfrm>
            <a:custGeom>
              <a:avLst/>
              <a:gdLst/>
              <a:ahLst/>
              <a:cxnLst/>
              <a:rect l="l" t="t" r="r" b="b"/>
              <a:pathLst>
                <a:path w="27940" h="27939">
                  <a:moveTo>
                    <a:pt x="18288" y="27431"/>
                  </a:moveTo>
                  <a:lnTo>
                    <a:pt x="10668" y="27431"/>
                  </a:lnTo>
                  <a:lnTo>
                    <a:pt x="6096" y="25907"/>
                  </a:lnTo>
                  <a:lnTo>
                    <a:pt x="1524" y="21335"/>
                  </a:lnTo>
                  <a:lnTo>
                    <a:pt x="0" y="18287"/>
                  </a:lnTo>
                  <a:lnTo>
                    <a:pt x="0" y="13715"/>
                  </a:lnTo>
                  <a:lnTo>
                    <a:pt x="0" y="10667"/>
                  </a:lnTo>
                  <a:lnTo>
                    <a:pt x="1524" y="7619"/>
                  </a:lnTo>
                  <a:lnTo>
                    <a:pt x="4572" y="4571"/>
                  </a:lnTo>
                  <a:lnTo>
                    <a:pt x="6096" y="1523"/>
                  </a:lnTo>
                  <a:lnTo>
                    <a:pt x="10668" y="0"/>
                  </a:lnTo>
                  <a:lnTo>
                    <a:pt x="18288" y="0"/>
                  </a:lnTo>
                  <a:lnTo>
                    <a:pt x="21336" y="1523"/>
                  </a:lnTo>
                  <a:lnTo>
                    <a:pt x="22859" y="4571"/>
                  </a:lnTo>
                  <a:lnTo>
                    <a:pt x="25908" y="7619"/>
                  </a:lnTo>
                  <a:lnTo>
                    <a:pt x="27432" y="10667"/>
                  </a:lnTo>
                  <a:lnTo>
                    <a:pt x="27432" y="18287"/>
                  </a:lnTo>
                  <a:lnTo>
                    <a:pt x="25908" y="21335"/>
                  </a:lnTo>
                  <a:lnTo>
                    <a:pt x="21336" y="25907"/>
                  </a:lnTo>
                  <a:lnTo>
                    <a:pt x="18288" y="2743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1" name="object 41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5643943" y="2411253"/>
              <a:ext cx="137255" cy="135826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5854445" y="2469260"/>
              <a:ext cx="27940" cy="27940"/>
            </a:xfrm>
            <a:custGeom>
              <a:avLst/>
              <a:gdLst/>
              <a:ahLst/>
              <a:cxnLst/>
              <a:rect l="l" t="t" r="r" b="b"/>
              <a:pathLst>
                <a:path w="27939" h="27939">
                  <a:moveTo>
                    <a:pt x="18288" y="27431"/>
                  </a:moveTo>
                  <a:lnTo>
                    <a:pt x="10668" y="27431"/>
                  </a:lnTo>
                  <a:lnTo>
                    <a:pt x="4572" y="24383"/>
                  </a:lnTo>
                  <a:lnTo>
                    <a:pt x="1524" y="21335"/>
                  </a:lnTo>
                  <a:lnTo>
                    <a:pt x="0" y="18287"/>
                  </a:lnTo>
                  <a:lnTo>
                    <a:pt x="0" y="13715"/>
                  </a:lnTo>
                  <a:lnTo>
                    <a:pt x="0" y="10667"/>
                  </a:lnTo>
                  <a:lnTo>
                    <a:pt x="1524" y="7619"/>
                  </a:lnTo>
                  <a:lnTo>
                    <a:pt x="7620" y="1523"/>
                  </a:lnTo>
                  <a:lnTo>
                    <a:pt x="10668" y="0"/>
                  </a:lnTo>
                  <a:lnTo>
                    <a:pt x="18288" y="0"/>
                  </a:lnTo>
                  <a:lnTo>
                    <a:pt x="21336" y="1523"/>
                  </a:lnTo>
                  <a:lnTo>
                    <a:pt x="24384" y="4571"/>
                  </a:lnTo>
                  <a:lnTo>
                    <a:pt x="27432" y="10667"/>
                  </a:lnTo>
                  <a:lnTo>
                    <a:pt x="27432" y="18287"/>
                  </a:lnTo>
                  <a:lnTo>
                    <a:pt x="24384" y="24383"/>
                  </a:lnTo>
                  <a:lnTo>
                    <a:pt x="18288" y="2743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3" name="object 43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5948934" y="2409729"/>
              <a:ext cx="141922" cy="137350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6159531" y="2469260"/>
              <a:ext cx="27940" cy="27940"/>
            </a:xfrm>
            <a:custGeom>
              <a:avLst/>
              <a:gdLst/>
              <a:ahLst/>
              <a:cxnLst/>
              <a:rect l="l" t="t" r="r" b="b"/>
              <a:pathLst>
                <a:path w="27939" h="27939">
                  <a:moveTo>
                    <a:pt x="18288" y="27431"/>
                  </a:moveTo>
                  <a:lnTo>
                    <a:pt x="10668" y="27431"/>
                  </a:lnTo>
                  <a:lnTo>
                    <a:pt x="4572" y="24383"/>
                  </a:lnTo>
                  <a:lnTo>
                    <a:pt x="1524" y="21335"/>
                  </a:lnTo>
                  <a:lnTo>
                    <a:pt x="0" y="18287"/>
                  </a:lnTo>
                  <a:lnTo>
                    <a:pt x="0" y="13715"/>
                  </a:lnTo>
                  <a:lnTo>
                    <a:pt x="0" y="10667"/>
                  </a:lnTo>
                  <a:lnTo>
                    <a:pt x="1524" y="7619"/>
                  </a:lnTo>
                  <a:lnTo>
                    <a:pt x="7620" y="1523"/>
                  </a:lnTo>
                  <a:lnTo>
                    <a:pt x="10668" y="0"/>
                  </a:lnTo>
                  <a:lnTo>
                    <a:pt x="18288" y="0"/>
                  </a:lnTo>
                  <a:lnTo>
                    <a:pt x="21336" y="1523"/>
                  </a:lnTo>
                  <a:lnTo>
                    <a:pt x="24384" y="4571"/>
                  </a:lnTo>
                  <a:lnTo>
                    <a:pt x="27432" y="10667"/>
                  </a:lnTo>
                  <a:lnTo>
                    <a:pt x="27432" y="18287"/>
                  </a:lnTo>
                  <a:lnTo>
                    <a:pt x="24384" y="24383"/>
                  </a:lnTo>
                  <a:lnTo>
                    <a:pt x="18288" y="2743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5" name="object 45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6255543" y="2409729"/>
              <a:ext cx="140398" cy="137350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6464522" y="2469260"/>
              <a:ext cx="27940" cy="27940"/>
            </a:xfrm>
            <a:custGeom>
              <a:avLst/>
              <a:gdLst/>
              <a:ahLst/>
              <a:cxnLst/>
              <a:rect l="l" t="t" r="r" b="b"/>
              <a:pathLst>
                <a:path w="27939" h="27939">
                  <a:moveTo>
                    <a:pt x="18383" y="27431"/>
                  </a:moveTo>
                  <a:lnTo>
                    <a:pt x="10763" y="27431"/>
                  </a:lnTo>
                  <a:lnTo>
                    <a:pt x="4667" y="24383"/>
                  </a:lnTo>
                  <a:lnTo>
                    <a:pt x="1524" y="21335"/>
                  </a:lnTo>
                  <a:lnTo>
                    <a:pt x="0" y="18287"/>
                  </a:lnTo>
                  <a:lnTo>
                    <a:pt x="0" y="13715"/>
                  </a:lnTo>
                  <a:lnTo>
                    <a:pt x="0" y="10667"/>
                  </a:lnTo>
                  <a:lnTo>
                    <a:pt x="1524" y="7619"/>
                  </a:lnTo>
                  <a:lnTo>
                    <a:pt x="4667" y="4571"/>
                  </a:lnTo>
                  <a:lnTo>
                    <a:pt x="7715" y="1523"/>
                  </a:lnTo>
                  <a:lnTo>
                    <a:pt x="10763" y="0"/>
                  </a:lnTo>
                  <a:lnTo>
                    <a:pt x="18383" y="0"/>
                  </a:lnTo>
                  <a:lnTo>
                    <a:pt x="21431" y="1523"/>
                  </a:lnTo>
                  <a:lnTo>
                    <a:pt x="27527" y="7619"/>
                  </a:lnTo>
                  <a:lnTo>
                    <a:pt x="27527" y="21335"/>
                  </a:lnTo>
                  <a:lnTo>
                    <a:pt x="24479" y="24383"/>
                  </a:lnTo>
                  <a:lnTo>
                    <a:pt x="18383" y="2743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7" name="object 47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6556057" y="2409729"/>
              <a:ext cx="149542" cy="138874"/>
            </a:xfrm>
            <a:prstGeom prst="rect">
              <a:avLst/>
            </a:prstGeom>
          </p:spPr>
        </p:pic>
        <p:sp>
          <p:nvSpPr>
            <p:cNvPr id="48" name="object 48"/>
            <p:cNvSpPr/>
            <p:nvPr/>
          </p:nvSpPr>
          <p:spPr>
            <a:xfrm>
              <a:off x="6771131" y="2469165"/>
              <a:ext cx="27940" cy="27940"/>
            </a:xfrm>
            <a:custGeom>
              <a:avLst/>
              <a:gdLst/>
              <a:ahLst/>
              <a:cxnLst/>
              <a:rect l="l" t="t" r="r" b="b"/>
              <a:pathLst>
                <a:path w="27940" h="27939">
                  <a:moveTo>
                    <a:pt x="16859" y="27527"/>
                  </a:moveTo>
                  <a:lnTo>
                    <a:pt x="9239" y="27527"/>
                  </a:lnTo>
                  <a:lnTo>
                    <a:pt x="3048" y="24479"/>
                  </a:lnTo>
                  <a:lnTo>
                    <a:pt x="0" y="21431"/>
                  </a:lnTo>
                  <a:lnTo>
                    <a:pt x="0" y="13811"/>
                  </a:lnTo>
                  <a:lnTo>
                    <a:pt x="0" y="7619"/>
                  </a:lnTo>
                  <a:lnTo>
                    <a:pt x="6096" y="1523"/>
                  </a:lnTo>
                  <a:lnTo>
                    <a:pt x="9239" y="0"/>
                  </a:lnTo>
                  <a:lnTo>
                    <a:pt x="16859" y="0"/>
                  </a:lnTo>
                  <a:lnTo>
                    <a:pt x="19907" y="1523"/>
                  </a:lnTo>
                  <a:lnTo>
                    <a:pt x="26003" y="7619"/>
                  </a:lnTo>
                  <a:lnTo>
                    <a:pt x="27527" y="10667"/>
                  </a:lnTo>
                  <a:lnTo>
                    <a:pt x="27527" y="18383"/>
                  </a:lnTo>
                  <a:lnTo>
                    <a:pt x="26003" y="21431"/>
                  </a:lnTo>
                  <a:lnTo>
                    <a:pt x="22955" y="24479"/>
                  </a:lnTo>
                  <a:lnTo>
                    <a:pt x="16859" y="2752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9" name="object 49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6864190" y="2411253"/>
              <a:ext cx="140398" cy="135826"/>
            </a:xfrm>
            <a:prstGeom prst="rect">
              <a:avLst/>
            </a:prstGeom>
          </p:spPr>
        </p:pic>
        <p:sp>
          <p:nvSpPr>
            <p:cNvPr id="50" name="object 50"/>
            <p:cNvSpPr/>
            <p:nvPr/>
          </p:nvSpPr>
          <p:spPr>
            <a:xfrm>
              <a:off x="7076217" y="2469260"/>
              <a:ext cx="27940" cy="27940"/>
            </a:xfrm>
            <a:custGeom>
              <a:avLst/>
              <a:gdLst/>
              <a:ahLst/>
              <a:cxnLst/>
              <a:rect l="l" t="t" r="r" b="b"/>
              <a:pathLst>
                <a:path w="27940" h="27939">
                  <a:moveTo>
                    <a:pt x="16859" y="27527"/>
                  </a:moveTo>
                  <a:lnTo>
                    <a:pt x="9144" y="27527"/>
                  </a:lnTo>
                  <a:lnTo>
                    <a:pt x="6096" y="25907"/>
                  </a:lnTo>
                  <a:lnTo>
                    <a:pt x="3048" y="24383"/>
                  </a:lnTo>
                  <a:lnTo>
                    <a:pt x="0" y="18287"/>
                  </a:lnTo>
                  <a:lnTo>
                    <a:pt x="0" y="13715"/>
                  </a:lnTo>
                  <a:lnTo>
                    <a:pt x="0" y="10667"/>
                  </a:lnTo>
                  <a:lnTo>
                    <a:pt x="3048" y="4571"/>
                  </a:lnTo>
                  <a:lnTo>
                    <a:pt x="6096" y="1523"/>
                  </a:lnTo>
                  <a:lnTo>
                    <a:pt x="9144" y="0"/>
                  </a:lnTo>
                  <a:lnTo>
                    <a:pt x="16859" y="0"/>
                  </a:lnTo>
                  <a:lnTo>
                    <a:pt x="19907" y="1523"/>
                  </a:lnTo>
                  <a:lnTo>
                    <a:pt x="26003" y="7619"/>
                  </a:lnTo>
                  <a:lnTo>
                    <a:pt x="27527" y="10667"/>
                  </a:lnTo>
                  <a:lnTo>
                    <a:pt x="27527" y="18287"/>
                  </a:lnTo>
                  <a:lnTo>
                    <a:pt x="26003" y="21335"/>
                  </a:lnTo>
                  <a:lnTo>
                    <a:pt x="22955" y="24383"/>
                  </a:lnTo>
                  <a:lnTo>
                    <a:pt x="19907" y="25907"/>
                  </a:lnTo>
                  <a:lnTo>
                    <a:pt x="16859" y="2752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1" name="object 51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7169276" y="2411253"/>
              <a:ext cx="148018" cy="135826"/>
            </a:xfrm>
            <a:prstGeom prst="rect">
              <a:avLst/>
            </a:prstGeom>
          </p:spPr>
        </p:pic>
        <p:sp>
          <p:nvSpPr>
            <p:cNvPr id="52" name="object 52"/>
            <p:cNvSpPr/>
            <p:nvPr/>
          </p:nvSpPr>
          <p:spPr>
            <a:xfrm>
              <a:off x="7381303" y="2469260"/>
              <a:ext cx="27940" cy="27940"/>
            </a:xfrm>
            <a:custGeom>
              <a:avLst/>
              <a:gdLst/>
              <a:ahLst/>
              <a:cxnLst/>
              <a:rect l="l" t="t" r="r" b="b"/>
              <a:pathLst>
                <a:path w="27940" h="27939">
                  <a:moveTo>
                    <a:pt x="16859" y="27527"/>
                  </a:moveTo>
                  <a:lnTo>
                    <a:pt x="9144" y="27527"/>
                  </a:lnTo>
                  <a:lnTo>
                    <a:pt x="6096" y="25907"/>
                  </a:lnTo>
                  <a:lnTo>
                    <a:pt x="3048" y="24383"/>
                  </a:lnTo>
                  <a:lnTo>
                    <a:pt x="0" y="18287"/>
                  </a:lnTo>
                  <a:lnTo>
                    <a:pt x="0" y="13715"/>
                  </a:lnTo>
                  <a:lnTo>
                    <a:pt x="0" y="10667"/>
                  </a:lnTo>
                  <a:lnTo>
                    <a:pt x="3048" y="4571"/>
                  </a:lnTo>
                  <a:lnTo>
                    <a:pt x="6096" y="1523"/>
                  </a:lnTo>
                  <a:lnTo>
                    <a:pt x="9144" y="0"/>
                  </a:lnTo>
                  <a:lnTo>
                    <a:pt x="16859" y="0"/>
                  </a:lnTo>
                  <a:lnTo>
                    <a:pt x="19907" y="1523"/>
                  </a:lnTo>
                  <a:lnTo>
                    <a:pt x="26003" y="7619"/>
                  </a:lnTo>
                  <a:lnTo>
                    <a:pt x="27527" y="10667"/>
                  </a:lnTo>
                  <a:lnTo>
                    <a:pt x="27527" y="18287"/>
                  </a:lnTo>
                  <a:lnTo>
                    <a:pt x="26003" y="21335"/>
                  </a:lnTo>
                  <a:lnTo>
                    <a:pt x="22955" y="24383"/>
                  </a:lnTo>
                  <a:lnTo>
                    <a:pt x="19907" y="25907"/>
                  </a:lnTo>
                  <a:lnTo>
                    <a:pt x="16859" y="2752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3" name="object 53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7472838" y="2408205"/>
              <a:ext cx="149542" cy="138874"/>
            </a:xfrm>
            <a:prstGeom prst="rect">
              <a:avLst/>
            </a:prstGeom>
          </p:spPr>
        </p:pic>
        <p:sp>
          <p:nvSpPr>
            <p:cNvPr id="54" name="object 54"/>
            <p:cNvSpPr/>
            <p:nvPr/>
          </p:nvSpPr>
          <p:spPr>
            <a:xfrm>
              <a:off x="7686389" y="2469260"/>
              <a:ext cx="27940" cy="27940"/>
            </a:xfrm>
            <a:custGeom>
              <a:avLst/>
              <a:gdLst/>
              <a:ahLst/>
              <a:cxnLst/>
              <a:rect l="l" t="t" r="r" b="b"/>
              <a:pathLst>
                <a:path w="27940" h="27939">
                  <a:moveTo>
                    <a:pt x="16764" y="27527"/>
                  </a:moveTo>
                  <a:lnTo>
                    <a:pt x="9144" y="27527"/>
                  </a:lnTo>
                  <a:lnTo>
                    <a:pt x="6096" y="25907"/>
                  </a:lnTo>
                  <a:lnTo>
                    <a:pt x="1524" y="21335"/>
                  </a:lnTo>
                  <a:lnTo>
                    <a:pt x="0" y="18287"/>
                  </a:lnTo>
                  <a:lnTo>
                    <a:pt x="0" y="13715"/>
                  </a:lnTo>
                  <a:lnTo>
                    <a:pt x="0" y="10667"/>
                  </a:lnTo>
                  <a:lnTo>
                    <a:pt x="1524" y="7619"/>
                  </a:lnTo>
                  <a:lnTo>
                    <a:pt x="4572" y="4571"/>
                  </a:lnTo>
                  <a:lnTo>
                    <a:pt x="6096" y="1523"/>
                  </a:lnTo>
                  <a:lnTo>
                    <a:pt x="9144" y="0"/>
                  </a:lnTo>
                  <a:lnTo>
                    <a:pt x="16764" y="0"/>
                  </a:lnTo>
                  <a:lnTo>
                    <a:pt x="21336" y="1523"/>
                  </a:lnTo>
                  <a:lnTo>
                    <a:pt x="22859" y="4571"/>
                  </a:lnTo>
                  <a:lnTo>
                    <a:pt x="26003" y="7619"/>
                  </a:lnTo>
                  <a:lnTo>
                    <a:pt x="27527" y="10667"/>
                  </a:lnTo>
                  <a:lnTo>
                    <a:pt x="27527" y="18287"/>
                  </a:lnTo>
                  <a:lnTo>
                    <a:pt x="26003" y="21335"/>
                  </a:lnTo>
                  <a:lnTo>
                    <a:pt x="21336" y="25907"/>
                  </a:lnTo>
                  <a:lnTo>
                    <a:pt x="16764" y="2752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5" name="object 55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7780972" y="2409729"/>
              <a:ext cx="143446" cy="137350"/>
            </a:xfrm>
            <a:prstGeom prst="rect">
              <a:avLst/>
            </a:prstGeom>
          </p:spPr>
        </p:pic>
        <p:sp>
          <p:nvSpPr>
            <p:cNvPr id="56" name="object 56"/>
            <p:cNvSpPr/>
            <p:nvPr/>
          </p:nvSpPr>
          <p:spPr>
            <a:xfrm>
              <a:off x="7991475" y="2469260"/>
              <a:ext cx="27940" cy="27940"/>
            </a:xfrm>
            <a:custGeom>
              <a:avLst/>
              <a:gdLst/>
              <a:ahLst/>
              <a:cxnLst/>
              <a:rect l="l" t="t" r="r" b="b"/>
              <a:pathLst>
                <a:path w="27940" h="27939">
                  <a:moveTo>
                    <a:pt x="18288" y="27431"/>
                  </a:moveTo>
                  <a:lnTo>
                    <a:pt x="10668" y="27431"/>
                  </a:lnTo>
                  <a:lnTo>
                    <a:pt x="6096" y="25907"/>
                  </a:lnTo>
                  <a:lnTo>
                    <a:pt x="1524" y="21335"/>
                  </a:lnTo>
                  <a:lnTo>
                    <a:pt x="0" y="18287"/>
                  </a:lnTo>
                  <a:lnTo>
                    <a:pt x="0" y="13715"/>
                  </a:lnTo>
                  <a:lnTo>
                    <a:pt x="0" y="10667"/>
                  </a:lnTo>
                  <a:lnTo>
                    <a:pt x="1524" y="7619"/>
                  </a:lnTo>
                  <a:lnTo>
                    <a:pt x="4572" y="4571"/>
                  </a:lnTo>
                  <a:lnTo>
                    <a:pt x="6096" y="1523"/>
                  </a:lnTo>
                  <a:lnTo>
                    <a:pt x="10668" y="0"/>
                  </a:lnTo>
                  <a:lnTo>
                    <a:pt x="18288" y="0"/>
                  </a:lnTo>
                  <a:lnTo>
                    <a:pt x="21336" y="1523"/>
                  </a:lnTo>
                  <a:lnTo>
                    <a:pt x="22859" y="4571"/>
                  </a:lnTo>
                  <a:lnTo>
                    <a:pt x="25908" y="7619"/>
                  </a:lnTo>
                  <a:lnTo>
                    <a:pt x="27432" y="10667"/>
                  </a:lnTo>
                  <a:lnTo>
                    <a:pt x="27432" y="18287"/>
                  </a:lnTo>
                  <a:lnTo>
                    <a:pt x="25908" y="21335"/>
                  </a:lnTo>
                  <a:lnTo>
                    <a:pt x="21336" y="25907"/>
                  </a:lnTo>
                  <a:lnTo>
                    <a:pt x="18288" y="2743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7" name="object 57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5640895" y="2638615"/>
              <a:ext cx="147923" cy="137445"/>
            </a:xfrm>
            <a:prstGeom prst="rect">
              <a:avLst/>
            </a:prstGeom>
          </p:spPr>
        </p:pic>
        <p:sp>
          <p:nvSpPr>
            <p:cNvPr id="58" name="object 58"/>
            <p:cNvSpPr/>
            <p:nvPr/>
          </p:nvSpPr>
          <p:spPr>
            <a:xfrm>
              <a:off x="5854445" y="2698242"/>
              <a:ext cx="27940" cy="27940"/>
            </a:xfrm>
            <a:custGeom>
              <a:avLst/>
              <a:gdLst/>
              <a:ahLst/>
              <a:cxnLst/>
              <a:rect l="l" t="t" r="r" b="b"/>
              <a:pathLst>
                <a:path w="27939" h="27939">
                  <a:moveTo>
                    <a:pt x="18288" y="27431"/>
                  </a:moveTo>
                  <a:lnTo>
                    <a:pt x="10668" y="27431"/>
                  </a:lnTo>
                  <a:lnTo>
                    <a:pt x="4572" y="24383"/>
                  </a:lnTo>
                  <a:lnTo>
                    <a:pt x="1524" y="21335"/>
                  </a:lnTo>
                  <a:lnTo>
                    <a:pt x="0" y="18287"/>
                  </a:lnTo>
                  <a:lnTo>
                    <a:pt x="0" y="13715"/>
                  </a:lnTo>
                  <a:lnTo>
                    <a:pt x="0" y="10667"/>
                  </a:lnTo>
                  <a:lnTo>
                    <a:pt x="1524" y="7619"/>
                  </a:lnTo>
                  <a:lnTo>
                    <a:pt x="7620" y="1523"/>
                  </a:lnTo>
                  <a:lnTo>
                    <a:pt x="10668" y="0"/>
                  </a:lnTo>
                  <a:lnTo>
                    <a:pt x="18288" y="0"/>
                  </a:lnTo>
                  <a:lnTo>
                    <a:pt x="21336" y="1523"/>
                  </a:lnTo>
                  <a:lnTo>
                    <a:pt x="24384" y="4571"/>
                  </a:lnTo>
                  <a:lnTo>
                    <a:pt x="27432" y="10667"/>
                  </a:lnTo>
                  <a:lnTo>
                    <a:pt x="27432" y="18287"/>
                  </a:lnTo>
                  <a:lnTo>
                    <a:pt x="24384" y="24383"/>
                  </a:lnTo>
                  <a:lnTo>
                    <a:pt x="18288" y="2743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9" name="object 59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5945885" y="2640139"/>
              <a:ext cx="148018" cy="135921"/>
            </a:xfrm>
            <a:prstGeom prst="rect">
              <a:avLst/>
            </a:prstGeom>
          </p:spPr>
        </p:pic>
        <p:sp>
          <p:nvSpPr>
            <p:cNvPr id="60" name="object 60"/>
            <p:cNvSpPr/>
            <p:nvPr/>
          </p:nvSpPr>
          <p:spPr>
            <a:xfrm>
              <a:off x="6159531" y="2698242"/>
              <a:ext cx="27940" cy="27940"/>
            </a:xfrm>
            <a:custGeom>
              <a:avLst/>
              <a:gdLst/>
              <a:ahLst/>
              <a:cxnLst/>
              <a:rect l="l" t="t" r="r" b="b"/>
              <a:pathLst>
                <a:path w="27939" h="27939">
                  <a:moveTo>
                    <a:pt x="18288" y="27431"/>
                  </a:moveTo>
                  <a:lnTo>
                    <a:pt x="10668" y="27431"/>
                  </a:lnTo>
                  <a:lnTo>
                    <a:pt x="4572" y="24383"/>
                  </a:lnTo>
                  <a:lnTo>
                    <a:pt x="1524" y="21335"/>
                  </a:lnTo>
                  <a:lnTo>
                    <a:pt x="0" y="18287"/>
                  </a:lnTo>
                  <a:lnTo>
                    <a:pt x="0" y="13715"/>
                  </a:lnTo>
                  <a:lnTo>
                    <a:pt x="0" y="10667"/>
                  </a:lnTo>
                  <a:lnTo>
                    <a:pt x="1524" y="7619"/>
                  </a:lnTo>
                  <a:lnTo>
                    <a:pt x="7620" y="1523"/>
                  </a:lnTo>
                  <a:lnTo>
                    <a:pt x="10668" y="0"/>
                  </a:lnTo>
                  <a:lnTo>
                    <a:pt x="18288" y="0"/>
                  </a:lnTo>
                  <a:lnTo>
                    <a:pt x="21336" y="1523"/>
                  </a:lnTo>
                  <a:lnTo>
                    <a:pt x="24384" y="4571"/>
                  </a:lnTo>
                  <a:lnTo>
                    <a:pt x="27432" y="10667"/>
                  </a:lnTo>
                  <a:lnTo>
                    <a:pt x="27432" y="18287"/>
                  </a:lnTo>
                  <a:lnTo>
                    <a:pt x="24384" y="24383"/>
                  </a:lnTo>
                  <a:lnTo>
                    <a:pt x="18288" y="2743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1" name="object 61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6252495" y="2644806"/>
              <a:ext cx="146494" cy="131254"/>
            </a:xfrm>
            <a:prstGeom prst="rect">
              <a:avLst/>
            </a:prstGeom>
          </p:spPr>
        </p:pic>
        <p:sp>
          <p:nvSpPr>
            <p:cNvPr id="62" name="object 62"/>
            <p:cNvSpPr/>
            <p:nvPr/>
          </p:nvSpPr>
          <p:spPr>
            <a:xfrm>
              <a:off x="6464522" y="2698242"/>
              <a:ext cx="27940" cy="27940"/>
            </a:xfrm>
            <a:custGeom>
              <a:avLst/>
              <a:gdLst/>
              <a:ahLst/>
              <a:cxnLst/>
              <a:rect l="l" t="t" r="r" b="b"/>
              <a:pathLst>
                <a:path w="27939" h="27939">
                  <a:moveTo>
                    <a:pt x="18383" y="27431"/>
                  </a:moveTo>
                  <a:lnTo>
                    <a:pt x="10763" y="27431"/>
                  </a:lnTo>
                  <a:lnTo>
                    <a:pt x="4667" y="24383"/>
                  </a:lnTo>
                  <a:lnTo>
                    <a:pt x="1524" y="21335"/>
                  </a:lnTo>
                  <a:lnTo>
                    <a:pt x="0" y="18287"/>
                  </a:lnTo>
                  <a:lnTo>
                    <a:pt x="0" y="13715"/>
                  </a:lnTo>
                  <a:lnTo>
                    <a:pt x="0" y="10667"/>
                  </a:lnTo>
                  <a:lnTo>
                    <a:pt x="1524" y="7619"/>
                  </a:lnTo>
                  <a:lnTo>
                    <a:pt x="4667" y="4571"/>
                  </a:lnTo>
                  <a:lnTo>
                    <a:pt x="7715" y="1523"/>
                  </a:lnTo>
                  <a:lnTo>
                    <a:pt x="10763" y="0"/>
                  </a:lnTo>
                  <a:lnTo>
                    <a:pt x="18383" y="0"/>
                  </a:lnTo>
                  <a:lnTo>
                    <a:pt x="21431" y="1523"/>
                  </a:lnTo>
                  <a:lnTo>
                    <a:pt x="27527" y="7619"/>
                  </a:lnTo>
                  <a:lnTo>
                    <a:pt x="27527" y="21335"/>
                  </a:lnTo>
                  <a:lnTo>
                    <a:pt x="24479" y="24383"/>
                  </a:lnTo>
                  <a:lnTo>
                    <a:pt x="18383" y="2743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3" name="object 63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6556057" y="2640139"/>
              <a:ext cx="149542" cy="135921"/>
            </a:xfrm>
            <a:prstGeom prst="rect">
              <a:avLst/>
            </a:prstGeom>
          </p:spPr>
        </p:pic>
        <p:sp>
          <p:nvSpPr>
            <p:cNvPr id="64" name="object 64"/>
            <p:cNvSpPr/>
            <p:nvPr/>
          </p:nvSpPr>
          <p:spPr>
            <a:xfrm>
              <a:off x="6771131" y="2698146"/>
              <a:ext cx="27940" cy="27940"/>
            </a:xfrm>
            <a:custGeom>
              <a:avLst/>
              <a:gdLst/>
              <a:ahLst/>
              <a:cxnLst/>
              <a:rect l="l" t="t" r="r" b="b"/>
              <a:pathLst>
                <a:path w="27940" h="27939">
                  <a:moveTo>
                    <a:pt x="16859" y="27527"/>
                  </a:moveTo>
                  <a:lnTo>
                    <a:pt x="9239" y="27527"/>
                  </a:lnTo>
                  <a:lnTo>
                    <a:pt x="3048" y="24479"/>
                  </a:lnTo>
                  <a:lnTo>
                    <a:pt x="0" y="21431"/>
                  </a:lnTo>
                  <a:lnTo>
                    <a:pt x="0" y="13811"/>
                  </a:lnTo>
                  <a:lnTo>
                    <a:pt x="0" y="7619"/>
                  </a:lnTo>
                  <a:lnTo>
                    <a:pt x="6096" y="1523"/>
                  </a:lnTo>
                  <a:lnTo>
                    <a:pt x="9239" y="0"/>
                  </a:lnTo>
                  <a:lnTo>
                    <a:pt x="16859" y="0"/>
                  </a:lnTo>
                  <a:lnTo>
                    <a:pt x="19907" y="1523"/>
                  </a:lnTo>
                  <a:lnTo>
                    <a:pt x="26003" y="7619"/>
                  </a:lnTo>
                  <a:lnTo>
                    <a:pt x="27527" y="10667"/>
                  </a:lnTo>
                  <a:lnTo>
                    <a:pt x="27527" y="18383"/>
                  </a:lnTo>
                  <a:lnTo>
                    <a:pt x="26003" y="21431"/>
                  </a:lnTo>
                  <a:lnTo>
                    <a:pt x="22955" y="24479"/>
                  </a:lnTo>
                  <a:lnTo>
                    <a:pt x="16859" y="2752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5" name="object 65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6873335" y="2644806"/>
              <a:ext cx="126682" cy="131254"/>
            </a:xfrm>
            <a:prstGeom prst="rect">
              <a:avLst/>
            </a:prstGeom>
          </p:spPr>
        </p:pic>
        <p:sp>
          <p:nvSpPr>
            <p:cNvPr id="66" name="object 66"/>
            <p:cNvSpPr/>
            <p:nvPr/>
          </p:nvSpPr>
          <p:spPr>
            <a:xfrm>
              <a:off x="7076217" y="2698242"/>
              <a:ext cx="27940" cy="27940"/>
            </a:xfrm>
            <a:custGeom>
              <a:avLst/>
              <a:gdLst/>
              <a:ahLst/>
              <a:cxnLst/>
              <a:rect l="l" t="t" r="r" b="b"/>
              <a:pathLst>
                <a:path w="27940" h="27939">
                  <a:moveTo>
                    <a:pt x="16859" y="27527"/>
                  </a:moveTo>
                  <a:lnTo>
                    <a:pt x="9144" y="27527"/>
                  </a:lnTo>
                  <a:lnTo>
                    <a:pt x="6096" y="25907"/>
                  </a:lnTo>
                  <a:lnTo>
                    <a:pt x="3048" y="24383"/>
                  </a:lnTo>
                  <a:lnTo>
                    <a:pt x="0" y="18287"/>
                  </a:lnTo>
                  <a:lnTo>
                    <a:pt x="0" y="13715"/>
                  </a:lnTo>
                  <a:lnTo>
                    <a:pt x="0" y="10667"/>
                  </a:lnTo>
                  <a:lnTo>
                    <a:pt x="3048" y="4571"/>
                  </a:lnTo>
                  <a:lnTo>
                    <a:pt x="6096" y="1523"/>
                  </a:lnTo>
                  <a:lnTo>
                    <a:pt x="9144" y="0"/>
                  </a:lnTo>
                  <a:lnTo>
                    <a:pt x="16859" y="0"/>
                  </a:lnTo>
                  <a:lnTo>
                    <a:pt x="19907" y="1523"/>
                  </a:lnTo>
                  <a:lnTo>
                    <a:pt x="26003" y="7619"/>
                  </a:lnTo>
                  <a:lnTo>
                    <a:pt x="27527" y="10667"/>
                  </a:lnTo>
                  <a:lnTo>
                    <a:pt x="27527" y="18287"/>
                  </a:lnTo>
                  <a:lnTo>
                    <a:pt x="26003" y="21335"/>
                  </a:lnTo>
                  <a:lnTo>
                    <a:pt x="22955" y="24383"/>
                  </a:lnTo>
                  <a:lnTo>
                    <a:pt x="19907" y="25907"/>
                  </a:lnTo>
                  <a:lnTo>
                    <a:pt x="16859" y="2752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7" name="object 67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7169276" y="2644806"/>
              <a:ext cx="141922" cy="131254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3627310" y="4169568"/>
              <a:ext cx="180022" cy="117538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3827145" y="4197095"/>
              <a:ext cx="120491" cy="86963"/>
            </a:xfrm>
            <a:prstGeom prst="rect">
              <a:avLst/>
            </a:prstGeom>
          </p:spPr>
        </p:pic>
        <p:sp>
          <p:nvSpPr>
            <p:cNvPr id="70" name="object 70"/>
            <p:cNvSpPr/>
            <p:nvPr/>
          </p:nvSpPr>
          <p:spPr>
            <a:xfrm>
              <a:off x="3973537" y="4166615"/>
              <a:ext cx="104775" cy="149860"/>
            </a:xfrm>
            <a:custGeom>
              <a:avLst/>
              <a:gdLst/>
              <a:ahLst/>
              <a:cxnLst/>
              <a:rect l="l" t="t" r="r" b="b"/>
              <a:pathLst>
                <a:path w="104775" h="149860">
                  <a:moveTo>
                    <a:pt x="73240" y="74676"/>
                  </a:moveTo>
                  <a:lnTo>
                    <a:pt x="59524" y="37858"/>
                  </a:lnTo>
                  <a:lnTo>
                    <a:pt x="59524" y="74676"/>
                  </a:lnTo>
                  <a:lnTo>
                    <a:pt x="58978" y="82156"/>
                  </a:lnTo>
                  <a:lnTo>
                    <a:pt x="41236" y="108305"/>
                  </a:lnTo>
                  <a:lnTo>
                    <a:pt x="27520" y="108305"/>
                  </a:lnTo>
                  <a:lnTo>
                    <a:pt x="19900" y="106781"/>
                  </a:lnTo>
                  <a:lnTo>
                    <a:pt x="12280" y="102209"/>
                  </a:lnTo>
                  <a:lnTo>
                    <a:pt x="12280" y="53340"/>
                  </a:lnTo>
                  <a:lnTo>
                    <a:pt x="18884" y="49339"/>
                  </a:lnTo>
                  <a:lnTo>
                    <a:pt x="25044" y="46482"/>
                  </a:lnTo>
                  <a:lnTo>
                    <a:pt x="30937" y="44767"/>
                  </a:lnTo>
                  <a:lnTo>
                    <a:pt x="36664" y="44196"/>
                  </a:lnTo>
                  <a:lnTo>
                    <a:pt x="46672" y="45961"/>
                  </a:lnTo>
                  <a:lnTo>
                    <a:pt x="53809" y="51435"/>
                  </a:lnTo>
                  <a:lnTo>
                    <a:pt x="58102" y="60921"/>
                  </a:lnTo>
                  <a:lnTo>
                    <a:pt x="59524" y="74676"/>
                  </a:lnTo>
                  <a:lnTo>
                    <a:pt x="59524" y="37858"/>
                  </a:lnTo>
                  <a:lnTo>
                    <a:pt x="59245" y="37553"/>
                  </a:lnTo>
                  <a:lnTo>
                    <a:pt x="53809" y="33718"/>
                  </a:lnTo>
                  <a:lnTo>
                    <a:pt x="47815" y="31318"/>
                  </a:lnTo>
                  <a:lnTo>
                    <a:pt x="41236" y="30480"/>
                  </a:lnTo>
                  <a:lnTo>
                    <a:pt x="34366" y="31318"/>
                  </a:lnTo>
                  <a:lnTo>
                    <a:pt x="27330" y="33718"/>
                  </a:lnTo>
                  <a:lnTo>
                    <a:pt x="20027" y="37553"/>
                  </a:lnTo>
                  <a:lnTo>
                    <a:pt x="12280" y="42672"/>
                  </a:lnTo>
                  <a:lnTo>
                    <a:pt x="12280" y="33528"/>
                  </a:lnTo>
                  <a:lnTo>
                    <a:pt x="0" y="33528"/>
                  </a:lnTo>
                  <a:lnTo>
                    <a:pt x="0" y="149453"/>
                  </a:lnTo>
                  <a:lnTo>
                    <a:pt x="12280" y="149453"/>
                  </a:lnTo>
                  <a:lnTo>
                    <a:pt x="12280" y="112877"/>
                  </a:lnTo>
                  <a:lnTo>
                    <a:pt x="19900" y="117449"/>
                  </a:lnTo>
                  <a:lnTo>
                    <a:pt x="27520" y="118973"/>
                  </a:lnTo>
                  <a:lnTo>
                    <a:pt x="36664" y="118973"/>
                  </a:lnTo>
                  <a:lnTo>
                    <a:pt x="43510" y="118351"/>
                  </a:lnTo>
                  <a:lnTo>
                    <a:pt x="50190" y="116306"/>
                  </a:lnTo>
                  <a:lnTo>
                    <a:pt x="56032" y="112877"/>
                  </a:lnTo>
                  <a:lnTo>
                    <a:pt x="56603" y="112547"/>
                  </a:lnTo>
                  <a:lnTo>
                    <a:pt x="72656" y="84416"/>
                  </a:lnTo>
                  <a:lnTo>
                    <a:pt x="73240" y="74676"/>
                  </a:lnTo>
                  <a:close/>
                </a:path>
                <a:path w="104775" h="149860">
                  <a:moveTo>
                    <a:pt x="104686" y="0"/>
                  </a:moveTo>
                  <a:lnTo>
                    <a:pt x="90970" y="0"/>
                  </a:lnTo>
                  <a:lnTo>
                    <a:pt x="90970" y="117360"/>
                  </a:lnTo>
                  <a:lnTo>
                    <a:pt x="104686" y="117360"/>
                  </a:lnTo>
                  <a:lnTo>
                    <a:pt x="10468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1" name="object 71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4098702" y="4169568"/>
              <a:ext cx="350805" cy="117538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5808630" y="4171092"/>
              <a:ext cx="128111" cy="117538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5648515" y="4161949"/>
              <a:ext cx="128111" cy="129730"/>
            </a:xfrm>
            <a:prstGeom prst="rect">
              <a:avLst/>
            </a:prstGeom>
          </p:spPr>
        </p:pic>
        <p:sp>
          <p:nvSpPr>
            <p:cNvPr id="74" name="object 74"/>
            <p:cNvSpPr/>
            <p:nvPr/>
          </p:nvSpPr>
          <p:spPr>
            <a:xfrm>
              <a:off x="577596" y="4952999"/>
              <a:ext cx="1432560" cy="10795"/>
            </a:xfrm>
            <a:custGeom>
              <a:avLst/>
              <a:gdLst/>
              <a:ahLst/>
              <a:cxnLst/>
              <a:rect l="l" t="t" r="r" b="b"/>
              <a:pathLst>
                <a:path w="1432560" h="10795">
                  <a:moveTo>
                    <a:pt x="1432559" y="10667"/>
                  </a:moveTo>
                  <a:lnTo>
                    <a:pt x="0" y="10667"/>
                  </a:lnTo>
                  <a:lnTo>
                    <a:pt x="0" y="0"/>
                  </a:lnTo>
                  <a:lnTo>
                    <a:pt x="1432559" y="0"/>
                  </a:lnTo>
                  <a:lnTo>
                    <a:pt x="1432559" y="1066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5" name="object 75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1040225" y="4691538"/>
              <a:ext cx="501872" cy="120586"/>
            </a:xfrm>
            <a:prstGeom prst="rect">
              <a:avLst/>
            </a:prstGeom>
          </p:spPr>
        </p:pic>
        <p:pic>
          <p:nvPicPr>
            <p:cNvPr id="76" name="object 76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1147000" y="5025866"/>
              <a:ext cx="291369" cy="135826"/>
            </a:xfrm>
            <a:prstGeom prst="rect">
              <a:avLst/>
            </a:prstGeom>
          </p:spPr>
        </p:pic>
        <p:sp>
          <p:nvSpPr>
            <p:cNvPr id="77" name="object 77"/>
            <p:cNvSpPr/>
            <p:nvPr/>
          </p:nvSpPr>
          <p:spPr>
            <a:xfrm>
              <a:off x="2008632" y="4645152"/>
              <a:ext cx="3350260" cy="1519555"/>
            </a:xfrm>
            <a:custGeom>
              <a:avLst/>
              <a:gdLst/>
              <a:ahLst/>
              <a:cxnLst/>
              <a:rect l="l" t="t" r="r" b="b"/>
              <a:pathLst>
                <a:path w="3350260" h="1519554">
                  <a:moveTo>
                    <a:pt x="1363980" y="122783"/>
                  </a:moveTo>
                  <a:lnTo>
                    <a:pt x="1357884" y="110591"/>
                  </a:lnTo>
                  <a:lnTo>
                    <a:pt x="1353210" y="105918"/>
                  </a:lnTo>
                  <a:lnTo>
                    <a:pt x="1350162" y="104394"/>
                  </a:lnTo>
                  <a:lnTo>
                    <a:pt x="1345590" y="101346"/>
                  </a:lnTo>
                  <a:lnTo>
                    <a:pt x="1341018" y="99822"/>
                  </a:lnTo>
                  <a:lnTo>
                    <a:pt x="1333398" y="98298"/>
                  </a:lnTo>
                  <a:lnTo>
                    <a:pt x="1327302" y="96774"/>
                  </a:lnTo>
                  <a:lnTo>
                    <a:pt x="1319682" y="95250"/>
                  </a:lnTo>
                  <a:lnTo>
                    <a:pt x="1315110" y="93726"/>
                  </a:lnTo>
                  <a:lnTo>
                    <a:pt x="1309014" y="93726"/>
                  </a:lnTo>
                  <a:lnTo>
                    <a:pt x="1304442" y="90678"/>
                  </a:lnTo>
                  <a:lnTo>
                    <a:pt x="1302918" y="89154"/>
                  </a:lnTo>
                  <a:lnTo>
                    <a:pt x="1299870" y="87630"/>
                  </a:lnTo>
                  <a:lnTo>
                    <a:pt x="1298346" y="84582"/>
                  </a:lnTo>
                  <a:lnTo>
                    <a:pt x="1298346" y="76962"/>
                  </a:lnTo>
                  <a:lnTo>
                    <a:pt x="1301394" y="73914"/>
                  </a:lnTo>
                  <a:lnTo>
                    <a:pt x="1305966" y="70866"/>
                  </a:lnTo>
                  <a:lnTo>
                    <a:pt x="1309014" y="69342"/>
                  </a:lnTo>
                  <a:lnTo>
                    <a:pt x="1315110" y="67818"/>
                  </a:lnTo>
                  <a:lnTo>
                    <a:pt x="1321206" y="67818"/>
                  </a:lnTo>
                  <a:lnTo>
                    <a:pt x="1331188" y="68656"/>
                  </a:lnTo>
                  <a:lnTo>
                    <a:pt x="1340459" y="71056"/>
                  </a:lnTo>
                  <a:lnTo>
                    <a:pt x="1348892" y="74891"/>
                  </a:lnTo>
                  <a:lnTo>
                    <a:pt x="1356360" y="80010"/>
                  </a:lnTo>
                  <a:lnTo>
                    <a:pt x="1359408" y="80010"/>
                  </a:lnTo>
                  <a:lnTo>
                    <a:pt x="1359408" y="57150"/>
                  </a:lnTo>
                  <a:lnTo>
                    <a:pt x="1350149" y="54038"/>
                  </a:lnTo>
                  <a:lnTo>
                    <a:pt x="1340650" y="51625"/>
                  </a:lnTo>
                  <a:lnTo>
                    <a:pt x="1330591" y="50088"/>
                  </a:lnTo>
                  <a:lnTo>
                    <a:pt x="1319682" y="49530"/>
                  </a:lnTo>
                  <a:lnTo>
                    <a:pt x="1309941" y="50101"/>
                  </a:lnTo>
                  <a:lnTo>
                    <a:pt x="1277200" y="70485"/>
                  </a:lnTo>
                  <a:lnTo>
                    <a:pt x="1273962" y="84582"/>
                  </a:lnTo>
                  <a:lnTo>
                    <a:pt x="1273962" y="92202"/>
                  </a:lnTo>
                  <a:lnTo>
                    <a:pt x="1302918" y="116687"/>
                  </a:lnTo>
                  <a:lnTo>
                    <a:pt x="1313586" y="119735"/>
                  </a:lnTo>
                  <a:lnTo>
                    <a:pt x="1319682" y="119735"/>
                  </a:lnTo>
                  <a:lnTo>
                    <a:pt x="1324254" y="121259"/>
                  </a:lnTo>
                  <a:lnTo>
                    <a:pt x="1330350" y="122783"/>
                  </a:lnTo>
                  <a:lnTo>
                    <a:pt x="1333398" y="124307"/>
                  </a:lnTo>
                  <a:lnTo>
                    <a:pt x="1337970" y="128879"/>
                  </a:lnTo>
                  <a:lnTo>
                    <a:pt x="1337970" y="139547"/>
                  </a:lnTo>
                  <a:lnTo>
                    <a:pt x="1336446" y="142595"/>
                  </a:lnTo>
                  <a:lnTo>
                    <a:pt x="1331874" y="144119"/>
                  </a:lnTo>
                  <a:lnTo>
                    <a:pt x="1327302" y="147167"/>
                  </a:lnTo>
                  <a:lnTo>
                    <a:pt x="1322730" y="148691"/>
                  </a:lnTo>
                  <a:lnTo>
                    <a:pt x="1309014" y="148691"/>
                  </a:lnTo>
                  <a:lnTo>
                    <a:pt x="1301394" y="147167"/>
                  </a:lnTo>
                  <a:lnTo>
                    <a:pt x="1295298" y="144119"/>
                  </a:lnTo>
                  <a:lnTo>
                    <a:pt x="1287678" y="142595"/>
                  </a:lnTo>
                  <a:lnTo>
                    <a:pt x="1275486" y="133451"/>
                  </a:lnTo>
                  <a:lnTo>
                    <a:pt x="1272438" y="133451"/>
                  </a:lnTo>
                  <a:lnTo>
                    <a:pt x="1272438" y="157835"/>
                  </a:lnTo>
                  <a:lnTo>
                    <a:pt x="1282966" y="161594"/>
                  </a:lnTo>
                  <a:lnTo>
                    <a:pt x="1293774" y="163931"/>
                  </a:lnTo>
                  <a:lnTo>
                    <a:pt x="1304582" y="165125"/>
                  </a:lnTo>
                  <a:lnTo>
                    <a:pt x="1315110" y="165455"/>
                  </a:lnTo>
                  <a:lnTo>
                    <a:pt x="1325727" y="164884"/>
                  </a:lnTo>
                  <a:lnTo>
                    <a:pt x="1360538" y="145072"/>
                  </a:lnTo>
                  <a:lnTo>
                    <a:pt x="1363980" y="130403"/>
                  </a:lnTo>
                  <a:lnTo>
                    <a:pt x="1363980" y="122783"/>
                  </a:lnTo>
                  <a:close/>
                </a:path>
                <a:path w="3350260" h="1519554">
                  <a:moveTo>
                    <a:pt x="1458556" y="116687"/>
                  </a:moveTo>
                  <a:lnTo>
                    <a:pt x="1435976" y="78016"/>
                  </a:lnTo>
                  <a:lnTo>
                    <a:pt x="1435608" y="77965"/>
                  </a:lnTo>
                  <a:lnTo>
                    <a:pt x="1435608" y="112115"/>
                  </a:lnTo>
                  <a:lnTo>
                    <a:pt x="1397508" y="112115"/>
                  </a:lnTo>
                  <a:lnTo>
                    <a:pt x="1398879" y="102057"/>
                  </a:lnTo>
                  <a:lnTo>
                    <a:pt x="1402842" y="94881"/>
                  </a:lnTo>
                  <a:lnTo>
                    <a:pt x="1409077" y="90589"/>
                  </a:lnTo>
                  <a:lnTo>
                    <a:pt x="1417320" y="89166"/>
                  </a:lnTo>
                  <a:lnTo>
                    <a:pt x="1425321" y="90589"/>
                  </a:lnTo>
                  <a:lnTo>
                    <a:pt x="1431036" y="94881"/>
                  </a:lnTo>
                  <a:lnTo>
                    <a:pt x="1434465" y="102057"/>
                  </a:lnTo>
                  <a:lnTo>
                    <a:pt x="1435608" y="112115"/>
                  </a:lnTo>
                  <a:lnTo>
                    <a:pt x="1435608" y="77965"/>
                  </a:lnTo>
                  <a:lnTo>
                    <a:pt x="1418844" y="75450"/>
                  </a:lnTo>
                  <a:lnTo>
                    <a:pt x="1409128" y="76060"/>
                  </a:lnTo>
                  <a:lnTo>
                    <a:pt x="1400556" y="78117"/>
                  </a:lnTo>
                  <a:lnTo>
                    <a:pt x="1375257" y="111252"/>
                  </a:lnTo>
                  <a:lnTo>
                    <a:pt x="1374648" y="121259"/>
                  </a:lnTo>
                  <a:lnTo>
                    <a:pt x="1375257" y="131851"/>
                  </a:lnTo>
                  <a:lnTo>
                    <a:pt x="1402842" y="163741"/>
                  </a:lnTo>
                  <a:lnTo>
                    <a:pt x="1423416" y="166979"/>
                  </a:lnTo>
                  <a:lnTo>
                    <a:pt x="1431429" y="166433"/>
                  </a:lnTo>
                  <a:lnTo>
                    <a:pt x="1439608" y="164884"/>
                  </a:lnTo>
                  <a:lnTo>
                    <a:pt x="1448054" y="162483"/>
                  </a:lnTo>
                  <a:lnTo>
                    <a:pt x="1456944" y="159359"/>
                  </a:lnTo>
                  <a:lnTo>
                    <a:pt x="1456944" y="150215"/>
                  </a:lnTo>
                  <a:lnTo>
                    <a:pt x="1456944" y="139547"/>
                  </a:lnTo>
                  <a:lnTo>
                    <a:pt x="1455420" y="139547"/>
                  </a:lnTo>
                  <a:lnTo>
                    <a:pt x="1448536" y="144424"/>
                  </a:lnTo>
                  <a:lnTo>
                    <a:pt x="1441513" y="147739"/>
                  </a:lnTo>
                  <a:lnTo>
                    <a:pt x="1434198" y="149618"/>
                  </a:lnTo>
                  <a:lnTo>
                    <a:pt x="1426464" y="150215"/>
                  </a:lnTo>
                  <a:lnTo>
                    <a:pt x="1414221" y="148742"/>
                  </a:lnTo>
                  <a:lnTo>
                    <a:pt x="1405128" y="144119"/>
                  </a:lnTo>
                  <a:lnTo>
                    <a:pt x="1399451" y="136067"/>
                  </a:lnTo>
                  <a:lnTo>
                    <a:pt x="1397508" y="124307"/>
                  </a:lnTo>
                  <a:lnTo>
                    <a:pt x="1458556" y="124307"/>
                  </a:lnTo>
                  <a:lnTo>
                    <a:pt x="1458556" y="116687"/>
                  </a:lnTo>
                  <a:close/>
                </a:path>
                <a:path w="3350260" h="1519554">
                  <a:moveTo>
                    <a:pt x="1556092" y="107454"/>
                  </a:moveTo>
                  <a:lnTo>
                    <a:pt x="1554378" y="93446"/>
                  </a:lnTo>
                  <a:lnTo>
                    <a:pt x="1549234" y="83451"/>
                  </a:lnTo>
                  <a:lnTo>
                    <a:pt x="1540662" y="77444"/>
                  </a:lnTo>
                  <a:lnTo>
                    <a:pt x="1528660" y="75450"/>
                  </a:lnTo>
                  <a:lnTo>
                    <a:pt x="1524088" y="75450"/>
                  </a:lnTo>
                  <a:lnTo>
                    <a:pt x="1510372" y="80022"/>
                  </a:lnTo>
                  <a:lnTo>
                    <a:pt x="1505800" y="84594"/>
                  </a:lnTo>
                  <a:lnTo>
                    <a:pt x="1498180" y="89166"/>
                  </a:lnTo>
                  <a:lnTo>
                    <a:pt x="1498180" y="78498"/>
                  </a:lnTo>
                  <a:lnTo>
                    <a:pt x="1475320" y="78498"/>
                  </a:lnTo>
                  <a:lnTo>
                    <a:pt x="1475320" y="163931"/>
                  </a:lnTo>
                  <a:lnTo>
                    <a:pt x="1498180" y="163931"/>
                  </a:lnTo>
                  <a:lnTo>
                    <a:pt x="1498180" y="101358"/>
                  </a:lnTo>
                  <a:lnTo>
                    <a:pt x="1505800" y="96786"/>
                  </a:lnTo>
                  <a:lnTo>
                    <a:pt x="1511896" y="93738"/>
                  </a:lnTo>
                  <a:lnTo>
                    <a:pt x="1522564" y="93738"/>
                  </a:lnTo>
                  <a:lnTo>
                    <a:pt x="1527136" y="95262"/>
                  </a:lnTo>
                  <a:lnTo>
                    <a:pt x="1528660" y="98310"/>
                  </a:lnTo>
                  <a:lnTo>
                    <a:pt x="1531708" y="101358"/>
                  </a:lnTo>
                  <a:lnTo>
                    <a:pt x="1533232" y="108978"/>
                  </a:lnTo>
                  <a:lnTo>
                    <a:pt x="1533232" y="163931"/>
                  </a:lnTo>
                  <a:lnTo>
                    <a:pt x="1556092" y="163931"/>
                  </a:lnTo>
                  <a:lnTo>
                    <a:pt x="1556092" y="107454"/>
                  </a:lnTo>
                  <a:close/>
                </a:path>
                <a:path w="3350260" h="1519554">
                  <a:moveTo>
                    <a:pt x="1629346" y="78498"/>
                  </a:moveTo>
                  <a:lnTo>
                    <a:pt x="1603438" y="78498"/>
                  </a:lnTo>
                  <a:lnTo>
                    <a:pt x="1603438" y="54013"/>
                  </a:lnTo>
                  <a:lnTo>
                    <a:pt x="1580578" y="54013"/>
                  </a:lnTo>
                  <a:lnTo>
                    <a:pt x="1580578" y="78498"/>
                  </a:lnTo>
                  <a:lnTo>
                    <a:pt x="1569910" y="78498"/>
                  </a:lnTo>
                  <a:lnTo>
                    <a:pt x="1569910" y="92214"/>
                  </a:lnTo>
                  <a:lnTo>
                    <a:pt x="1580578" y="92214"/>
                  </a:lnTo>
                  <a:lnTo>
                    <a:pt x="1580578" y="147167"/>
                  </a:lnTo>
                  <a:lnTo>
                    <a:pt x="1583626" y="154787"/>
                  </a:lnTo>
                  <a:lnTo>
                    <a:pt x="1592770" y="163931"/>
                  </a:lnTo>
                  <a:lnTo>
                    <a:pt x="1600390" y="165455"/>
                  </a:lnTo>
                  <a:lnTo>
                    <a:pt x="1623250" y="165455"/>
                  </a:lnTo>
                  <a:lnTo>
                    <a:pt x="1629346" y="163931"/>
                  </a:lnTo>
                  <a:lnTo>
                    <a:pt x="1629346" y="148691"/>
                  </a:lnTo>
                  <a:lnTo>
                    <a:pt x="1626298" y="150215"/>
                  </a:lnTo>
                  <a:lnTo>
                    <a:pt x="1614106" y="150215"/>
                  </a:lnTo>
                  <a:lnTo>
                    <a:pt x="1609534" y="148691"/>
                  </a:lnTo>
                  <a:lnTo>
                    <a:pt x="1604962" y="144119"/>
                  </a:lnTo>
                  <a:lnTo>
                    <a:pt x="1603438" y="137934"/>
                  </a:lnTo>
                  <a:lnTo>
                    <a:pt x="1603438" y="92214"/>
                  </a:lnTo>
                  <a:lnTo>
                    <a:pt x="1629346" y="92214"/>
                  </a:lnTo>
                  <a:lnTo>
                    <a:pt x="1629346" y="78498"/>
                  </a:lnTo>
                  <a:close/>
                </a:path>
                <a:path w="3350260" h="1519554">
                  <a:moveTo>
                    <a:pt x="1720875" y="116687"/>
                  </a:moveTo>
                  <a:lnTo>
                    <a:pt x="1720291" y="112115"/>
                  </a:lnTo>
                  <a:lnTo>
                    <a:pt x="1718564" y="98628"/>
                  </a:lnTo>
                  <a:lnTo>
                    <a:pt x="1713407" y="89166"/>
                  </a:lnTo>
                  <a:lnTo>
                    <a:pt x="1711540" y="85737"/>
                  </a:lnTo>
                  <a:lnTo>
                    <a:pt x="1699653" y="78016"/>
                  </a:lnTo>
                  <a:lnTo>
                    <a:pt x="1698015" y="77774"/>
                  </a:lnTo>
                  <a:lnTo>
                    <a:pt x="1698015" y="112115"/>
                  </a:lnTo>
                  <a:lnTo>
                    <a:pt x="1659813" y="112115"/>
                  </a:lnTo>
                  <a:lnTo>
                    <a:pt x="1661858" y="102057"/>
                  </a:lnTo>
                  <a:lnTo>
                    <a:pt x="1665770" y="94881"/>
                  </a:lnTo>
                  <a:lnTo>
                    <a:pt x="1671688" y="90589"/>
                  </a:lnTo>
                  <a:lnTo>
                    <a:pt x="1679727" y="89166"/>
                  </a:lnTo>
                  <a:lnTo>
                    <a:pt x="1687728" y="90589"/>
                  </a:lnTo>
                  <a:lnTo>
                    <a:pt x="1693443" y="94881"/>
                  </a:lnTo>
                  <a:lnTo>
                    <a:pt x="1696872" y="102057"/>
                  </a:lnTo>
                  <a:lnTo>
                    <a:pt x="1698015" y="112115"/>
                  </a:lnTo>
                  <a:lnTo>
                    <a:pt x="1698015" y="77774"/>
                  </a:lnTo>
                  <a:lnTo>
                    <a:pt x="1682775" y="75450"/>
                  </a:lnTo>
                  <a:lnTo>
                    <a:pt x="1672805" y="76060"/>
                  </a:lnTo>
                  <a:lnTo>
                    <a:pt x="1663674" y="78117"/>
                  </a:lnTo>
                  <a:lnTo>
                    <a:pt x="1637792" y="111252"/>
                  </a:lnTo>
                  <a:lnTo>
                    <a:pt x="1636953" y="121259"/>
                  </a:lnTo>
                  <a:lnTo>
                    <a:pt x="1637792" y="131851"/>
                  </a:lnTo>
                  <a:lnTo>
                    <a:pt x="1665389" y="163741"/>
                  </a:lnTo>
                  <a:lnTo>
                    <a:pt x="1687347" y="166979"/>
                  </a:lnTo>
                  <a:lnTo>
                    <a:pt x="1694700" y="166433"/>
                  </a:lnTo>
                  <a:lnTo>
                    <a:pt x="1702777" y="164884"/>
                  </a:lnTo>
                  <a:lnTo>
                    <a:pt x="1711134" y="162483"/>
                  </a:lnTo>
                  <a:lnTo>
                    <a:pt x="1719351" y="159359"/>
                  </a:lnTo>
                  <a:lnTo>
                    <a:pt x="1719351" y="150215"/>
                  </a:lnTo>
                  <a:lnTo>
                    <a:pt x="1719351" y="139547"/>
                  </a:lnTo>
                  <a:lnTo>
                    <a:pt x="1711617" y="144424"/>
                  </a:lnTo>
                  <a:lnTo>
                    <a:pt x="1704301" y="147739"/>
                  </a:lnTo>
                  <a:lnTo>
                    <a:pt x="1697278" y="149618"/>
                  </a:lnTo>
                  <a:lnTo>
                    <a:pt x="1690395" y="150215"/>
                  </a:lnTo>
                  <a:lnTo>
                    <a:pt x="1677479" y="148742"/>
                  </a:lnTo>
                  <a:lnTo>
                    <a:pt x="1668246" y="144119"/>
                  </a:lnTo>
                  <a:lnTo>
                    <a:pt x="1662455" y="136067"/>
                  </a:lnTo>
                  <a:lnTo>
                    <a:pt x="1659813" y="124307"/>
                  </a:lnTo>
                  <a:lnTo>
                    <a:pt x="1720875" y="124307"/>
                  </a:lnTo>
                  <a:lnTo>
                    <a:pt x="1720875" y="116687"/>
                  </a:lnTo>
                  <a:close/>
                </a:path>
                <a:path w="3350260" h="1519554">
                  <a:moveTo>
                    <a:pt x="1818500" y="107454"/>
                  </a:moveTo>
                  <a:lnTo>
                    <a:pt x="1816785" y="93446"/>
                  </a:lnTo>
                  <a:lnTo>
                    <a:pt x="1811642" y="83451"/>
                  </a:lnTo>
                  <a:lnTo>
                    <a:pt x="1803069" y="77444"/>
                  </a:lnTo>
                  <a:lnTo>
                    <a:pt x="1791068" y="75450"/>
                  </a:lnTo>
                  <a:lnTo>
                    <a:pt x="1786496" y="75450"/>
                  </a:lnTo>
                  <a:lnTo>
                    <a:pt x="1781924" y="76974"/>
                  </a:lnTo>
                  <a:lnTo>
                    <a:pt x="1778876" y="78498"/>
                  </a:lnTo>
                  <a:lnTo>
                    <a:pt x="1774304" y="80022"/>
                  </a:lnTo>
                  <a:lnTo>
                    <a:pt x="1768119" y="84594"/>
                  </a:lnTo>
                  <a:lnTo>
                    <a:pt x="1760499" y="89166"/>
                  </a:lnTo>
                  <a:lnTo>
                    <a:pt x="1760499" y="78498"/>
                  </a:lnTo>
                  <a:lnTo>
                    <a:pt x="1737639" y="78498"/>
                  </a:lnTo>
                  <a:lnTo>
                    <a:pt x="1737639" y="163931"/>
                  </a:lnTo>
                  <a:lnTo>
                    <a:pt x="1760499" y="163931"/>
                  </a:lnTo>
                  <a:lnTo>
                    <a:pt x="1760499" y="101358"/>
                  </a:lnTo>
                  <a:lnTo>
                    <a:pt x="1768119" y="96786"/>
                  </a:lnTo>
                  <a:lnTo>
                    <a:pt x="1774304" y="93738"/>
                  </a:lnTo>
                  <a:lnTo>
                    <a:pt x="1784972" y="93738"/>
                  </a:lnTo>
                  <a:lnTo>
                    <a:pt x="1789544" y="95262"/>
                  </a:lnTo>
                  <a:lnTo>
                    <a:pt x="1792592" y="98310"/>
                  </a:lnTo>
                  <a:lnTo>
                    <a:pt x="1794116" y="101358"/>
                  </a:lnTo>
                  <a:lnTo>
                    <a:pt x="1795640" y="108978"/>
                  </a:lnTo>
                  <a:lnTo>
                    <a:pt x="1795640" y="163931"/>
                  </a:lnTo>
                  <a:lnTo>
                    <a:pt x="1818500" y="163931"/>
                  </a:lnTo>
                  <a:lnTo>
                    <a:pt x="1818500" y="107454"/>
                  </a:lnTo>
                  <a:close/>
                </a:path>
                <a:path w="3350260" h="1519554">
                  <a:moveTo>
                    <a:pt x="1910041" y="81534"/>
                  </a:moveTo>
                  <a:lnTo>
                    <a:pt x="1903183" y="78663"/>
                  </a:lnTo>
                  <a:lnTo>
                    <a:pt x="1896325" y="76771"/>
                  </a:lnTo>
                  <a:lnTo>
                    <a:pt x="1889467" y="75755"/>
                  </a:lnTo>
                  <a:lnTo>
                    <a:pt x="1882609" y="75438"/>
                  </a:lnTo>
                  <a:lnTo>
                    <a:pt x="1872602" y="76276"/>
                  </a:lnTo>
                  <a:lnTo>
                    <a:pt x="1838706" y="102108"/>
                  </a:lnTo>
                  <a:lnTo>
                    <a:pt x="1835277" y="121158"/>
                  </a:lnTo>
                  <a:lnTo>
                    <a:pt x="1836102" y="131775"/>
                  </a:lnTo>
                  <a:lnTo>
                    <a:pt x="1863471" y="163741"/>
                  </a:lnTo>
                  <a:lnTo>
                    <a:pt x="1884133" y="166979"/>
                  </a:lnTo>
                  <a:lnTo>
                    <a:pt x="1889899" y="166433"/>
                  </a:lnTo>
                  <a:lnTo>
                    <a:pt x="1895944" y="164884"/>
                  </a:lnTo>
                  <a:lnTo>
                    <a:pt x="1902561" y="162483"/>
                  </a:lnTo>
                  <a:lnTo>
                    <a:pt x="1910041" y="159359"/>
                  </a:lnTo>
                  <a:lnTo>
                    <a:pt x="1910041" y="139446"/>
                  </a:lnTo>
                  <a:lnTo>
                    <a:pt x="1908517" y="139446"/>
                  </a:lnTo>
                  <a:lnTo>
                    <a:pt x="1902561" y="143751"/>
                  </a:lnTo>
                  <a:lnTo>
                    <a:pt x="1896325" y="147154"/>
                  </a:lnTo>
                  <a:lnTo>
                    <a:pt x="1890090" y="149402"/>
                  </a:lnTo>
                  <a:lnTo>
                    <a:pt x="1884133" y="150215"/>
                  </a:lnTo>
                  <a:lnTo>
                    <a:pt x="1876513" y="150215"/>
                  </a:lnTo>
                  <a:lnTo>
                    <a:pt x="1870329" y="147167"/>
                  </a:lnTo>
                  <a:lnTo>
                    <a:pt x="1861185" y="137922"/>
                  </a:lnTo>
                  <a:lnTo>
                    <a:pt x="1859661" y="130302"/>
                  </a:lnTo>
                  <a:lnTo>
                    <a:pt x="1859661" y="112014"/>
                  </a:lnTo>
                  <a:lnTo>
                    <a:pt x="1861185" y="104394"/>
                  </a:lnTo>
                  <a:lnTo>
                    <a:pt x="1865757" y="99822"/>
                  </a:lnTo>
                  <a:lnTo>
                    <a:pt x="1870329" y="93726"/>
                  </a:lnTo>
                  <a:lnTo>
                    <a:pt x="1876513" y="92202"/>
                  </a:lnTo>
                  <a:lnTo>
                    <a:pt x="1884133" y="92202"/>
                  </a:lnTo>
                  <a:lnTo>
                    <a:pt x="1889874" y="92798"/>
                  </a:lnTo>
                  <a:lnTo>
                    <a:pt x="1895754" y="94678"/>
                  </a:lnTo>
                  <a:lnTo>
                    <a:pt x="1901926" y="97993"/>
                  </a:lnTo>
                  <a:lnTo>
                    <a:pt x="1908517" y="102870"/>
                  </a:lnTo>
                  <a:lnTo>
                    <a:pt x="1910041" y="102870"/>
                  </a:lnTo>
                  <a:lnTo>
                    <a:pt x="1910041" y="81534"/>
                  </a:lnTo>
                  <a:close/>
                </a:path>
                <a:path w="3350260" h="1519554">
                  <a:moveTo>
                    <a:pt x="2003094" y="116687"/>
                  </a:moveTo>
                  <a:lnTo>
                    <a:pt x="2002510" y="112115"/>
                  </a:lnTo>
                  <a:lnTo>
                    <a:pt x="2000796" y="98628"/>
                  </a:lnTo>
                  <a:lnTo>
                    <a:pt x="1995614" y="89166"/>
                  </a:lnTo>
                  <a:lnTo>
                    <a:pt x="1993760" y="85737"/>
                  </a:lnTo>
                  <a:lnTo>
                    <a:pt x="1981847" y="78016"/>
                  </a:lnTo>
                  <a:lnTo>
                    <a:pt x="1980234" y="77774"/>
                  </a:lnTo>
                  <a:lnTo>
                    <a:pt x="1980234" y="112115"/>
                  </a:lnTo>
                  <a:lnTo>
                    <a:pt x="1942045" y="112115"/>
                  </a:lnTo>
                  <a:lnTo>
                    <a:pt x="1943430" y="102057"/>
                  </a:lnTo>
                  <a:lnTo>
                    <a:pt x="1947379" y="94881"/>
                  </a:lnTo>
                  <a:lnTo>
                    <a:pt x="1953615" y="90589"/>
                  </a:lnTo>
                  <a:lnTo>
                    <a:pt x="1961857" y="89166"/>
                  </a:lnTo>
                  <a:lnTo>
                    <a:pt x="1969871" y="90589"/>
                  </a:lnTo>
                  <a:lnTo>
                    <a:pt x="1975624" y="94881"/>
                  </a:lnTo>
                  <a:lnTo>
                    <a:pt x="1979079" y="102057"/>
                  </a:lnTo>
                  <a:lnTo>
                    <a:pt x="1980234" y="112115"/>
                  </a:lnTo>
                  <a:lnTo>
                    <a:pt x="1980234" y="77774"/>
                  </a:lnTo>
                  <a:lnTo>
                    <a:pt x="1964905" y="75450"/>
                  </a:lnTo>
                  <a:lnTo>
                    <a:pt x="1954314" y="76060"/>
                  </a:lnTo>
                  <a:lnTo>
                    <a:pt x="1945284" y="78117"/>
                  </a:lnTo>
                  <a:lnTo>
                    <a:pt x="1919808" y="111252"/>
                  </a:lnTo>
                  <a:lnTo>
                    <a:pt x="1919185" y="121259"/>
                  </a:lnTo>
                  <a:lnTo>
                    <a:pt x="1920024" y="131851"/>
                  </a:lnTo>
                  <a:lnTo>
                    <a:pt x="1947379" y="163741"/>
                  </a:lnTo>
                  <a:lnTo>
                    <a:pt x="1967953" y="166979"/>
                  </a:lnTo>
                  <a:lnTo>
                    <a:pt x="1976031" y="166433"/>
                  </a:lnTo>
                  <a:lnTo>
                    <a:pt x="1984235" y="164884"/>
                  </a:lnTo>
                  <a:lnTo>
                    <a:pt x="1992693" y="162483"/>
                  </a:lnTo>
                  <a:lnTo>
                    <a:pt x="2001570" y="159359"/>
                  </a:lnTo>
                  <a:lnTo>
                    <a:pt x="2001570" y="150215"/>
                  </a:lnTo>
                  <a:lnTo>
                    <a:pt x="2001570" y="139547"/>
                  </a:lnTo>
                  <a:lnTo>
                    <a:pt x="2000046" y="139547"/>
                  </a:lnTo>
                  <a:lnTo>
                    <a:pt x="1993176" y="144424"/>
                  </a:lnTo>
                  <a:lnTo>
                    <a:pt x="1986140" y="147739"/>
                  </a:lnTo>
                  <a:lnTo>
                    <a:pt x="1978799" y="149618"/>
                  </a:lnTo>
                  <a:lnTo>
                    <a:pt x="1971001" y="150215"/>
                  </a:lnTo>
                  <a:lnTo>
                    <a:pt x="1958975" y="148742"/>
                  </a:lnTo>
                  <a:lnTo>
                    <a:pt x="1950237" y="144119"/>
                  </a:lnTo>
                  <a:lnTo>
                    <a:pt x="1944636" y="136067"/>
                  </a:lnTo>
                  <a:lnTo>
                    <a:pt x="1942045" y="124307"/>
                  </a:lnTo>
                  <a:lnTo>
                    <a:pt x="2003094" y="124307"/>
                  </a:lnTo>
                  <a:lnTo>
                    <a:pt x="2003094" y="116687"/>
                  </a:lnTo>
                  <a:close/>
                </a:path>
                <a:path w="3350260" h="1519554">
                  <a:moveTo>
                    <a:pt x="2088540" y="131927"/>
                  </a:moveTo>
                  <a:lnTo>
                    <a:pt x="2087016" y="125831"/>
                  </a:lnTo>
                  <a:lnTo>
                    <a:pt x="2082444" y="122783"/>
                  </a:lnTo>
                  <a:lnTo>
                    <a:pt x="2079396" y="118211"/>
                  </a:lnTo>
                  <a:lnTo>
                    <a:pt x="2074722" y="115163"/>
                  </a:lnTo>
                  <a:lnTo>
                    <a:pt x="2062530" y="112115"/>
                  </a:lnTo>
                  <a:lnTo>
                    <a:pt x="2056434" y="112115"/>
                  </a:lnTo>
                  <a:lnTo>
                    <a:pt x="2050338" y="110591"/>
                  </a:lnTo>
                  <a:lnTo>
                    <a:pt x="2045766" y="109067"/>
                  </a:lnTo>
                  <a:lnTo>
                    <a:pt x="2042718" y="107442"/>
                  </a:lnTo>
                  <a:lnTo>
                    <a:pt x="2041194" y="105918"/>
                  </a:lnTo>
                  <a:lnTo>
                    <a:pt x="2038146" y="105918"/>
                  </a:lnTo>
                  <a:lnTo>
                    <a:pt x="2038146" y="96774"/>
                  </a:lnTo>
                  <a:lnTo>
                    <a:pt x="2039670" y="95250"/>
                  </a:lnTo>
                  <a:lnTo>
                    <a:pt x="2045766" y="92202"/>
                  </a:lnTo>
                  <a:lnTo>
                    <a:pt x="2050338" y="90678"/>
                  </a:lnTo>
                  <a:lnTo>
                    <a:pt x="2054910" y="90678"/>
                  </a:lnTo>
                  <a:lnTo>
                    <a:pt x="2061794" y="91274"/>
                  </a:lnTo>
                  <a:lnTo>
                    <a:pt x="2068830" y="93154"/>
                  </a:lnTo>
                  <a:lnTo>
                    <a:pt x="2076170" y="96469"/>
                  </a:lnTo>
                  <a:lnTo>
                    <a:pt x="2083968" y="101346"/>
                  </a:lnTo>
                  <a:lnTo>
                    <a:pt x="2083968" y="90678"/>
                  </a:lnTo>
                  <a:lnTo>
                    <a:pt x="2083968" y="81534"/>
                  </a:lnTo>
                  <a:lnTo>
                    <a:pt x="2077669" y="78663"/>
                  </a:lnTo>
                  <a:lnTo>
                    <a:pt x="2070544" y="76771"/>
                  </a:lnTo>
                  <a:lnTo>
                    <a:pt x="2062873" y="75755"/>
                  </a:lnTo>
                  <a:lnTo>
                    <a:pt x="2054910" y="75438"/>
                  </a:lnTo>
                  <a:lnTo>
                    <a:pt x="2046325" y="75996"/>
                  </a:lnTo>
                  <a:lnTo>
                    <a:pt x="2015286" y="95250"/>
                  </a:lnTo>
                  <a:lnTo>
                    <a:pt x="2015286" y="112115"/>
                  </a:lnTo>
                  <a:lnTo>
                    <a:pt x="2018334" y="118211"/>
                  </a:lnTo>
                  <a:lnTo>
                    <a:pt x="2024430" y="124307"/>
                  </a:lnTo>
                  <a:lnTo>
                    <a:pt x="2027478" y="125831"/>
                  </a:lnTo>
                  <a:lnTo>
                    <a:pt x="2032050" y="128879"/>
                  </a:lnTo>
                  <a:lnTo>
                    <a:pt x="2038146" y="130403"/>
                  </a:lnTo>
                  <a:lnTo>
                    <a:pt x="2044242" y="130403"/>
                  </a:lnTo>
                  <a:lnTo>
                    <a:pt x="2048814" y="131927"/>
                  </a:lnTo>
                  <a:lnTo>
                    <a:pt x="2051862" y="131927"/>
                  </a:lnTo>
                  <a:lnTo>
                    <a:pt x="2061006" y="134975"/>
                  </a:lnTo>
                  <a:lnTo>
                    <a:pt x="2064054" y="138023"/>
                  </a:lnTo>
                  <a:lnTo>
                    <a:pt x="2064054" y="148691"/>
                  </a:lnTo>
                  <a:lnTo>
                    <a:pt x="2059482" y="151739"/>
                  </a:lnTo>
                  <a:lnTo>
                    <a:pt x="2047290" y="151739"/>
                  </a:lnTo>
                  <a:lnTo>
                    <a:pt x="2039289" y="150901"/>
                  </a:lnTo>
                  <a:lnTo>
                    <a:pt x="2031288" y="148501"/>
                  </a:lnTo>
                  <a:lnTo>
                    <a:pt x="2023287" y="144665"/>
                  </a:lnTo>
                  <a:lnTo>
                    <a:pt x="2015286" y="139547"/>
                  </a:lnTo>
                  <a:lnTo>
                    <a:pt x="2013762" y="139547"/>
                  </a:lnTo>
                  <a:lnTo>
                    <a:pt x="2013762" y="159359"/>
                  </a:lnTo>
                  <a:lnTo>
                    <a:pt x="2021154" y="162483"/>
                  </a:lnTo>
                  <a:lnTo>
                    <a:pt x="2029383" y="164884"/>
                  </a:lnTo>
                  <a:lnTo>
                    <a:pt x="2038197" y="166433"/>
                  </a:lnTo>
                  <a:lnTo>
                    <a:pt x="2047290" y="166979"/>
                  </a:lnTo>
                  <a:lnTo>
                    <a:pt x="2056130" y="166408"/>
                  </a:lnTo>
                  <a:lnTo>
                    <a:pt x="2084882" y="151739"/>
                  </a:lnTo>
                  <a:lnTo>
                    <a:pt x="2088540" y="145643"/>
                  </a:lnTo>
                  <a:lnTo>
                    <a:pt x="2088540" y="131927"/>
                  </a:lnTo>
                  <a:close/>
                </a:path>
                <a:path w="3350260" h="1519554">
                  <a:moveTo>
                    <a:pt x="3349739" y="307848"/>
                  </a:moveTo>
                  <a:lnTo>
                    <a:pt x="10668" y="307848"/>
                  </a:lnTo>
                  <a:lnTo>
                    <a:pt x="10668" y="0"/>
                  </a:lnTo>
                  <a:lnTo>
                    <a:pt x="0" y="0"/>
                  </a:lnTo>
                  <a:lnTo>
                    <a:pt x="0" y="1519440"/>
                  </a:lnTo>
                  <a:lnTo>
                    <a:pt x="10668" y="1519440"/>
                  </a:lnTo>
                  <a:lnTo>
                    <a:pt x="10668" y="318516"/>
                  </a:lnTo>
                  <a:lnTo>
                    <a:pt x="3349739" y="318516"/>
                  </a:lnTo>
                  <a:lnTo>
                    <a:pt x="3349739" y="30784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8" name="object 78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2047017" y="5022818"/>
              <a:ext cx="1418558" cy="138874"/>
            </a:xfrm>
            <a:prstGeom prst="rect">
              <a:avLst/>
            </a:prstGeom>
          </p:spPr>
        </p:pic>
        <p:pic>
          <p:nvPicPr>
            <p:cNvPr id="79" name="object 79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3584638" y="5022818"/>
              <a:ext cx="1357598" cy="137350"/>
            </a:xfrm>
            <a:prstGeom prst="rect">
              <a:avLst/>
            </a:prstGeom>
          </p:spPr>
        </p:pic>
        <p:sp>
          <p:nvSpPr>
            <p:cNvPr id="80" name="object 80"/>
            <p:cNvSpPr/>
            <p:nvPr/>
          </p:nvSpPr>
          <p:spPr>
            <a:xfrm>
              <a:off x="5356860" y="4645152"/>
              <a:ext cx="4780915" cy="1519555"/>
            </a:xfrm>
            <a:custGeom>
              <a:avLst/>
              <a:gdLst/>
              <a:ahLst/>
              <a:cxnLst/>
              <a:rect l="l" t="t" r="r" b="b"/>
              <a:pathLst>
                <a:path w="4780915" h="1519554">
                  <a:moveTo>
                    <a:pt x="2175497" y="86118"/>
                  </a:moveTo>
                  <a:lnTo>
                    <a:pt x="2149589" y="53378"/>
                  </a:lnTo>
                  <a:lnTo>
                    <a:pt x="2149589" y="81546"/>
                  </a:lnTo>
                  <a:lnTo>
                    <a:pt x="2149589" y="93738"/>
                  </a:lnTo>
                  <a:lnTo>
                    <a:pt x="2148065" y="99834"/>
                  </a:lnTo>
                  <a:lnTo>
                    <a:pt x="2143404" y="102882"/>
                  </a:lnTo>
                  <a:lnTo>
                    <a:pt x="2140356" y="105930"/>
                  </a:lnTo>
                  <a:lnTo>
                    <a:pt x="2131212" y="107454"/>
                  </a:lnTo>
                  <a:lnTo>
                    <a:pt x="2112924" y="107454"/>
                  </a:lnTo>
                  <a:lnTo>
                    <a:pt x="2112924" y="69354"/>
                  </a:lnTo>
                  <a:lnTo>
                    <a:pt x="2132736" y="69354"/>
                  </a:lnTo>
                  <a:lnTo>
                    <a:pt x="2140356" y="70878"/>
                  </a:lnTo>
                  <a:lnTo>
                    <a:pt x="2143404" y="73926"/>
                  </a:lnTo>
                  <a:lnTo>
                    <a:pt x="2148065" y="76974"/>
                  </a:lnTo>
                  <a:lnTo>
                    <a:pt x="2149589" y="81546"/>
                  </a:lnTo>
                  <a:lnTo>
                    <a:pt x="2149589" y="53378"/>
                  </a:lnTo>
                  <a:lnTo>
                    <a:pt x="2140940" y="51638"/>
                  </a:lnTo>
                  <a:lnTo>
                    <a:pt x="2131212" y="51066"/>
                  </a:lnTo>
                  <a:lnTo>
                    <a:pt x="2088540" y="51066"/>
                  </a:lnTo>
                  <a:lnTo>
                    <a:pt x="2088540" y="163931"/>
                  </a:lnTo>
                  <a:lnTo>
                    <a:pt x="2112924" y="163931"/>
                  </a:lnTo>
                  <a:lnTo>
                    <a:pt x="2112924" y="125831"/>
                  </a:lnTo>
                  <a:lnTo>
                    <a:pt x="2129688" y="125831"/>
                  </a:lnTo>
                  <a:lnTo>
                    <a:pt x="2168436" y="109080"/>
                  </a:lnTo>
                  <a:lnTo>
                    <a:pt x="2174671" y="94703"/>
                  </a:lnTo>
                  <a:lnTo>
                    <a:pt x="2175497" y="86118"/>
                  </a:lnTo>
                  <a:close/>
                </a:path>
                <a:path w="4780915" h="1519554">
                  <a:moveTo>
                    <a:pt x="2248649" y="76962"/>
                  </a:moveTo>
                  <a:lnTo>
                    <a:pt x="2239505" y="76962"/>
                  </a:lnTo>
                  <a:lnTo>
                    <a:pt x="2230361" y="80010"/>
                  </a:lnTo>
                  <a:lnTo>
                    <a:pt x="2225789" y="83058"/>
                  </a:lnTo>
                  <a:lnTo>
                    <a:pt x="2221217" y="87630"/>
                  </a:lnTo>
                  <a:lnTo>
                    <a:pt x="2213597" y="93726"/>
                  </a:lnTo>
                  <a:lnTo>
                    <a:pt x="2213597" y="78486"/>
                  </a:lnTo>
                  <a:lnTo>
                    <a:pt x="2190737" y="78486"/>
                  </a:lnTo>
                  <a:lnTo>
                    <a:pt x="2190737" y="163931"/>
                  </a:lnTo>
                  <a:lnTo>
                    <a:pt x="2213597" y="163931"/>
                  </a:lnTo>
                  <a:lnTo>
                    <a:pt x="2213597" y="104394"/>
                  </a:lnTo>
                  <a:lnTo>
                    <a:pt x="2221217" y="101346"/>
                  </a:lnTo>
                  <a:lnTo>
                    <a:pt x="2227313" y="99822"/>
                  </a:lnTo>
                  <a:lnTo>
                    <a:pt x="2245601" y="99822"/>
                  </a:lnTo>
                  <a:lnTo>
                    <a:pt x="2248649" y="101346"/>
                  </a:lnTo>
                  <a:lnTo>
                    <a:pt x="2248649" y="76962"/>
                  </a:lnTo>
                  <a:close/>
                </a:path>
                <a:path w="4780915" h="1519554">
                  <a:moveTo>
                    <a:pt x="2334095" y="121170"/>
                  </a:moveTo>
                  <a:lnTo>
                    <a:pt x="2334069" y="95186"/>
                  </a:lnTo>
                  <a:lnTo>
                    <a:pt x="2332266" y="90690"/>
                  </a:lnTo>
                  <a:lnTo>
                    <a:pt x="2331047" y="87642"/>
                  </a:lnTo>
                  <a:lnTo>
                    <a:pt x="2323427" y="83070"/>
                  </a:lnTo>
                  <a:lnTo>
                    <a:pt x="2318016" y="79298"/>
                  </a:lnTo>
                  <a:lnTo>
                    <a:pt x="2311044" y="76974"/>
                  </a:lnTo>
                  <a:lnTo>
                    <a:pt x="2302637" y="75780"/>
                  </a:lnTo>
                  <a:lnTo>
                    <a:pt x="2292947" y="75450"/>
                  </a:lnTo>
                  <a:lnTo>
                    <a:pt x="2285161" y="75730"/>
                  </a:lnTo>
                  <a:lnTo>
                    <a:pt x="2277516" y="76593"/>
                  </a:lnTo>
                  <a:lnTo>
                    <a:pt x="2269591" y="78016"/>
                  </a:lnTo>
                  <a:lnTo>
                    <a:pt x="2260943" y="80022"/>
                  </a:lnTo>
                  <a:lnTo>
                    <a:pt x="2260943" y="98310"/>
                  </a:lnTo>
                  <a:lnTo>
                    <a:pt x="2262467" y="98310"/>
                  </a:lnTo>
                  <a:lnTo>
                    <a:pt x="2269921" y="95186"/>
                  </a:lnTo>
                  <a:lnTo>
                    <a:pt x="2276373" y="92786"/>
                  </a:lnTo>
                  <a:lnTo>
                    <a:pt x="2281974" y="91236"/>
                  </a:lnTo>
                  <a:lnTo>
                    <a:pt x="2286851" y="90690"/>
                  </a:lnTo>
                  <a:lnTo>
                    <a:pt x="2295995" y="90690"/>
                  </a:lnTo>
                  <a:lnTo>
                    <a:pt x="2302091" y="92214"/>
                  </a:lnTo>
                  <a:lnTo>
                    <a:pt x="2305139" y="95262"/>
                  </a:lnTo>
                  <a:lnTo>
                    <a:pt x="2309711" y="96786"/>
                  </a:lnTo>
                  <a:lnTo>
                    <a:pt x="2311235" y="101358"/>
                  </a:lnTo>
                  <a:lnTo>
                    <a:pt x="2311235" y="108978"/>
                  </a:lnTo>
                  <a:lnTo>
                    <a:pt x="2311235" y="121170"/>
                  </a:lnTo>
                  <a:lnTo>
                    <a:pt x="2311235" y="142595"/>
                  </a:lnTo>
                  <a:lnTo>
                    <a:pt x="2305139" y="148691"/>
                  </a:lnTo>
                  <a:lnTo>
                    <a:pt x="2299043" y="151739"/>
                  </a:lnTo>
                  <a:lnTo>
                    <a:pt x="2288375" y="151739"/>
                  </a:lnTo>
                  <a:lnTo>
                    <a:pt x="2283803" y="150215"/>
                  </a:lnTo>
                  <a:lnTo>
                    <a:pt x="2280755" y="148691"/>
                  </a:lnTo>
                  <a:lnTo>
                    <a:pt x="2277707" y="145643"/>
                  </a:lnTo>
                  <a:lnTo>
                    <a:pt x="2277707" y="133362"/>
                  </a:lnTo>
                  <a:lnTo>
                    <a:pt x="2311235" y="121170"/>
                  </a:lnTo>
                  <a:lnTo>
                    <a:pt x="2311235" y="108978"/>
                  </a:lnTo>
                  <a:lnTo>
                    <a:pt x="2271801" y="114973"/>
                  </a:lnTo>
                  <a:lnTo>
                    <a:pt x="2253323" y="130314"/>
                  </a:lnTo>
                  <a:lnTo>
                    <a:pt x="2253323" y="147167"/>
                  </a:lnTo>
                  <a:lnTo>
                    <a:pt x="2256371" y="154787"/>
                  </a:lnTo>
                  <a:lnTo>
                    <a:pt x="2265515" y="163931"/>
                  </a:lnTo>
                  <a:lnTo>
                    <a:pt x="2273135" y="166979"/>
                  </a:lnTo>
                  <a:lnTo>
                    <a:pt x="2285327" y="166979"/>
                  </a:lnTo>
                  <a:lnTo>
                    <a:pt x="2294471" y="163931"/>
                  </a:lnTo>
                  <a:lnTo>
                    <a:pt x="2303615" y="159359"/>
                  </a:lnTo>
                  <a:lnTo>
                    <a:pt x="2311235" y="153263"/>
                  </a:lnTo>
                  <a:lnTo>
                    <a:pt x="2311235" y="163931"/>
                  </a:lnTo>
                  <a:lnTo>
                    <a:pt x="2334095" y="163931"/>
                  </a:lnTo>
                  <a:lnTo>
                    <a:pt x="2334095" y="153263"/>
                  </a:lnTo>
                  <a:lnTo>
                    <a:pt x="2334095" y="151739"/>
                  </a:lnTo>
                  <a:lnTo>
                    <a:pt x="2334095" y="121170"/>
                  </a:lnTo>
                  <a:close/>
                </a:path>
                <a:path w="4780915" h="1519554">
                  <a:moveTo>
                    <a:pt x="2424112" y="81534"/>
                  </a:moveTo>
                  <a:lnTo>
                    <a:pt x="2417254" y="78663"/>
                  </a:lnTo>
                  <a:lnTo>
                    <a:pt x="2410396" y="76771"/>
                  </a:lnTo>
                  <a:lnTo>
                    <a:pt x="2403538" y="75755"/>
                  </a:lnTo>
                  <a:lnTo>
                    <a:pt x="2396680" y="75438"/>
                  </a:lnTo>
                  <a:lnTo>
                    <a:pt x="2386723" y="76276"/>
                  </a:lnTo>
                  <a:lnTo>
                    <a:pt x="2352814" y="102108"/>
                  </a:lnTo>
                  <a:lnTo>
                    <a:pt x="2349335" y="121158"/>
                  </a:lnTo>
                  <a:lnTo>
                    <a:pt x="2350211" y="131775"/>
                  </a:lnTo>
                  <a:lnTo>
                    <a:pt x="2377821" y="163741"/>
                  </a:lnTo>
                  <a:lnTo>
                    <a:pt x="2398204" y="166979"/>
                  </a:lnTo>
                  <a:lnTo>
                    <a:pt x="2404173" y="166433"/>
                  </a:lnTo>
                  <a:lnTo>
                    <a:pt x="2410587" y="164884"/>
                  </a:lnTo>
                  <a:lnTo>
                    <a:pt x="2417267" y="162483"/>
                  </a:lnTo>
                  <a:lnTo>
                    <a:pt x="2424112" y="159359"/>
                  </a:lnTo>
                  <a:lnTo>
                    <a:pt x="2424112" y="139446"/>
                  </a:lnTo>
                  <a:lnTo>
                    <a:pt x="2422588" y="139446"/>
                  </a:lnTo>
                  <a:lnTo>
                    <a:pt x="2416632" y="143751"/>
                  </a:lnTo>
                  <a:lnTo>
                    <a:pt x="2410396" y="147154"/>
                  </a:lnTo>
                  <a:lnTo>
                    <a:pt x="2404148" y="149402"/>
                  </a:lnTo>
                  <a:lnTo>
                    <a:pt x="2398204" y="150215"/>
                  </a:lnTo>
                  <a:lnTo>
                    <a:pt x="2390584" y="150215"/>
                  </a:lnTo>
                  <a:lnTo>
                    <a:pt x="2384488" y="147167"/>
                  </a:lnTo>
                  <a:lnTo>
                    <a:pt x="2375344" y="137922"/>
                  </a:lnTo>
                  <a:lnTo>
                    <a:pt x="2373820" y="130302"/>
                  </a:lnTo>
                  <a:lnTo>
                    <a:pt x="2373820" y="112014"/>
                  </a:lnTo>
                  <a:lnTo>
                    <a:pt x="2375344" y="104394"/>
                  </a:lnTo>
                  <a:lnTo>
                    <a:pt x="2379916" y="99822"/>
                  </a:lnTo>
                  <a:lnTo>
                    <a:pt x="2384488" y="93726"/>
                  </a:lnTo>
                  <a:lnTo>
                    <a:pt x="2390584" y="92202"/>
                  </a:lnTo>
                  <a:lnTo>
                    <a:pt x="2398204" y="92202"/>
                  </a:lnTo>
                  <a:lnTo>
                    <a:pt x="2404148" y="92798"/>
                  </a:lnTo>
                  <a:lnTo>
                    <a:pt x="2410396" y="94678"/>
                  </a:lnTo>
                  <a:lnTo>
                    <a:pt x="2416632" y="97993"/>
                  </a:lnTo>
                  <a:lnTo>
                    <a:pt x="2422588" y="102870"/>
                  </a:lnTo>
                  <a:lnTo>
                    <a:pt x="2424112" y="102870"/>
                  </a:lnTo>
                  <a:lnTo>
                    <a:pt x="2424112" y="81534"/>
                  </a:lnTo>
                  <a:close/>
                </a:path>
                <a:path w="4780915" h="1519554">
                  <a:moveTo>
                    <a:pt x="2491257" y="78498"/>
                  </a:moveTo>
                  <a:lnTo>
                    <a:pt x="2463825" y="78498"/>
                  </a:lnTo>
                  <a:lnTo>
                    <a:pt x="2463825" y="54013"/>
                  </a:lnTo>
                  <a:lnTo>
                    <a:pt x="2440876" y="54013"/>
                  </a:lnTo>
                  <a:lnTo>
                    <a:pt x="2440876" y="78498"/>
                  </a:lnTo>
                  <a:lnTo>
                    <a:pt x="2430208" y="78498"/>
                  </a:lnTo>
                  <a:lnTo>
                    <a:pt x="2430208" y="92214"/>
                  </a:lnTo>
                  <a:lnTo>
                    <a:pt x="2440876" y="92214"/>
                  </a:lnTo>
                  <a:lnTo>
                    <a:pt x="2440876" y="147167"/>
                  </a:lnTo>
                  <a:lnTo>
                    <a:pt x="2443924" y="154787"/>
                  </a:lnTo>
                  <a:lnTo>
                    <a:pt x="2453068" y="163931"/>
                  </a:lnTo>
                  <a:lnTo>
                    <a:pt x="2460777" y="165455"/>
                  </a:lnTo>
                  <a:lnTo>
                    <a:pt x="2485161" y="165455"/>
                  </a:lnTo>
                  <a:lnTo>
                    <a:pt x="2491257" y="163931"/>
                  </a:lnTo>
                  <a:lnTo>
                    <a:pt x="2491257" y="148691"/>
                  </a:lnTo>
                  <a:lnTo>
                    <a:pt x="2489733" y="148691"/>
                  </a:lnTo>
                  <a:lnTo>
                    <a:pt x="2486685" y="150215"/>
                  </a:lnTo>
                  <a:lnTo>
                    <a:pt x="2474493" y="150215"/>
                  </a:lnTo>
                  <a:lnTo>
                    <a:pt x="2469921" y="148691"/>
                  </a:lnTo>
                  <a:lnTo>
                    <a:pt x="2468397" y="145643"/>
                  </a:lnTo>
                  <a:lnTo>
                    <a:pt x="2465349" y="144119"/>
                  </a:lnTo>
                  <a:lnTo>
                    <a:pt x="2463825" y="137934"/>
                  </a:lnTo>
                  <a:lnTo>
                    <a:pt x="2463825" y="92214"/>
                  </a:lnTo>
                  <a:lnTo>
                    <a:pt x="2491257" y="92214"/>
                  </a:lnTo>
                  <a:lnTo>
                    <a:pt x="2491257" y="78498"/>
                  </a:lnTo>
                  <a:close/>
                </a:path>
                <a:path w="4780915" h="1519554">
                  <a:moveTo>
                    <a:pt x="2527833" y="78587"/>
                  </a:moveTo>
                  <a:lnTo>
                    <a:pt x="2504973" y="78587"/>
                  </a:lnTo>
                  <a:lnTo>
                    <a:pt x="2504973" y="164033"/>
                  </a:lnTo>
                  <a:lnTo>
                    <a:pt x="2527833" y="164033"/>
                  </a:lnTo>
                  <a:lnTo>
                    <a:pt x="2527833" y="78587"/>
                  </a:lnTo>
                  <a:close/>
                </a:path>
                <a:path w="4780915" h="1519554">
                  <a:moveTo>
                    <a:pt x="2527833" y="46494"/>
                  </a:moveTo>
                  <a:lnTo>
                    <a:pt x="2503449" y="46494"/>
                  </a:lnTo>
                  <a:lnTo>
                    <a:pt x="2503449" y="66306"/>
                  </a:lnTo>
                  <a:lnTo>
                    <a:pt x="2527833" y="66306"/>
                  </a:lnTo>
                  <a:lnTo>
                    <a:pt x="2527833" y="46494"/>
                  </a:lnTo>
                  <a:close/>
                </a:path>
                <a:path w="4780915" h="1519554">
                  <a:moveTo>
                    <a:pt x="2619375" y="81534"/>
                  </a:moveTo>
                  <a:lnTo>
                    <a:pt x="2612517" y="78663"/>
                  </a:lnTo>
                  <a:lnTo>
                    <a:pt x="2605659" y="76771"/>
                  </a:lnTo>
                  <a:lnTo>
                    <a:pt x="2598801" y="75755"/>
                  </a:lnTo>
                  <a:lnTo>
                    <a:pt x="2591943" y="75438"/>
                  </a:lnTo>
                  <a:lnTo>
                    <a:pt x="2581960" y="76276"/>
                  </a:lnTo>
                  <a:lnTo>
                    <a:pt x="2547836" y="102108"/>
                  </a:lnTo>
                  <a:lnTo>
                    <a:pt x="2544597" y="121158"/>
                  </a:lnTo>
                  <a:lnTo>
                    <a:pt x="2545435" y="131775"/>
                  </a:lnTo>
                  <a:lnTo>
                    <a:pt x="2572880" y="163741"/>
                  </a:lnTo>
                  <a:lnTo>
                    <a:pt x="2593467" y="166979"/>
                  </a:lnTo>
                  <a:lnTo>
                    <a:pt x="2599220" y="166433"/>
                  </a:lnTo>
                  <a:lnTo>
                    <a:pt x="2605278" y="164884"/>
                  </a:lnTo>
                  <a:lnTo>
                    <a:pt x="2611894" y="162483"/>
                  </a:lnTo>
                  <a:lnTo>
                    <a:pt x="2619375" y="159359"/>
                  </a:lnTo>
                  <a:lnTo>
                    <a:pt x="2619375" y="139446"/>
                  </a:lnTo>
                  <a:lnTo>
                    <a:pt x="2617851" y="139446"/>
                  </a:lnTo>
                  <a:lnTo>
                    <a:pt x="2611894" y="143751"/>
                  </a:lnTo>
                  <a:lnTo>
                    <a:pt x="2605659" y="147154"/>
                  </a:lnTo>
                  <a:lnTo>
                    <a:pt x="2599410" y="149402"/>
                  </a:lnTo>
                  <a:lnTo>
                    <a:pt x="2593467" y="150215"/>
                  </a:lnTo>
                  <a:lnTo>
                    <a:pt x="2585847" y="150215"/>
                  </a:lnTo>
                  <a:lnTo>
                    <a:pt x="2579751" y="147167"/>
                  </a:lnTo>
                  <a:lnTo>
                    <a:pt x="2570607" y="137922"/>
                  </a:lnTo>
                  <a:lnTo>
                    <a:pt x="2569083" y="130302"/>
                  </a:lnTo>
                  <a:lnTo>
                    <a:pt x="2569083" y="112014"/>
                  </a:lnTo>
                  <a:lnTo>
                    <a:pt x="2570607" y="104394"/>
                  </a:lnTo>
                  <a:lnTo>
                    <a:pt x="2575179" y="99822"/>
                  </a:lnTo>
                  <a:lnTo>
                    <a:pt x="2579751" y="93726"/>
                  </a:lnTo>
                  <a:lnTo>
                    <a:pt x="2585847" y="92202"/>
                  </a:lnTo>
                  <a:lnTo>
                    <a:pt x="2593467" y="92202"/>
                  </a:lnTo>
                  <a:lnTo>
                    <a:pt x="2599194" y="92798"/>
                  </a:lnTo>
                  <a:lnTo>
                    <a:pt x="2605087" y="94678"/>
                  </a:lnTo>
                  <a:lnTo>
                    <a:pt x="2611247" y="97993"/>
                  </a:lnTo>
                  <a:lnTo>
                    <a:pt x="2617851" y="102870"/>
                  </a:lnTo>
                  <a:lnTo>
                    <a:pt x="2619375" y="102870"/>
                  </a:lnTo>
                  <a:lnTo>
                    <a:pt x="2619375" y="81534"/>
                  </a:lnTo>
                  <a:close/>
                </a:path>
                <a:path w="4780915" h="1519554">
                  <a:moveTo>
                    <a:pt x="2712428" y="116687"/>
                  </a:moveTo>
                  <a:lnTo>
                    <a:pt x="2689847" y="78016"/>
                  </a:lnTo>
                  <a:lnTo>
                    <a:pt x="2689466" y="77965"/>
                  </a:lnTo>
                  <a:lnTo>
                    <a:pt x="2689466" y="112115"/>
                  </a:lnTo>
                  <a:lnTo>
                    <a:pt x="2651366" y="112115"/>
                  </a:lnTo>
                  <a:lnTo>
                    <a:pt x="2652750" y="102057"/>
                  </a:lnTo>
                  <a:lnTo>
                    <a:pt x="2656700" y="94881"/>
                  </a:lnTo>
                  <a:lnTo>
                    <a:pt x="2662948" y="90589"/>
                  </a:lnTo>
                  <a:lnTo>
                    <a:pt x="2671178" y="89166"/>
                  </a:lnTo>
                  <a:lnTo>
                    <a:pt x="2679179" y="90589"/>
                  </a:lnTo>
                  <a:lnTo>
                    <a:pt x="2684894" y="94881"/>
                  </a:lnTo>
                  <a:lnTo>
                    <a:pt x="2688323" y="102057"/>
                  </a:lnTo>
                  <a:lnTo>
                    <a:pt x="2689466" y="112115"/>
                  </a:lnTo>
                  <a:lnTo>
                    <a:pt x="2689466" y="77965"/>
                  </a:lnTo>
                  <a:lnTo>
                    <a:pt x="2672702" y="75450"/>
                  </a:lnTo>
                  <a:lnTo>
                    <a:pt x="2662986" y="76060"/>
                  </a:lnTo>
                  <a:lnTo>
                    <a:pt x="2654414" y="78117"/>
                  </a:lnTo>
                  <a:lnTo>
                    <a:pt x="2629128" y="111252"/>
                  </a:lnTo>
                  <a:lnTo>
                    <a:pt x="2628506" y="121259"/>
                  </a:lnTo>
                  <a:lnTo>
                    <a:pt x="2629128" y="131851"/>
                  </a:lnTo>
                  <a:lnTo>
                    <a:pt x="2656700" y="163741"/>
                  </a:lnTo>
                  <a:lnTo>
                    <a:pt x="2677274" y="166979"/>
                  </a:lnTo>
                  <a:lnTo>
                    <a:pt x="2685300" y="166433"/>
                  </a:lnTo>
                  <a:lnTo>
                    <a:pt x="2693466" y="164884"/>
                  </a:lnTo>
                  <a:lnTo>
                    <a:pt x="2701925" y="162483"/>
                  </a:lnTo>
                  <a:lnTo>
                    <a:pt x="2710802" y="159359"/>
                  </a:lnTo>
                  <a:lnTo>
                    <a:pt x="2710802" y="150215"/>
                  </a:lnTo>
                  <a:lnTo>
                    <a:pt x="2710802" y="139547"/>
                  </a:lnTo>
                  <a:lnTo>
                    <a:pt x="2709278" y="139547"/>
                  </a:lnTo>
                  <a:lnTo>
                    <a:pt x="2702407" y="144424"/>
                  </a:lnTo>
                  <a:lnTo>
                    <a:pt x="2695371" y="147739"/>
                  </a:lnTo>
                  <a:lnTo>
                    <a:pt x="2688069" y="149618"/>
                  </a:lnTo>
                  <a:lnTo>
                    <a:pt x="2680322" y="150215"/>
                  </a:lnTo>
                  <a:lnTo>
                    <a:pt x="2668092" y="148742"/>
                  </a:lnTo>
                  <a:lnTo>
                    <a:pt x="2658986" y="144119"/>
                  </a:lnTo>
                  <a:lnTo>
                    <a:pt x="2653322" y="136067"/>
                  </a:lnTo>
                  <a:lnTo>
                    <a:pt x="2651366" y="124307"/>
                  </a:lnTo>
                  <a:lnTo>
                    <a:pt x="2712428" y="124307"/>
                  </a:lnTo>
                  <a:lnTo>
                    <a:pt x="2712428" y="116687"/>
                  </a:lnTo>
                  <a:close/>
                </a:path>
                <a:path w="4780915" h="1519554">
                  <a:moveTo>
                    <a:pt x="4780775" y="307848"/>
                  </a:moveTo>
                  <a:lnTo>
                    <a:pt x="10668" y="307848"/>
                  </a:lnTo>
                  <a:lnTo>
                    <a:pt x="10668" y="0"/>
                  </a:lnTo>
                  <a:lnTo>
                    <a:pt x="0" y="0"/>
                  </a:lnTo>
                  <a:lnTo>
                    <a:pt x="0" y="1519440"/>
                  </a:lnTo>
                  <a:lnTo>
                    <a:pt x="10668" y="1519440"/>
                  </a:lnTo>
                  <a:lnTo>
                    <a:pt x="10668" y="318516"/>
                  </a:lnTo>
                  <a:lnTo>
                    <a:pt x="4780775" y="318516"/>
                  </a:lnTo>
                  <a:lnTo>
                    <a:pt x="4780775" y="30784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1" name="object 81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5422677" y="5021294"/>
              <a:ext cx="1026604" cy="140398"/>
            </a:xfrm>
            <a:prstGeom prst="rect">
              <a:avLst/>
            </a:prstGeom>
          </p:spPr>
        </p:pic>
        <p:pic>
          <p:nvPicPr>
            <p:cNvPr id="82" name="object 82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5398293" y="5251799"/>
              <a:ext cx="1508664" cy="140398"/>
            </a:xfrm>
            <a:prstGeom prst="rect">
              <a:avLst/>
            </a:prstGeom>
          </p:spPr>
        </p:pic>
        <p:sp>
          <p:nvSpPr>
            <p:cNvPr id="83" name="object 83"/>
            <p:cNvSpPr/>
            <p:nvPr/>
          </p:nvSpPr>
          <p:spPr>
            <a:xfrm>
              <a:off x="5399900" y="5497448"/>
              <a:ext cx="297815" cy="120650"/>
            </a:xfrm>
            <a:custGeom>
              <a:avLst/>
              <a:gdLst/>
              <a:ahLst/>
              <a:cxnLst/>
              <a:rect l="l" t="t" r="r" b="b"/>
              <a:pathLst>
                <a:path w="297814" h="120650">
                  <a:moveTo>
                    <a:pt x="143357" y="102819"/>
                  </a:moveTo>
                  <a:lnTo>
                    <a:pt x="79349" y="102819"/>
                  </a:lnTo>
                  <a:lnTo>
                    <a:pt x="79349" y="18999"/>
                  </a:lnTo>
                  <a:lnTo>
                    <a:pt x="132689" y="18999"/>
                  </a:lnTo>
                  <a:lnTo>
                    <a:pt x="132689" y="7569"/>
                  </a:lnTo>
                  <a:lnTo>
                    <a:pt x="12192" y="7569"/>
                  </a:lnTo>
                  <a:lnTo>
                    <a:pt x="12192" y="18999"/>
                  </a:lnTo>
                  <a:lnTo>
                    <a:pt x="65532" y="18999"/>
                  </a:lnTo>
                  <a:lnTo>
                    <a:pt x="65532" y="102819"/>
                  </a:lnTo>
                  <a:lnTo>
                    <a:pt x="0" y="102819"/>
                  </a:lnTo>
                  <a:lnTo>
                    <a:pt x="0" y="112979"/>
                  </a:lnTo>
                  <a:lnTo>
                    <a:pt x="143357" y="112979"/>
                  </a:lnTo>
                  <a:lnTo>
                    <a:pt x="143357" y="102819"/>
                  </a:lnTo>
                  <a:close/>
                </a:path>
                <a:path w="297814" h="120650">
                  <a:moveTo>
                    <a:pt x="227177" y="24485"/>
                  </a:moveTo>
                  <a:lnTo>
                    <a:pt x="214985" y="24485"/>
                  </a:lnTo>
                  <a:lnTo>
                    <a:pt x="214985" y="45821"/>
                  </a:lnTo>
                  <a:lnTo>
                    <a:pt x="213512" y="57835"/>
                  </a:lnTo>
                  <a:lnTo>
                    <a:pt x="195961" y="94513"/>
                  </a:lnTo>
                  <a:lnTo>
                    <a:pt x="163169" y="111442"/>
                  </a:lnTo>
                  <a:lnTo>
                    <a:pt x="167741" y="120586"/>
                  </a:lnTo>
                  <a:lnTo>
                    <a:pt x="203174" y="103441"/>
                  </a:lnTo>
                  <a:lnTo>
                    <a:pt x="224129" y="65722"/>
                  </a:lnTo>
                  <a:lnTo>
                    <a:pt x="225882" y="58013"/>
                  </a:lnTo>
                  <a:lnTo>
                    <a:pt x="226796" y="48501"/>
                  </a:lnTo>
                  <a:lnTo>
                    <a:pt x="227126" y="37350"/>
                  </a:lnTo>
                  <a:lnTo>
                    <a:pt x="227177" y="24485"/>
                  </a:lnTo>
                  <a:close/>
                </a:path>
                <a:path w="297814" h="120650">
                  <a:moveTo>
                    <a:pt x="297383" y="3149"/>
                  </a:moveTo>
                  <a:lnTo>
                    <a:pt x="294335" y="0"/>
                  </a:lnTo>
                  <a:lnTo>
                    <a:pt x="160121" y="0"/>
                  </a:lnTo>
                  <a:lnTo>
                    <a:pt x="160121" y="10769"/>
                  </a:lnTo>
                  <a:lnTo>
                    <a:pt x="280619" y="10769"/>
                  </a:lnTo>
                  <a:lnTo>
                    <a:pt x="278663" y="15621"/>
                  </a:lnTo>
                  <a:lnTo>
                    <a:pt x="275285" y="21056"/>
                  </a:lnTo>
                  <a:lnTo>
                    <a:pt x="270751" y="27051"/>
                  </a:lnTo>
                  <a:lnTo>
                    <a:pt x="265379" y="33629"/>
                  </a:lnTo>
                  <a:lnTo>
                    <a:pt x="259397" y="41084"/>
                  </a:lnTo>
                  <a:lnTo>
                    <a:pt x="252984" y="47536"/>
                  </a:lnTo>
                  <a:lnTo>
                    <a:pt x="246253" y="53136"/>
                  </a:lnTo>
                  <a:lnTo>
                    <a:pt x="239369" y="58013"/>
                  </a:lnTo>
                  <a:lnTo>
                    <a:pt x="245567" y="65722"/>
                  </a:lnTo>
                  <a:lnTo>
                    <a:pt x="276250" y="40728"/>
                  </a:lnTo>
                  <a:lnTo>
                    <a:pt x="297383" y="6197"/>
                  </a:lnTo>
                  <a:lnTo>
                    <a:pt x="297383" y="314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4" name="object 84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5715571" y="5482208"/>
              <a:ext cx="1349977" cy="138874"/>
            </a:xfrm>
            <a:prstGeom prst="rect">
              <a:avLst/>
            </a:prstGeom>
          </p:spPr>
        </p:pic>
        <p:pic>
          <p:nvPicPr>
            <p:cNvPr id="85" name="object 85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5408961" y="5709666"/>
              <a:ext cx="1497996" cy="140398"/>
            </a:xfrm>
            <a:prstGeom prst="rect">
              <a:avLst/>
            </a:prstGeom>
          </p:spPr>
        </p:pic>
        <p:sp>
          <p:nvSpPr>
            <p:cNvPr id="86" name="object 86"/>
            <p:cNvSpPr/>
            <p:nvPr/>
          </p:nvSpPr>
          <p:spPr>
            <a:xfrm>
              <a:off x="5402859" y="5941695"/>
              <a:ext cx="753745" cy="137795"/>
            </a:xfrm>
            <a:custGeom>
              <a:avLst/>
              <a:gdLst/>
              <a:ahLst/>
              <a:cxnLst/>
              <a:rect l="l" t="t" r="r" b="b"/>
              <a:pathLst>
                <a:path w="753745" h="137795">
                  <a:moveTo>
                    <a:pt x="114401" y="41160"/>
                  </a:moveTo>
                  <a:lnTo>
                    <a:pt x="22860" y="41160"/>
                  </a:lnTo>
                  <a:lnTo>
                    <a:pt x="22860" y="50304"/>
                  </a:lnTo>
                  <a:lnTo>
                    <a:pt x="114401" y="50304"/>
                  </a:lnTo>
                  <a:lnTo>
                    <a:pt x="114401" y="41160"/>
                  </a:lnTo>
                  <a:close/>
                </a:path>
                <a:path w="753745" h="137795">
                  <a:moveTo>
                    <a:pt x="134302" y="15252"/>
                  </a:moveTo>
                  <a:lnTo>
                    <a:pt x="74777" y="15252"/>
                  </a:lnTo>
                  <a:lnTo>
                    <a:pt x="74777" y="1536"/>
                  </a:lnTo>
                  <a:lnTo>
                    <a:pt x="62585" y="1536"/>
                  </a:lnTo>
                  <a:lnTo>
                    <a:pt x="62585" y="15252"/>
                  </a:lnTo>
                  <a:lnTo>
                    <a:pt x="4572" y="15252"/>
                  </a:lnTo>
                  <a:lnTo>
                    <a:pt x="4572" y="42684"/>
                  </a:lnTo>
                  <a:lnTo>
                    <a:pt x="15240" y="42684"/>
                  </a:lnTo>
                  <a:lnTo>
                    <a:pt x="15240" y="24396"/>
                  </a:lnTo>
                  <a:lnTo>
                    <a:pt x="123545" y="24396"/>
                  </a:lnTo>
                  <a:lnTo>
                    <a:pt x="123545" y="42684"/>
                  </a:lnTo>
                  <a:lnTo>
                    <a:pt x="134302" y="42684"/>
                  </a:lnTo>
                  <a:lnTo>
                    <a:pt x="134302" y="24396"/>
                  </a:lnTo>
                  <a:lnTo>
                    <a:pt x="134302" y="15252"/>
                  </a:lnTo>
                  <a:close/>
                </a:path>
                <a:path w="753745" h="137795">
                  <a:moveTo>
                    <a:pt x="135826" y="102209"/>
                  </a:moveTo>
                  <a:lnTo>
                    <a:pt x="125069" y="100685"/>
                  </a:lnTo>
                  <a:lnTo>
                    <a:pt x="125069" y="119075"/>
                  </a:lnTo>
                  <a:lnTo>
                    <a:pt x="123545" y="120599"/>
                  </a:lnTo>
                  <a:lnTo>
                    <a:pt x="123545" y="122123"/>
                  </a:lnTo>
                  <a:lnTo>
                    <a:pt x="122021" y="122123"/>
                  </a:lnTo>
                  <a:lnTo>
                    <a:pt x="122021" y="123647"/>
                  </a:lnTo>
                  <a:lnTo>
                    <a:pt x="120497" y="123647"/>
                  </a:lnTo>
                  <a:lnTo>
                    <a:pt x="118973" y="125171"/>
                  </a:lnTo>
                  <a:lnTo>
                    <a:pt x="94589" y="125171"/>
                  </a:lnTo>
                  <a:lnTo>
                    <a:pt x="91541" y="122123"/>
                  </a:lnTo>
                  <a:lnTo>
                    <a:pt x="91541" y="79349"/>
                  </a:lnTo>
                  <a:lnTo>
                    <a:pt x="134302" y="79349"/>
                  </a:lnTo>
                  <a:lnTo>
                    <a:pt x="134302" y="70205"/>
                  </a:lnTo>
                  <a:lnTo>
                    <a:pt x="4572" y="70205"/>
                  </a:lnTo>
                  <a:lnTo>
                    <a:pt x="4572" y="79349"/>
                  </a:lnTo>
                  <a:lnTo>
                    <a:pt x="42773" y="79349"/>
                  </a:lnTo>
                  <a:lnTo>
                    <a:pt x="42176" y="89090"/>
                  </a:lnTo>
                  <a:lnTo>
                    <a:pt x="18300" y="122872"/>
                  </a:lnTo>
                  <a:lnTo>
                    <a:pt x="0" y="128219"/>
                  </a:lnTo>
                  <a:lnTo>
                    <a:pt x="3048" y="137363"/>
                  </a:lnTo>
                  <a:lnTo>
                    <a:pt x="25133" y="129578"/>
                  </a:lnTo>
                  <a:lnTo>
                    <a:pt x="41046" y="117500"/>
                  </a:lnTo>
                  <a:lnTo>
                    <a:pt x="50939" y="100838"/>
                  </a:lnTo>
                  <a:lnTo>
                    <a:pt x="54965" y="79349"/>
                  </a:lnTo>
                  <a:lnTo>
                    <a:pt x="79349" y="79349"/>
                  </a:lnTo>
                  <a:lnTo>
                    <a:pt x="79349" y="125171"/>
                  </a:lnTo>
                  <a:lnTo>
                    <a:pt x="80873" y="128219"/>
                  </a:lnTo>
                  <a:lnTo>
                    <a:pt x="82397" y="129743"/>
                  </a:lnTo>
                  <a:lnTo>
                    <a:pt x="83921" y="132791"/>
                  </a:lnTo>
                  <a:lnTo>
                    <a:pt x="86969" y="134315"/>
                  </a:lnTo>
                  <a:lnTo>
                    <a:pt x="105257" y="134315"/>
                  </a:lnTo>
                  <a:lnTo>
                    <a:pt x="135826" y="125171"/>
                  </a:lnTo>
                  <a:lnTo>
                    <a:pt x="135826" y="102209"/>
                  </a:lnTo>
                  <a:close/>
                </a:path>
                <a:path w="753745" h="137795">
                  <a:moveTo>
                    <a:pt x="212026" y="3048"/>
                  </a:moveTo>
                  <a:lnTo>
                    <a:pt x="201358" y="3048"/>
                  </a:lnTo>
                  <a:lnTo>
                    <a:pt x="201358" y="9144"/>
                  </a:lnTo>
                  <a:lnTo>
                    <a:pt x="201358" y="24384"/>
                  </a:lnTo>
                  <a:lnTo>
                    <a:pt x="170878" y="24384"/>
                  </a:lnTo>
                  <a:lnTo>
                    <a:pt x="170878" y="9144"/>
                  </a:lnTo>
                  <a:lnTo>
                    <a:pt x="201358" y="9144"/>
                  </a:lnTo>
                  <a:lnTo>
                    <a:pt x="201358" y="3048"/>
                  </a:lnTo>
                  <a:lnTo>
                    <a:pt x="161734" y="3048"/>
                  </a:lnTo>
                  <a:lnTo>
                    <a:pt x="161734" y="27432"/>
                  </a:lnTo>
                  <a:lnTo>
                    <a:pt x="160870" y="39243"/>
                  </a:lnTo>
                  <a:lnTo>
                    <a:pt x="158305" y="49771"/>
                  </a:lnTo>
                  <a:lnTo>
                    <a:pt x="154012" y="59448"/>
                  </a:lnTo>
                  <a:lnTo>
                    <a:pt x="148018" y="68681"/>
                  </a:lnTo>
                  <a:lnTo>
                    <a:pt x="154114" y="73253"/>
                  </a:lnTo>
                  <a:lnTo>
                    <a:pt x="161239" y="64427"/>
                  </a:lnTo>
                  <a:lnTo>
                    <a:pt x="166497" y="54152"/>
                  </a:lnTo>
                  <a:lnTo>
                    <a:pt x="169760" y="42735"/>
                  </a:lnTo>
                  <a:lnTo>
                    <a:pt x="170878" y="30480"/>
                  </a:lnTo>
                  <a:lnTo>
                    <a:pt x="212026" y="30480"/>
                  </a:lnTo>
                  <a:lnTo>
                    <a:pt x="212026" y="24384"/>
                  </a:lnTo>
                  <a:lnTo>
                    <a:pt x="212026" y="9144"/>
                  </a:lnTo>
                  <a:lnTo>
                    <a:pt x="212026" y="3048"/>
                  </a:lnTo>
                  <a:close/>
                </a:path>
                <a:path w="753745" h="137795">
                  <a:moveTo>
                    <a:pt x="215074" y="41148"/>
                  </a:moveTo>
                  <a:lnTo>
                    <a:pt x="205930" y="41148"/>
                  </a:lnTo>
                  <a:lnTo>
                    <a:pt x="205930" y="47244"/>
                  </a:lnTo>
                  <a:lnTo>
                    <a:pt x="205930" y="64109"/>
                  </a:lnTo>
                  <a:lnTo>
                    <a:pt x="183070" y="64109"/>
                  </a:lnTo>
                  <a:lnTo>
                    <a:pt x="183070" y="47244"/>
                  </a:lnTo>
                  <a:lnTo>
                    <a:pt x="205930" y="47244"/>
                  </a:lnTo>
                  <a:lnTo>
                    <a:pt x="205930" y="41148"/>
                  </a:lnTo>
                  <a:lnTo>
                    <a:pt x="172402" y="41148"/>
                  </a:lnTo>
                  <a:lnTo>
                    <a:pt x="172402" y="70205"/>
                  </a:lnTo>
                  <a:lnTo>
                    <a:pt x="215074" y="70205"/>
                  </a:lnTo>
                  <a:lnTo>
                    <a:pt x="215074" y="64109"/>
                  </a:lnTo>
                  <a:lnTo>
                    <a:pt x="215074" y="47244"/>
                  </a:lnTo>
                  <a:lnTo>
                    <a:pt x="215074" y="41148"/>
                  </a:lnTo>
                  <a:close/>
                </a:path>
                <a:path w="753745" h="137795">
                  <a:moveTo>
                    <a:pt x="291363" y="123634"/>
                  </a:moveTo>
                  <a:lnTo>
                    <a:pt x="271551" y="123634"/>
                  </a:lnTo>
                  <a:lnTo>
                    <a:pt x="254787" y="109829"/>
                  </a:lnTo>
                  <a:lnTo>
                    <a:pt x="247167" y="114401"/>
                  </a:lnTo>
                  <a:lnTo>
                    <a:pt x="257835" y="123634"/>
                  </a:lnTo>
                  <a:lnTo>
                    <a:pt x="225742" y="123634"/>
                  </a:lnTo>
                  <a:lnTo>
                    <a:pt x="225742" y="109829"/>
                  </a:lnTo>
                  <a:lnTo>
                    <a:pt x="254787" y="109829"/>
                  </a:lnTo>
                  <a:lnTo>
                    <a:pt x="279171" y="109829"/>
                  </a:lnTo>
                  <a:lnTo>
                    <a:pt x="279171" y="100685"/>
                  </a:lnTo>
                  <a:lnTo>
                    <a:pt x="225742" y="100685"/>
                  </a:lnTo>
                  <a:lnTo>
                    <a:pt x="225742" y="88493"/>
                  </a:lnTo>
                  <a:lnTo>
                    <a:pt x="285267" y="88493"/>
                  </a:lnTo>
                  <a:lnTo>
                    <a:pt x="285267" y="80873"/>
                  </a:lnTo>
                  <a:lnTo>
                    <a:pt x="157162" y="80873"/>
                  </a:lnTo>
                  <a:lnTo>
                    <a:pt x="157162" y="88493"/>
                  </a:lnTo>
                  <a:lnTo>
                    <a:pt x="215074" y="88493"/>
                  </a:lnTo>
                  <a:lnTo>
                    <a:pt x="215074" y="100685"/>
                  </a:lnTo>
                  <a:lnTo>
                    <a:pt x="163258" y="100685"/>
                  </a:lnTo>
                  <a:lnTo>
                    <a:pt x="163258" y="109829"/>
                  </a:lnTo>
                  <a:lnTo>
                    <a:pt x="215074" y="109829"/>
                  </a:lnTo>
                  <a:lnTo>
                    <a:pt x="215074" y="123634"/>
                  </a:lnTo>
                  <a:lnTo>
                    <a:pt x="154114" y="123634"/>
                  </a:lnTo>
                  <a:lnTo>
                    <a:pt x="154114" y="132778"/>
                  </a:lnTo>
                  <a:lnTo>
                    <a:pt x="291363" y="132778"/>
                  </a:lnTo>
                  <a:lnTo>
                    <a:pt x="291363" y="123634"/>
                  </a:lnTo>
                  <a:close/>
                </a:path>
                <a:path w="753745" h="137795">
                  <a:moveTo>
                    <a:pt x="291363" y="33528"/>
                  </a:moveTo>
                  <a:lnTo>
                    <a:pt x="274599" y="33528"/>
                  </a:lnTo>
                  <a:lnTo>
                    <a:pt x="280695" y="16764"/>
                  </a:lnTo>
                  <a:lnTo>
                    <a:pt x="288315" y="16764"/>
                  </a:lnTo>
                  <a:lnTo>
                    <a:pt x="288315" y="10668"/>
                  </a:lnTo>
                  <a:lnTo>
                    <a:pt x="270027" y="10668"/>
                  </a:lnTo>
                  <a:lnTo>
                    <a:pt x="270027" y="16764"/>
                  </a:lnTo>
                  <a:lnTo>
                    <a:pt x="263931" y="33528"/>
                  </a:lnTo>
                  <a:lnTo>
                    <a:pt x="247167" y="33528"/>
                  </a:lnTo>
                  <a:lnTo>
                    <a:pt x="241071" y="16764"/>
                  </a:lnTo>
                  <a:lnTo>
                    <a:pt x="270027" y="16764"/>
                  </a:lnTo>
                  <a:lnTo>
                    <a:pt x="270027" y="10668"/>
                  </a:lnTo>
                  <a:lnTo>
                    <a:pt x="260883" y="10668"/>
                  </a:lnTo>
                  <a:lnTo>
                    <a:pt x="260883" y="0"/>
                  </a:lnTo>
                  <a:lnTo>
                    <a:pt x="250215" y="0"/>
                  </a:lnTo>
                  <a:lnTo>
                    <a:pt x="250215" y="10668"/>
                  </a:lnTo>
                  <a:lnTo>
                    <a:pt x="224218" y="10668"/>
                  </a:lnTo>
                  <a:lnTo>
                    <a:pt x="224218" y="16764"/>
                  </a:lnTo>
                  <a:lnTo>
                    <a:pt x="231838" y="16764"/>
                  </a:lnTo>
                  <a:lnTo>
                    <a:pt x="236410" y="33528"/>
                  </a:lnTo>
                  <a:lnTo>
                    <a:pt x="221170" y="33528"/>
                  </a:lnTo>
                  <a:lnTo>
                    <a:pt x="221170" y="41148"/>
                  </a:lnTo>
                  <a:lnTo>
                    <a:pt x="250215" y="41148"/>
                  </a:lnTo>
                  <a:lnTo>
                    <a:pt x="250215" y="51816"/>
                  </a:lnTo>
                  <a:lnTo>
                    <a:pt x="224218" y="51816"/>
                  </a:lnTo>
                  <a:lnTo>
                    <a:pt x="224218" y="59537"/>
                  </a:lnTo>
                  <a:lnTo>
                    <a:pt x="250215" y="59537"/>
                  </a:lnTo>
                  <a:lnTo>
                    <a:pt x="250215" y="73253"/>
                  </a:lnTo>
                  <a:lnTo>
                    <a:pt x="260883" y="73253"/>
                  </a:lnTo>
                  <a:lnTo>
                    <a:pt x="260883" y="59537"/>
                  </a:lnTo>
                  <a:lnTo>
                    <a:pt x="288315" y="59537"/>
                  </a:lnTo>
                  <a:lnTo>
                    <a:pt x="288315" y="51816"/>
                  </a:lnTo>
                  <a:lnTo>
                    <a:pt x="260883" y="51816"/>
                  </a:lnTo>
                  <a:lnTo>
                    <a:pt x="260883" y="41148"/>
                  </a:lnTo>
                  <a:lnTo>
                    <a:pt x="291363" y="41148"/>
                  </a:lnTo>
                  <a:lnTo>
                    <a:pt x="291363" y="33528"/>
                  </a:lnTo>
                  <a:close/>
                </a:path>
                <a:path w="753745" h="137795">
                  <a:moveTo>
                    <a:pt x="379857" y="30492"/>
                  </a:moveTo>
                  <a:lnTo>
                    <a:pt x="347853" y="30492"/>
                  </a:lnTo>
                  <a:lnTo>
                    <a:pt x="347853" y="24396"/>
                  </a:lnTo>
                  <a:lnTo>
                    <a:pt x="349377" y="16776"/>
                  </a:lnTo>
                  <a:lnTo>
                    <a:pt x="349377" y="9156"/>
                  </a:lnTo>
                  <a:lnTo>
                    <a:pt x="337083" y="9156"/>
                  </a:lnTo>
                  <a:lnTo>
                    <a:pt x="337083" y="22872"/>
                  </a:lnTo>
                  <a:lnTo>
                    <a:pt x="335559" y="30492"/>
                  </a:lnTo>
                  <a:lnTo>
                    <a:pt x="309651" y="30492"/>
                  </a:lnTo>
                  <a:lnTo>
                    <a:pt x="309651" y="41160"/>
                  </a:lnTo>
                  <a:lnTo>
                    <a:pt x="334035" y="41160"/>
                  </a:lnTo>
                  <a:lnTo>
                    <a:pt x="329514" y="60286"/>
                  </a:lnTo>
                  <a:lnTo>
                    <a:pt x="322986" y="78384"/>
                  </a:lnTo>
                  <a:lnTo>
                    <a:pt x="314756" y="95046"/>
                  </a:lnTo>
                  <a:lnTo>
                    <a:pt x="305079" y="109829"/>
                  </a:lnTo>
                  <a:lnTo>
                    <a:pt x="314223" y="115925"/>
                  </a:lnTo>
                  <a:lnTo>
                    <a:pt x="324802" y="99974"/>
                  </a:lnTo>
                  <a:lnTo>
                    <a:pt x="333667" y="82003"/>
                  </a:lnTo>
                  <a:lnTo>
                    <a:pt x="340842" y="62306"/>
                  </a:lnTo>
                  <a:lnTo>
                    <a:pt x="346329" y="41160"/>
                  </a:lnTo>
                  <a:lnTo>
                    <a:pt x="379857" y="41160"/>
                  </a:lnTo>
                  <a:lnTo>
                    <a:pt x="379857" y="30492"/>
                  </a:lnTo>
                  <a:close/>
                </a:path>
                <a:path w="753745" h="137795">
                  <a:moveTo>
                    <a:pt x="443865" y="114401"/>
                  </a:moveTo>
                  <a:lnTo>
                    <a:pt x="434987" y="108089"/>
                  </a:lnTo>
                  <a:lnTo>
                    <a:pt x="430466" y="105257"/>
                  </a:lnTo>
                  <a:lnTo>
                    <a:pt x="426529" y="102781"/>
                  </a:lnTo>
                  <a:lnTo>
                    <a:pt x="419887" y="99161"/>
                  </a:lnTo>
                  <a:lnTo>
                    <a:pt x="418363" y="98323"/>
                  </a:lnTo>
                  <a:lnTo>
                    <a:pt x="410337" y="94589"/>
                  </a:lnTo>
                  <a:lnTo>
                    <a:pt x="410337" y="91541"/>
                  </a:lnTo>
                  <a:lnTo>
                    <a:pt x="410337" y="51828"/>
                  </a:lnTo>
                  <a:lnTo>
                    <a:pt x="399669" y="51828"/>
                  </a:lnTo>
                  <a:lnTo>
                    <a:pt x="399669" y="91541"/>
                  </a:lnTo>
                  <a:lnTo>
                    <a:pt x="399669" y="100685"/>
                  </a:lnTo>
                  <a:lnTo>
                    <a:pt x="399669" y="120599"/>
                  </a:lnTo>
                  <a:lnTo>
                    <a:pt x="392049" y="125171"/>
                  </a:lnTo>
                  <a:lnTo>
                    <a:pt x="379857" y="125171"/>
                  </a:lnTo>
                  <a:lnTo>
                    <a:pt x="369849" y="124333"/>
                  </a:lnTo>
                  <a:lnTo>
                    <a:pt x="362712" y="121920"/>
                  </a:lnTo>
                  <a:lnTo>
                    <a:pt x="358419" y="118046"/>
                  </a:lnTo>
                  <a:lnTo>
                    <a:pt x="357111" y="113271"/>
                  </a:lnTo>
                  <a:lnTo>
                    <a:pt x="356997" y="108305"/>
                  </a:lnTo>
                  <a:lnTo>
                    <a:pt x="360045" y="105257"/>
                  </a:lnTo>
                  <a:lnTo>
                    <a:pt x="364617" y="102209"/>
                  </a:lnTo>
                  <a:lnTo>
                    <a:pt x="367665" y="100685"/>
                  </a:lnTo>
                  <a:lnTo>
                    <a:pt x="373761" y="99161"/>
                  </a:lnTo>
                  <a:lnTo>
                    <a:pt x="392049" y="99161"/>
                  </a:lnTo>
                  <a:lnTo>
                    <a:pt x="399669" y="100685"/>
                  </a:lnTo>
                  <a:lnTo>
                    <a:pt x="399669" y="91541"/>
                  </a:lnTo>
                  <a:lnTo>
                    <a:pt x="393573" y="90017"/>
                  </a:lnTo>
                  <a:lnTo>
                    <a:pt x="370713" y="90017"/>
                  </a:lnTo>
                  <a:lnTo>
                    <a:pt x="363093" y="91541"/>
                  </a:lnTo>
                  <a:lnTo>
                    <a:pt x="355473" y="96113"/>
                  </a:lnTo>
                  <a:lnTo>
                    <a:pt x="349377" y="100685"/>
                  </a:lnTo>
                  <a:lnTo>
                    <a:pt x="346329" y="106781"/>
                  </a:lnTo>
                  <a:lnTo>
                    <a:pt x="346329" y="120599"/>
                  </a:lnTo>
                  <a:lnTo>
                    <a:pt x="349377" y="125171"/>
                  </a:lnTo>
                  <a:lnTo>
                    <a:pt x="355473" y="129743"/>
                  </a:lnTo>
                  <a:lnTo>
                    <a:pt x="361569" y="132791"/>
                  </a:lnTo>
                  <a:lnTo>
                    <a:pt x="369189" y="134315"/>
                  </a:lnTo>
                  <a:lnTo>
                    <a:pt x="378333" y="134315"/>
                  </a:lnTo>
                  <a:lnTo>
                    <a:pt x="410260" y="113271"/>
                  </a:lnTo>
                  <a:lnTo>
                    <a:pt x="410337" y="105257"/>
                  </a:lnTo>
                  <a:lnTo>
                    <a:pt x="417195" y="108978"/>
                  </a:lnTo>
                  <a:lnTo>
                    <a:pt x="424053" y="113271"/>
                  </a:lnTo>
                  <a:lnTo>
                    <a:pt x="430911" y="118160"/>
                  </a:lnTo>
                  <a:lnTo>
                    <a:pt x="437769" y="123647"/>
                  </a:lnTo>
                  <a:lnTo>
                    <a:pt x="443865" y="114401"/>
                  </a:lnTo>
                  <a:close/>
                </a:path>
                <a:path w="753745" h="137795">
                  <a:moveTo>
                    <a:pt x="445477" y="50304"/>
                  </a:moveTo>
                  <a:lnTo>
                    <a:pt x="435140" y="39446"/>
                  </a:lnTo>
                  <a:lnTo>
                    <a:pt x="424827" y="29730"/>
                  </a:lnTo>
                  <a:lnTo>
                    <a:pt x="414528" y="21158"/>
                  </a:lnTo>
                  <a:lnTo>
                    <a:pt x="404241" y="13728"/>
                  </a:lnTo>
                  <a:lnTo>
                    <a:pt x="396621" y="21348"/>
                  </a:lnTo>
                  <a:lnTo>
                    <a:pt x="408355" y="30492"/>
                  </a:lnTo>
                  <a:lnTo>
                    <a:pt x="418528" y="39636"/>
                  </a:lnTo>
                  <a:lnTo>
                    <a:pt x="427266" y="48818"/>
                  </a:lnTo>
                  <a:lnTo>
                    <a:pt x="434721" y="58013"/>
                  </a:lnTo>
                  <a:lnTo>
                    <a:pt x="445477" y="50304"/>
                  </a:lnTo>
                  <a:close/>
                </a:path>
                <a:path w="753745" h="137795">
                  <a:moveTo>
                    <a:pt x="480529" y="58013"/>
                  </a:moveTo>
                  <a:lnTo>
                    <a:pt x="474230" y="52311"/>
                  </a:lnTo>
                  <a:lnTo>
                    <a:pt x="464464" y="42697"/>
                  </a:lnTo>
                  <a:lnTo>
                    <a:pt x="460717" y="39624"/>
                  </a:lnTo>
                  <a:lnTo>
                    <a:pt x="453097" y="47244"/>
                  </a:lnTo>
                  <a:lnTo>
                    <a:pt x="456819" y="51003"/>
                  </a:lnTo>
                  <a:lnTo>
                    <a:pt x="461098" y="55486"/>
                  </a:lnTo>
                  <a:lnTo>
                    <a:pt x="465963" y="60833"/>
                  </a:lnTo>
                  <a:lnTo>
                    <a:pt x="471385" y="67157"/>
                  </a:lnTo>
                  <a:lnTo>
                    <a:pt x="480529" y="58013"/>
                  </a:lnTo>
                  <a:close/>
                </a:path>
                <a:path w="753745" h="137795">
                  <a:moveTo>
                    <a:pt x="488149" y="22860"/>
                  </a:moveTo>
                  <a:lnTo>
                    <a:pt x="482752" y="17195"/>
                  </a:lnTo>
                  <a:lnTo>
                    <a:pt x="478053" y="11811"/>
                  </a:lnTo>
                  <a:lnTo>
                    <a:pt x="474230" y="7010"/>
                  </a:lnTo>
                  <a:lnTo>
                    <a:pt x="471385" y="3048"/>
                  </a:lnTo>
                  <a:lnTo>
                    <a:pt x="462241" y="9144"/>
                  </a:lnTo>
                  <a:lnTo>
                    <a:pt x="468528" y="16344"/>
                  </a:lnTo>
                  <a:lnTo>
                    <a:pt x="473671" y="22098"/>
                  </a:lnTo>
                  <a:lnTo>
                    <a:pt x="477672" y="26720"/>
                  </a:lnTo>
                  <a:lnTo>
                    <a:pt x="480529" y="30480"/>
                  </a:lnTo>
                  <a:lnTo>
                    <a:pt x="488149" y="22860"/>
                  </a:lnTo>
                  <a:close/>
                </a:path>
                <a:path w="753745" h="137795">
                  <a:moveTo>
                    <a:pt x="489673" y="82397"/>
                  </a:moveTo>
                  <a:lnTo>
                    <a:pt x="479005" y="77825"/>
                  </a:lnTo>
                  <a:lnTo>
                    <a:pt x="477558" y="82943"/>
                  </a:lnTo>
                  <a:lnTo>
                    <a:pt x="475386" y="89065"/>
                  </a:lnTo>
                  <a:lnTo>
                    <a:pt x="472363" y="96037"/>
                  </a:lnTo>
                  <a:lnTo>
                    <a:pt x="468337" y="103733"/>
                  </a:lnTo>
                  <a:lnTo>
                    <a:pt x="465150" y="111201"/>
                  </a:lnTo>
                  <a:lnTo>
                    <a:pt x="462241" y="117690"/>
                  </a:lnTo>
                  <a:lnTo>
                    <a:pt x="459346" y="123317"/>
                  </a:lnTo>
                  <a:lnTo>
                    <a:pt x="456145" y="128206"/>
                  </a:lnTo>
                  <a:lnTo>
                    <a:pt x="466813" y="134302"/>
                  </a:lnTo>
                  <a:lnTo>
                    <a:pt x="482396" y="99974"/>
                  </a:lnTo>
                  <a:lnTo>
                    <a:pt x="485482" y="93065"/>
                  </a:lnTo>
                  <a:lnTo>
                    <a:pt x="488010" y="87299"/>
                  </a:lnTo>
                  <a:lnTo>
                    <a:pt x="489673" y="82397"/>
                  </a:lnTo>
                  <a:close/>
                </a:path>
                <a:path w="753745" h="137795">
                  <a:moveTo>
                    <a:pt x="529297" y="120586"/>
                  </a:moveTo>
                  <a:lnTo>
                    <a:pt x="521677" y="112877"/>
                  </a:lnTo>
                  <a:lnTo>
                    <a:pt x="513422" y="117462"/>
                  </a:lnTo>
                  <a:lnTo>
                    <a:pt x="504723" y="121729"/>
                  </a:lnTo>
                  <a:lnTo>
                    <a:pt x="495757" y="125399"/>
                  </a:lnTo>
                  <a:lnTo>
                    <a:pt x="486625" y="128206"/>
                  </a:lnTo>
                  <a:lnTo>
                    <a:pt x="491197" y="137350"/>
                  </a:lnTo>
                  <a:lnTo>
                    <a:pt x="497293" y="135826"/>
                  </a:lnTo>
                  <a:lnTo>
                    <a:pt x="520153" y="126682"/>
                  </a:lnTo>
                  <a:lnTo>
                    <a:pt x="529297" y="120586"/>
                  </a:lnTo>
                  <a:close/>
                </a:path>
                <a:path w="753745" h="137795">
                  <a:moveTo>
                    <a:pt x="587311" y="51816"/>
                  </a:moveTo>
                  <a:lnTo>
                    <a:pt x="576643" y="51816"/>
                  </a:lnTo>
                  <a:lnTo>
                    <a:pt x="576643" y="61061"/>
                  </a:lnTo>
                  <a:lnTo>
                    <a:pt x="576643" y="74777"/>
                  </a:lnTo>
                  <a:lnTo>
                    <a:pt x="576643" y="83921"/>
                  </a:lnTo>
                  <a:lnTo>
                    <a:pt x="576643" y="100685"/>
                  </a:lnTo>
                  <a:lnTo>
                    <a:pt x="547585" y="100685"/>
                  </a:lnTo>
                  <a:lnTo>
                    <a:pt x="547585" y="83921"/>
                  </a:lnTo>
                  <a:lnTo>
                    <a:pt x="576643" y="83921"/>
                  </a:lnTo>
                  <a:lnTo>
                    <a:pt x="576643" y="74777"/>
                  </a:lnTo>
                  <a:lnTo>
                    <a:pt x="547585" y="74777"/>
                  </a:lnTo>
                  <a:lnTo>
                    <a:pt x="547585" y="61061"/>
                  </a:lnTo>
                  <a:lnTo>
                    <a:pt x="576643" y="61061"/>
                  </a:lnTo>
                  <a:lnTo>
                    <a:pt x="576643" y="51816"/>
                  </a:lnTo>
                  <a:lnTo>
                    <a:pt x="547585" y="51816"/>
                  </a:lnTo>
                  <a:lnTo>
                    <a:pt x="547585" y="41148"/>
                  </a:lnTo>
                  <a:lnTo>
                    <a:pt x="575119" y="41148"/>
                  </a:lnTo>
                  <a:lnTo>
                    <a:pt x="575119" y="32004"/>
                  </a:lnTo>
                  <a:lnTo>
                    <a:pt x="511009" y="32004"/>
                  </a:lnTo>
                  <a:lnTo>
                    <a:pt x="511009" y="41148"/>
                  </a:lnTo>
                  <a:lnTo>
                    <a:pt x="536917" y="41148"/>
                  </a:lnTo>
                  <a:lnTo>
                    <a:pt x="536917" y="51816"/>
                  </a:lnTo>
                  <a:lnTo>
                    <a:pt x="536917" y="61061"/>
                  </a:lnTo>
                  <a:lnTo>
                    <a:pt x="536917" y="74777"/>
                  </a:lnTo>
                  <a:lnTo>
                    <a:pt x="536917" y="83921"/>
                  </a:lnTo>
                  <a:lnTo>
                    <a:pt x="536917" y="100685"/>
                  </a:lnTo>
                  <a:lnTo>
                    <a:pt x="509485" y="100685"/>
                  </a:lnTo>
                  <a:lnTo>
                    <a:pt x="509485" y="83921"/>
                  </a:lnTo>
                  <a:lnTo>
                    <a:pt x="536917" y="83921"/>
                  </a:lnTo>
                  <a:lnTo>
                    <a:pt x="536917" y="74777"/>
                  </a:lnTo>
                  <a:lnTo>
                    <a:pt x="509485" y="74777"/>
                  </a:lnTo>
                  <a:lnTo>
                    <a:pt x="509485" y="61061"/>
                  </a:lnTo>
                  <a:lnTo>
                    <a:pt x="536917" y="61061"/>
                  </a:lnTo>
                  <a:lnTo>
                    <a:pt x="536917" y="51816"/>
                  </a:lnTo>
                  <a:lnTo>
                    <a:pt x="498817" y="51816"/>
                  </a:lnTo>
                  <a:lnTo>
                    <a:pt x="498817" y="109829"/>
                  </a:lnTo>
                  <a:lnTo>
                    <a:pt x="587311" y="109829"/>
                  </a:lnTo>
                  <a:lnTo>
                    <a:pt x="587311" y="100685"/>
                  </a:lnTo>
                  <a:lnTo>
                    <a:pt x="587311" y="83921"/>
                  </a:lnTo>
                  <a:lnTo>
                    <a:pt x="587311" y="74777"/>
                  </a:lnTo>
                  <a:lnTo>
                    <a:pt x="587311" y="61061"/>
                  </a:lnTo>
                  <a:lnTo>
                    <a:pt x="587311" y="51816"/>
                  </a:lnTo>
                  <a:close/>
                </a:path>
                <a:path w="753745" h="137795">
                  <a:moveTo>
                    <a:pt x="596455" y="12192"/>
                  </a:moveTo>
                  <a:lnTo>
                    <a:pt x="547585" y="12192"/>
                  </a:lnTo>
                  <a:lnTo>
                    <a:pt x="547585" y="0"/>
                  </a:lnTo>
                  <a:lnTo>
                    <a:pt x="536917" y="0"/>
                  </a:lnTo>
                  <a:lnTo>
                    <a:pt x="536917" y="12192"/>
                  </a:lnTo>
                  <a:lnTo>
                    <a:pt x="492721" y="12192"/>
                  </a:lnTo>
                  <a:lnTo>
                    <a:pt x="492721" y="38100"/>
                  </a:lnTo>
                  <a:lnTo>
                    <a:pt x="501865" y="38100"/>
                  </a:lnTo>
                  <a:lnTo>
                    <a:pt x="501865" y="21336"/>
                  </a:lnTo>
                  <a:lnTo>
                    <a:pt x="585787" y="21336"/>
                  </a:lnTo>
                  <a:lnTo>
                    <a:pt x="585787" y="38100"/>
                  </a:lnTo>
                  <a:lnTo>
                    <a:pt x="596455" y="38100"/>
                  </a:lnTo>
                  <a:lnTo>
                    <a:pt x="596455" y="21336"/>
                  </a:lnTo>
                  <a:lnTo>
                    <a:pt x="596455" y="12192"/>
                  </a:lnTo>
                  <a:close/>
                </a:path>
                <a:path w="753745" h="137795">
                  <a:moveTo>
                    <a:pt x="599503" y="128206"/>
                  </a:moveTo>
                  <a:lnTo>
                    <a:pt x="594931" y="126682"/>
                  </a:lnTo>
                  <a:lnTo>
                    <a:pt x="588835" y="125158"/>
                  </a:lnTo>
                  <a:lnTo>
                    <a:pt x="581215" y="120586"/>
                  </a:lnTo>
                  <a:lnTo>
                    <a:pt x="573595" y="117538"/>
                  </a:lnTo>
                  <a:lnTo>
                    <a:pt x="567499" y="114401"/>
                  </a:lnTo>
                  <a:lnTo>
                    <a:pt x="562927" y="112877"/>
                  </a:lnTo>
                  <a:lnTo>
                    <a:pt x="556831" y="120586"/>
                  </a:lnTo>
                  <a:lnTo>
                    <a:pt x="565975" y="125158"/>
                  </a:lnTo>
                  <a:lnTo>
                    <a:pt x="573595" y="129730"/>
                  </a:lnTo>
                  <a:lnTo>
                    <a:pt x="581215" y="132778"/>
                  </a:lnTo>
                  <a:lnTo>
                    <a:pt x="587311" y="135826"/>
                  </a:lnTo>
                  <a:lnTo>
                    <a:pt x="593407" y="137350"/>
                  </a:lnTo>
                  <a:lnTo>
                    <a:pt x="599503" y="128206"/>
                  </a:lnTo>
                  <a:close/>
                </a:path>
                <a:path w="753745" h="137795">
                  <a:moveTo>
                    <a:pt x="657504" y="68681"/>
                  </a:moveTo>
                  <a:lnTo>
                    <a:pt x="657199" y="67157"/>
                  </a:lnTo>
                  <a:lnTo>
                    <a:pt x="655980" y="61061"/>
                  </a:lnTo>
                  <a:lnTo>
                    <a:pt x="646747" y="64109"/>
                  </a:lnTo>
                  <a:lnTo>
                    <a:pt x="642175" y="67157"/>
                  </a:lnTo>
                  <a:lnTo>
                    <a:pt x="642175" y="39636"/>
                  </a:lnTo>
                  <a:lnTo>
                    <a:pt x="655980" y="39636"/>
                  </a:lnTo>
                  <a:lnTo>
                    <a:pt x="655980" y="30492"/>
                  </a:lnTo>
                  <a:lnTo>
                    <a:pt x="642175" y="30492"/>
                  </a:lnTo>
                  <a:lnTo>
                    <a:pt x="642175" y="1536"/>
                  </a:lnTo>
                  <a:lnTo>
                    <a:pt x="629983" y="1536"/>
                  </a:lnTo>
                  <a:lnTo>
                    <a:pt x="629983" y="30492"/>
                  </a:lnTo>
                  <a:lnTo>
                    <a:pt x="611695" y="30492"/>
                  </a:lnTo>
                  <a:lnTo>
                    <a:pt x="611695" y="39636"/>
                  </a:lnTo>
                  <a:lnTo>
                    <a:pt x="629983" y="39636"/>
                  </a:lnTo>
                  <a:lnTo>
                    <a:pt x="629983" y="70205"/>
                  </a:lnTo>
                  <a:lnTo>
                    <a:pt x="620839" y="74777"/>
                  </a:lnTo>
                  <a:lnTo>
                    <a:pt x="613219" y="76301"/>
                  </a:lnTo>
                  <a:lnTo>
                    <a:pt x="608647" y="77825"/>
                  </a:lnTo>
                  <a:lnTo>
                    <a:pt x="610171" y="86969"/>
                  </a:lnTo>
                  <a:lnTo>
                    <a:pt x="622363" y="83921"/>
                  </a:lnTo>
                  <a:lnTo>
                    <a:pt x="629983" y="80873"/>
                  </a:lnTo>
                  <a:lnTo>
                    <a:pt x="629983" y="123647"/>
                  </a:lnTo>
                  <a:lnTo>
                    <a:pt x="628459" y="125171"/>
                  </a:lnTo>
                  <a:lnTo>
                    <a:pt x="611695" y="125171"/>
                  </a:lnTo>
                  <a:lnTo>
                    <a:pt x="613219" y="135839"/>
                  </a:lnTo>
                  <a:lnTo>
                    <a:pt x="633031" y="135839"/>
                  </a:lnTo>
                  <a:lnTo>
                    <a:pt x="639127" y="132791"/>
                  </a:lnTo>
                  <a:lnTo>
                    <a:pt x="640651" y="131267"/>
                  </a:lnTo>
                  <a:lnTo>
                    <a:pt x="642175" y="128219"/>
                  </a:lnTo>
                  <a:lnTo>
                    <a:pt x="642175" y="80873"/>
                  </a:lnTo>
                  <a:lnTo>
                    <a:pt x="642175" y="76301"/>
                  </a:lnTo>
                  <a:lnTo>
                    <a:pt x="649795" y="73253"/>
                  </a:lnTo>
                  <a:lnTo>
                    <a:pt x="654456" y="71729"/>
                  </a:lnTo>
                  <a:lnTo>
                    <a:pt x="657504" y="68681"/>
                  </a:lnTo>
                  <a:close/>
                </a:path>
                <a:path w="753745" h="137795">
                  <a:moveTo>
                    <a:pt x="753516" y="126695"/>
                  </a:moveTo>
                  <a:lnTo>
                    <a:pt x="741540" y="122072"/>
                  </a:lnTo>
                  <a:lnTo>
                    <a:pt x="730846" y="117309"/>
                  </a:lnTo>
                  <a:lnTo>
                    <a:pt x="725538" y="114401"/>
                  </a:lnTo>
                  <a:lnTo>
                    <a:pt x="721588" y="112255"/>
                  </a:lnTo>
                  <a:lnTo>
                    <a:pt x="713892" y="106781"/>
                  </a:lnTo>
                  <a:lnTo>
                    <a:pt x="718451" y="101942"/>
                  </a:lnTo>
                  <a:lnTo>
                    <a:pt x="719505" y="100685"/>
                  </a:lnTo>
                  <a:lnTo>
                    <a:pt x="739876" y="64223"/>
                  </a:lnTo>
                  <a:lnTo>
                    <a:pt x="741324" y="56489"/>
                  </a:lnTo>
                  <a:lnTo>
                    <a:pt x="741324" y="54965"/>
                  </a:lnTo>
                  <a:lnTo>
                    <a:pt x="727608" y="54965"/>
                  </a:lnTo>
                  <a:lnTo>
                    <a:pt x="727608" y="64109"/>
                  </a:lnTo>
                  <a:lnTo>
                    <a:pt x="724471" y="74117"/>
                  </a:lnTo>
                  <a:lnTo>
                    <a:pt x="719607" y="83540"/>
                  </a:lnTo>
                  <a:lnTo>
                    <a:pt x="713041" y="92405"/>
                  </a:lnTo>
                  <a:lnTo>
                    <a:pt x="704748" y="100685"/>
                  </a:lnTo>
                  <a:lnTo>
                    <a:pt x="696468" y="91541"/>
                  </a:lnTo>
                  <a:lnTo>
                    <a:pt x="689889" y="82397"/>
                  </a:lnTo>
                  <a:lnTo>
                    <a:pt x="685038" y="73253"/>
                  </a:lnTo>
                  <a:lnTo>
                    <a:pt x="681888" y="64109"/>
                  </a:lnTo>
                  <a:lnTo>
                    <a:pt x="727608" y="64109"/>
                  </a:lnTo>
                  <a:lnTo>
                    <a:pt x="727608" y="54965"/>
                  </a:lnTo>
                  <a:lnTo>
                    <a:pt x="709320" y="54965"/>
                  </a:lnTo>
                  <a:lnTo>
                    <a:pt x="709320" y="30492"/>
                  </a:lnTo>
                  <a:lnTo>
                    <a:pt x="748944" y="30492"/>
                  </a:lnTo>
                  <a:lnTo>
                    <a:pt x="748944" y="21348"/>
                  </a:lnTo>
                  <a:lnTo>
                    <a:pt x="709320" y="21348"/>
                  </a:lnTo>
                  <a:lnTo>
                    <a:pt x="709320" y="1536"/>
                  </a:lnTo>
                  <a:lnTo>
                    <a:pt x="698652" y="1536"/>
                  </a:lnTo>
                  <a:lnTo>
                    <a:pt x="698652" y="21348"/>
                  </a:lnTo>
                  <a:lnTo>
                    <a:pt x="660552" y="21348"/>
                  </a:lnTo>
                  <a:lnTo>
                    <a:pt x="660552" y="30492"/>
                  </a:lnTo>
                  <a:lnTo>
                    <a:pt x="698652" y="30492"/>
                  </a:lnTo>
                  <a:lnTo>
                    <a:pt x="698652" y="54965"/>
                  </a:lnTo>
                  <a:lnTo>
                    <a:pt x="665124" y="54965"/>
                  </a:lnTo>
                  <a:lnTo>
                    <a:pt x="665124" y="64109"/>
                  </a:lnTo>
                  <a:lnTo>
                    <a:pt x="669696" y="64109"/>
                  </a:lnTo>
                  <a:lnTo>
                    <a:pt x="674636" y="76136"/>
                  </a:lnTo>
                  <a:lnTo>
                    <a:pt x="680554" y="87160"/>
                  </a:lnTo>
                  <a:lnTo>
                    <a:pt x="687920" y="97332"/>
                  </a:lnTo>
                  <a:lnTo>
                    <a:pt x="697128" y="106781"/>
                  </a:lnTo>
                  <a:lnTo>
                    <a:pt x="686828" y="113347"/>
                  </a:lnTo>
                  <a:lnTo>
                    <a:pt x="676363" y="119214"/>
                  </a:lnTo>
                  <a:lnTo>
                    <a:pt x="665632" y="124218"/>
                  </a:lnTo>
                  <a:lnTo>
                    <a:pt x="654456" y="128219"/>
                  </a:lnTo>
                  <a:lnTo>
                    <a:pt x="659028" y="135839"/>
                  </a:lnTo>
                  <a:lnTo>
                    <a:pt x="672198" y="131851"/>
                  </a:lnTo>
                  <a:lnTo>
                    <a:pt x="684364" y="126873"/>
                  </a:lnTo>
                  <a:lnTo>
                    <a:pt x="695680" y="121005"/>
                  </a:lnTo>
                  <a:lnTo>
                    <a:pt x="706272" y="114401"/>
                  </a:lnTo>
                  <a:lnTo>
                    <a:pt x="715708" y="121005"/>
                  </a:lnTo>
                  <a:lnTo>
                    <a:pt x="725703" y="126873"/>
                  </a:lnTo>
                  <a:lnTo>
                    <a:pt x="736282" y="131851"/>
                  </a:lnTo>
                  <a:lnTo>
                    <a:pt x="747420" y="135839"/>
                  </a:lnTo>
                  <a:lnTo>
                    <a:pt x="753516" y="12669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43484" y="370332"/>
            <a:ext cx="9827260" cy="5763895"/>
            <a:chOff x="443484" y="370332"/>
            <a:chExt cx="9827260" cy="5763895"/>
          </a:xfrm>
        </p:grpSpPr>
        <p:sp>
          <p:nvSpPr>
            <p:cNvPr id="3" name="object 3"/>
            <p:cNvSpPr/>
            <p:nvPr/>
          </p:nvSpPr>
          <p:spPr>
            <a:xfrm>
              <a:off x="443484" y="370332"/>
              <a:ext cx="9827260" cy="5763895"/>
            </a:xfrm>
            <a:custGeom>
              <a:avLst/>
              <a:gdLst/>
              <a:ahLst/>
              <a:cxnLst/>
              <a:rect l="l" t="t" r="r" b="b"/>
              <a:pathLst>
                <a:path w="9827260" h="5763895">
                  <a:moveTo>
                    <a:pt x="9826751" y="5763767"/>
                  </a:moveTo>
                  <a:lnTo>
                    <a:pt x="0" y="5763767"/>
                  </a:lnTo>
                  <a:lnTo>
                    <a:pt x="0" y="0"/>
                  </a:lnTo>
                  <a:lnTo>
                    <a:pt x="9826751" y="0"/>
                  </a:lnTo>
                  <a:lnTo>
                    <a:pt x="9826751" y="5763767"/>
                  </a:lnTo>
                  <a:close/>
                </a:path>
              </a:pathLst>
            </a:custGeom>
            <a:solidFill>
              <a:srgbClr val="F4F4D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573500" y="4641913"/>
              <a:ext cx="9568815" cy="1297305"/>
            </a:xfrm>
            <a:custGeom>
              <a:avLst/>
              <a:gdLst/>
              <a:ahLst/>
              <a:cxnLst/>
              <a:rect l="l" t="t" r="r" b="b"/>
              <a:pathLst>
                <a:path w="9568815" h="1297304">
                  <a:moveTo>
                    <a:pt x="0" y="0"/>
                  </a:moveTo>
                  <a:lnTo>
                    <a:pt x="9568815" y="0"/>
                  </a:lnTo>
                  <a:lnTo>
                    <a:pt x="9568815" y="1297210"/>
                  </a:lnTo>
                  <a:lnTo>
                    <a:pt x="0" y="1297210"/>
                  </a:lnTo>
                  <a:lnTo>
                    <a:pt x="0" y="0"/>
                  </a:lnTo>
                  <a:close/>
                </a:path>
              </a:pathLst>
            </a:custGeom>
            <a:ln w="10677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/>
          <p:nvPr/>
        </p:nvSpPr>
        <p:spPr>
          <a:xfrm>
            <a:off x="443484" y="7202423"/>
            <a:ext cx="9827260" cy="1905"/>
          </a:xfrm>
          <a:custGeom>
            <a:avLst/>
            <a:gdLst/>
            <a:ahLst/>
            <a:cxnLst/>
            <a:rect l="l" t="t" r="r" b="b"/>
            <a:pathLst>
              <a:path w="9827260" h="1904">
                <a:moveTo>
                  <a:pt x="9826751" y="1524"/>
                </a:moveTo>
                <a:lnTo>
                  <a:pt x="0" y="1524"/>
                </a:lnTo>
                <a:lnTo>
                  <a:pt x="0" y="0"/>
                </a:lnTo>
                <a:lnTo>
                  <a:pt x="9826751" y="0"/>
                </a:lnTo>
                <a:lnTo>
                  <a:pt x="9826751" y="1524"/>
                </a:lnTo>
                <a:close/>
              </a:path>
            </a:pathLst>
          </a:custGeom>
          <a:solidFill>
            <a:srgbClr val="F4F4DB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6" name="object 6"/>
          <p:cNvGrpSpPr/>
          <p:nvPr/>
        </p:nvGrpSpPr>
        <p:grpSpPr>
          <a:xfrm>
            <a:off x="504825" y="466629"/>
            <a:ext cx="426084" cy="117475"/>
            <a:chOff x="504825" y="466629"/>
            <a:chExt cx="426084" cy="117475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04825" y="469677"/>
              <a:ext cx="85439" cy="111347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0076" y="494061"/>
              <a:ext cx="77819" cy="90011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710183" y="560832"/>
              <a:ext cx="18415" cy="21590"/>
            </a:xfrm>
            <a:custGeom>
              <a:avLst/>
              <a:gdLst/>
              <a:ahLst/>
              <a:cxnLst/>
              <a:rect l="l" t="t" r="r" b="b"/>
              <a:pathLst>
                <a:path w="18415" h="21590">
                  <a:moveTo>
                    <a:pt x="18288" y="21335"/>
                  </a:moveTo>
                  <a:lnTo>
                    <a:pt x="0" y="21335"/>
                  </a:lnTo>
                  <a:lnTo>
                    <a:pt x="0" y="0"/>
                  </a:lnTo>
                  <a:lnTo>
                    <a:pt x="18288" y="0"/>
                  </a:lnTo>
                  <a:lnTo>
                    <a:pt x="18288" y="2133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3427" y="466629"/>
              <a:ext cx="176974" cy="117443"/>
            </a:xfrm>
            <a:prstGeom prst="rect">
              <a:avLst/>
            </a:prstGeom>
          </p:spPr>
        </p:pic>
      </p:grpSp>
      <p:grpSp>
        <p:nvGrpSpPr>
          <p:cNvPr id="11" name="object 11"/>
          <p:cNvGrpSpPr/>
          <p:nvPr/>
        </p:nvGrpSpPr>
        <p:grpSpPr>
          <a:xfrm>
            <a:off x="9080658" y="463581"/>
            <a:ext cx="581660" cy="149860"/>
            <a:chOff x="9080658" y="463581"/>
            <a:chExt cx="581660" cy="149860"/>
          </a:xfrm>
        </p:grpSpPr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080658" y="463581"/>
              <a:ext cx="265366" cy="120491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372028" y="472725"/>
              <a:ext cx="289750" cy="140398"/>
            </a:xfrm>
            <a:prstGeom prst="rect">
              <a:avLst/>
            </a:prstGeom>
          </p:spPr>
        </p:pic>
      </p:grpSp>
      <p:pic>
        <p:nvPicPr>
          <p:cNvPr id="14" name="object 14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716737" y="454342"/>
            <a:ext cx="459105" cy="135826"/>
          </a:xfrm>
          <a:prstGeom prst="rect">
            <a:avLst/>
          </a:prstGeom>
        </p:spPr>
      </p:pic>
      <p:graphicFrame>
        <p:nvGraphicFramePr>
          <p:cNvPr id="15" name="object 15"/>
          <p:cNvGraphicFramePr>
            <a:graphicFrameLocks noGrp="1"/>
          </p:cNvGraphicFramePr>
          <p:nvPr/>
        </p:nvGraphicFramePr>
        <p:xfrm>
          <a:off x="2467255" y="876390"/>
          <a:ext cx="5797550" cy="353187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152140"/>
                <a:gridCol w="2628900"/>
              </a:tblGrid>
              <a:tr h="322078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4F4D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4F4DB"/>
                    </a:solidFill>
                  </a:tcPr>
                </a:tc>
              </a:tr>
              <a:tr h="28074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000000"/>
                      </a:solidFill>
                      <a:prstDash val="solid"/>
                    </a:lnB>
                    <a:solidFill>
                      <a:srgbClr val="F4F4D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000000"/>
                      </a:solidFill>
                      <a:prstDash val="solid"/>
                    </a:lnB>
                    <a:solidFill>
                      <a:srgbClr val="F4F4DB"/>
                    </a:solidFill>
                  </a:tcPr>
                </a:tc>
              </a:tr>
            </a:tbl>
          </a:graphicData>
        </a:graphic>
      </p:graphicFrame>
      <p:pic>
        <p:nvPicPr>
          <p:cNvPr id="16" name="object 16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655665" y="1106042"/>
            <a:ext cx="2570226" cy="2626411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5640895" y="2296382"/>
            <a:ext cx="149447" cy="135826"/>
          </a:xfrm>
          <a:prstGeom prst="rect">
            <a:avLst/>
          </a:prstGeom>
        </p:spPr>
      </p:pic>
      <p:sp>
        <p:nvSpPr>
          <p:cNvPr id="18" name="object 18"/>
          <p:cNvSpPr/>
          <p:nvPr/>
        </p:nvSpPr>
        <p:spPr>
          <a:xfrm>
            <a:off x="5854446" y="2354389"/>
            <a:ext cx="27940" cy="27940"/>
          </a:xfrm>
          <a:custGeom>
            <a:avLst/>
            <a:gdLst/>
            <a:ahLst/>
            <a:cxnLst/>
            <a:rect l="l" t="t" r="r" b="b"/>
            <a:pathLst>
              <a:path w="27939" h="27939">
                <a:moveTo>
                  <a:pt x="18288" y="27431"/>
                </a:moveTo>
                <a:lnTo>
                  <a:pt x="10668" y="27431"/>
                </a:lnTo>
                <a:lnTo>
                  <a:pt x="4572" y="24383"/>
                </a:lnTo>
                <a:lnTo>
                  <a:pt x="1524" y="21335"/>
                </a:lnTo>
                <a:lnTo>
                  <a:pt x="0" y="18287"/>
                </a:lnTo>
                <a:lnTo>
                  <a:pt x="0" y="13715"/>
                </a:lnTo>
                <a:lnTo>
                  <a:pt x="0" y="10667"/>
                </a:lnTo>
                <a:lnTo>
                  <a:pt x="1524" y="7619"/>
                </a:lnTo>
                <a:lnTo>
                  <a:pt x="7620" y="1523"/>
                </a:lnTo>
                <a:lnTo>
                  <a:pt x="10668" y="0"/>
                </a:lnTo>
                <a:lnTo>
                  <a:pt x="18288" y="0"/>
                </a:lnTo>
                <a:lnTo>
                  <a:pt x="21336" y="1523"/>
                </a:lnTo>
                <a:lnTo>
                  <a:pt x="24384" y="4571"/>
                </a:lnTo>
                <a:lnTo>
                  <a:pt x="27432" y="10667"/>
                </a:lnTo>
                <a:lnTo>
                  <a:pt x="27432" y="18287"/>
                </a:lnTo>
                <a:lnTo>
                  <a:pt x="24384" y="24383"/>
                </a:lnTo>
                <a:lnTo>
                  <a:pt x="18288" y="2743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9" name="object 19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5945886" y="2296382"/>
            <a:ext cx="149542" cy="135826"/>
          </a:xfrm>
          <a:prstGeom prst="rect">
            <a:avLst/>
          </a:prstGeom>
        </p:spPr>
      </p:pic>
      <p:sp>
        <p:nvSpPr>
          <p:cNvPr id="20" name="object 20"/>
          <p:cNvSpPr/>
          <p:nvPr/>
        </p:nvSpPr>
        <p:spPr>
          <a:xfrm>
            <a:off x="6159531" y="2354389"/>
            <a:ext cx="27940" cy="27940"/>
          </a:xfrm>
          <a:custGeom>
            <a:avLst/>
            <a:gdLst/>
            <a:ahLst/>
            <a:cxnLst/>
            <a:rect l="l" t="t" r="r" b="b"/>
            <a:pathLst>
              <a:path w="27939" h="27939">
                <a:moveTo>
                  <a:pt x="18288" y="27431"/>
                </a:moveTo>
                <a:lnTo>
                  <a:pt x="10668" y="27431"/>
                </a:lnTo>
                <a:lnTo>
                  <a:pt x="4572" y="24383"/>
                </a:lnTo>
                <a:lnTo>
                  <a:pt x="1524" y="21335"/>
                </a:lnTo>
                <a:lnTo>
                  <a:pt x="0" y="18287"/>
                </a:lnTo>
                <a:lnTo>
                  <a:pt x="0" y="13715"/>
                </a:lnTo>
                <a:lnTo>
                  <a:pt x="0" y="10667"/>
                </a:lnTo>
                <a:lnTo>
                  <a:pt x="1524" y="7619"/>
                </a:lnTo>
                <a:lnTo>
                  <a:pt x="7620" y="1523"/>
                </a:lnTo>
                <a:lnTo>
                  <a:pt x="10668" y="0"/>
                </a:lnTo>
                <a:lnTo>
                  <a:pt x="18288" y="0"/>
                </a:lnTo>
                <a:lnTo>
                  <a:pt x="21336" y="1523"/>
                </a:lnTo>
                <a:lnTo>
                  <a:pt x="24384" y="4571"/>
                </a:lnTo>
                <a:lnTo>
                  <a:pt x="27432" y="10667"/>
                </a:lnTo>
                <a:lnTo>
                  <a:pt x="27432" y="18287"/>
                </a:lnTo>
                <a:lnTo>
                  <a:pt x="24384" y="24383"/>
                </a:lnTo>
                <a:lnTo>
                  <a:pt x="18288" y="2743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1" name="object 21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6250971" y="2294858"/>
            <a:ext cx="146494" cy="137350"/>
          </a:xfrm>
          <a:prstGeom prst="rect">
            <a:avLst/>
          </a:prstGeom>
        </p:spPr>
      </p:pic>
      <p:sp>
        <p:nvSpPr>
          <p:cNvPr id="22" name="object 22"/>
          <p:cNvSpPr/>
          <p:nvPr/>
        </p:nvSpPr>
        <p:spPr>
          <a:xfrm>
            <a:off x="6464522" y="2354389"/>
            <a:ext cx="27940" cy="27940"/>
          </a:xfrm>
          <a:custGeom>
            <a:avLst/>
            <a:gdLst/>
            <a:ahLst/>
            <a:cxnLst/>
            <a:rect l="l" t="t" r="r" b="b"/>
            <a:pathLst>
              <a:path w="27939" h="27939">
                <a:moveTo>
                  <a:pt x="18383" y="27431"/>
                </a:moveTo>
                <a:lnTo>
                  <a:pt x="10763" y="27431"/>
                </a:lnTo>
                <a:lnTo>
                  <a:pt x="4667" y="24383"/>
                </a:lnTo>
                <a:lnTo>
                  <a:pt x="1524" y="21335"/>
                </a:lnTo>
                <a:lnTo>
                  <a:pt x="0" y="18287"/>
                </a:lnTo>
                <a:lnTo>
                  <a:pt x="0" y="13715"/>
                </a:lnTo>
                <a:lnTo>
                  <a:pt x="0" y="10667"/>
                </a:lnTo>
                <a:lnTo>
                  <a:pt x="1524" y="7619"/>
                </a:lnTo>
                <a:lnTo>
                  <a:pt x="4667" y="4571"/>
                </a:lnTo>
                <a:lnTo>
                  <a:pt x="7715" y="1523"/>
                </a:lnTo>
                <a:lnTo>
                  <a:pt x="10763" y="0"/>
                </a:lnTo>
                <a:lnTo>
                  <a:pt x="18383" y="0"/>
                </a:lnTo>
                <a:lnTo>
                  <a:pt x="21431" y="1523"/>
                </a:lnTo>
                <a:lnTo>
                  <a:pt x="27527" y="7619"/>
                </a:lnTo>
                <a:lnTo>
                  <a:pt x="27527" y="21335"/>
                </a:lnTo>
                <a:lnTo>
                  <a:pt x="24479" y="24383"/>
                </a:lnTo>
                <a:lnTo>
                  <a:pt x="18383" y="2743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6560629" y="2301976"/>
            <a:ext cx="142240" cy="127635"/>
          </a:xfrm>
          <a:custGeom>
            <a:avLst/>
            <a:gdLst/>
            <a:ahLst/>
            <a:cxnLst/>
            <a:rect l="l" t="t" r="r" b="b"/>
            <a:pathLst>
              <a:path w="142240" h="127635">
                <a:moveTo>
                  <a:pt x="125158" y="0"/>
                </a:moveTo>
                <a:lnTo>
                  <a:pt x="15328" y="0"/>
                </a:lnTo>
                <a:lnTo>
                  <a:pt x="15328" y="6350"/>
                </a:lnTo>
                <a:lnTo>
                  <a:pt x="15328" y="13970"/>
                </a:lnTo>
                <a:lnTo>
                  <a:pt x="15328" y="20320"/>
                </a:lnTo>
                <a:lnTo>
                  <a:pt x="15328" y="29210"/>
                </a:lnTo>
                <a:lnTo>
                  <a:pt x="15328" y="35560"/>
                </a:lnTo>
                <a:lnTo>
                  <a:pt x="125158" y="35560"/>
                </a:lnTo>
                <a:lnTo>
                  <a:pt x="125158" y="6604"/>
                </a:lnTo>
                <a:lnTo>
                  <a:pt x="114388" y="6604"/>
                </a:lnTo>
                <a:lnTo>
                  <a:pt x="114388" y="13970"/>
                </a:lnTo>
                <a:lnTo>
                  <a:pt x="114388" y="20320"/>
                </a:lnTo>
                <a:lnTo>
                  <a:pt x="114388" y="29210"/>
                </a:lnTo>
                <a:lnTo>
                  <a:pt x="25996" y="29210"/>
                </a:lnTo>
                <a:lnTo>
                  <a:pt x="25996" y="20320"/>
                </a:lnTo>
                <a:lnTo>
                  <a:pt x="114388" y="20320"/>
                </a:lnTo>
                <a:lnTo>
                  <a:pt x="114388" y="13970"/>
                </a:lnTo>
                <a:lnTo>
                  <a:pt x="25996" y="13970"/>
                </a:lnTo>
                <a:lnTo>
                  <a:pt x="25996" y="6350"/>
                </a:lnTo>
                <a:lnTo>
                  <a:pt x="125158" y="6350"/>
                </a:lnTo>
                <a:lnTo>
                  <a:pt x="125158" y="0"/>
                </a:lnTo>
                <a:close/>
              </a:path>
              <a:path w="142240" h="127635">
                <a:moveTo>
                  <a:pt x="140398" y="43268"/>
                </a:moveTo>
                <a:lnTo>
                  <a:pt x="0" y="43268"/>
                </a:lnTo>
                <a:lnTo>
                  <a:pt x="0" y="50888"/>
                </a:lnTo>
                <a:lnTo>
                  <a:pt x="140398" y="50888"/>
                </a:lnTo>
                <a:lnTo>
                  <a:pt x="140398" y="43268"/>
                </a:lnTo>
                <a:close/>
              </a:path>
              <a:path w="142240" h="127635">
                <a:moveTo>
                  <a:pt x="141922" y="119570"/>
                </a:moveTo>
                <a:lnTo>
                  <a:pt x="76288" y="119570"/>
                </a:lnTo>
                <a:lnTo>
                  <a:pt x="76288" y="110426"/>
                </a:lnTo>
                <a:lnTo>
                  <a:pt x="134302" y="110426"/>
                </a:lnTo>
                <a:lnTo>
                  <a:pt x="134302" y="102704"/>
                </a:lnTo>
                <a:lnTo>
                  <a:pt x="76288" y="102704"/>
                </a:lnTo>
                <a:lnTo>
                  <a:pt x="76288" y="93980"/>
                </a:lnTo>
                <a:lnTo>
                  <a:pt x="126682" y="93980"/>
                </a:lnTo>
                <a:lnTo>
                  <a:pt x="126682" y="87630"/>
                </a:lnTo>
                <a:lnTo>
                  <a:pt x="25996" y="87630"/>
                </a:lnTo>
                <a:lnTo>
                  <a:pt x="25996" y="80010"/>
                </a:lnTo>
                <a:lnTo>
                  <a:pt x="64096" y="80010"/>
                </a:lnTo>
                <a:lnTo>
                  <a:pt x="64096" y="87464"/>
                </a:lnTo>
                <a:lnTo>
                  <a:pt x="76288" y="87464"/>
                </a:lnTo>
                <a:lnTo>
                  <a:pt x="76288" y="80010"/>
                </a:lnTo>
                <a:lnTo>
                  <a:pt x="116014" y="80010"/>
                </a:lnTo>
                <a:lnTo>
                  <a:pt x="116014" y="87464"/>
                </a:lnTo>
                <a:lnTo>
                  <a:pt x="126682" y="87464"/>
                </a:lnTo>
                <a:lnTo>
                  <a:pt x="126682" y="66128"/>
                </a:lnTo>
                <a:lnTo>
                  <a:pt x="116014" y="66128"/>
                </a:lnTo>
                <a:lnTo>
                  <a:pt x="116014" y="73660"/>
                </a:lnTo>
                <a:lnTo>
                  <a:pt x="76288" y="73660"/>
                </a:lnTo>
                <a:lnTo>
                  <a:pt x="76288" y="66128"/>
                </a:lnTo>
                <a:lnTo>
                  <a:pt x="64096" y="66128"/>
                </a:lnTo>
                <a:lnTo>
                  <a:pt x="64096" y="73660"/>
                </a:lnTo>
                <a:lnTo>
                  <a:pt x="25996" y="73660"/>
                </a:lnTo>
                <a:lnTo>
                  <a:pt x="25996" y="66040"/>
                </a:lnTo>
                <a:lnTo>
                  <a:pt x="126682" y="66040"/>
                </a:lnTo>
                <a:lnTo>
                  <a:pt x="126682" y="59690"/>
                </a:lnTo>
                <a:lnTo>
                  <a:pt x="13804" y="59690"/>
                </a:lnTo>
                <a:lnTo>
                  <a:pt x="13804" y="66040"/>
                </a:lnTo>
                <a:lnTo>
                  <a:pt x="13804" y="73660"/>
                </a:lnTo>
                <a:lnTo>
                  <a:pt x="13804" y="80010"/>
                </a:lnTo>
                <a:lnTo>
                  <a:pt x="13804" y="87630"/>
                </a:lnTo>
                <a:lnTo>
                  <a:pt x="13804" y="93980"/>
                </a:lnTo>
                <a:lnTo>
                  <a:pt x="64096" y="93980"/>
                </a:lnTo>
                <a:lnTo>
                  <a:pt x="64096" y="102704"/>
                </a:lnTo>
                <a:lnTo>
                  <a:pt x="7620" y="102704"/>
                </a:lnTo>
                <a:lnTo>
                  <a:pt x="7620" y="110426"/>
                </a:lnTo>
                <a:lnTo>
                  <a:pt x="64096" y="110426"/>
                </a:lnTo>
                <a:lnTo>
                  <a:pt x="64096" y="119570"/>
                </a:lnTo>
                <a:lnTo>
                  <a:pt x="0" y="119570"/>
                </a:lnTo>
                <a:lnTo>
                  <a:pt x="0" y="127190"/>
                </a:lnTo>
                <a:lnTo>
                  <a:pt x="141922" y="127190"/>
                </a:lnTo>
                <a:lnTo>
                  <a:pt x="141922" y="11957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6771132" y="2354389"/>
            <a:ext cx="27940" cy="27940"/>
          </a:xfrm>
          <a:custGeom>
            <a:avLst/>
            <a:gdLst/>
            <a:ahLst/>
            <a:cxnLst/>
            <a:rect l="l" t="t" r="r" b="b"/>
            <a:pathLst>
              <a:path w="27940" h="27939">
                <a:moveTo>
                  <a:pt x="16859" y="27431"/>
                </a:moveTo>
                <a:lnTo>
                  <a:pt x="9239" y="27431"/>
                </a:lnTo>
                <a:lnTo>
                  <a:pt x="3048" y="24383"/>
                </a:lnTo>
                <a:lnTo>
                  <a:pt x="0" y="21335"/>
                </a:lnTo>
                <a:lnTo>
                  <a:pt x="0" y="13715"/>
                </a:lnTo>
                <a:lnTo>
                  <a:pt x="0" y="7619"/>
                </a:lnTo>
                <a:lnTo>
                  <a:pt x="6096" y="1523"/>
                </a:lnTo>
                <a:lnTo>
                  <a:pt x="9239" y="0"/>
                </a:lnTo>
                <a:lnTo>
                  <a:pt x="16859" y="0"/>
                </a:lnTo>
                <a:lnTo>
                  <a:pt x="19907" y="1523"/>
                </a:lnTo>
                <a:lnTo>
                  <a:pt x="26003" y="7619"/>
                </a:lnTo>
                <a:lnTo>
                  <a:pt x="27527" y="10667"/>
                </a:lnTo>
                <a:lnTo>
                  <a:pt x="27527" y="18287"/>
                </a:lnTo>
                <a:lnTo>
                  <a:pt x="26003" y="21335"/>
                </a:lnTo>
                <a:lnTo>
                  <a:pt x="22955" y="24383"/>
                </a:lnTo>
                <a:lnTo>
                  <a:pt x="16859" y="2743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5" name="object 25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6864191" y="2296382"/>
            <a:ext cx="141922" cy="135826"/>
          </a:xfrm>
          <a:prstGeom prst="rect">
            <a:avLst/>
          </a:prstGeom>
        </p:spPr>
      </p:pic>
      <p:sp>
        <p:nvSpPr>
          <p:cNvPr id="26" name="object 26"/>
          <p:cNvSpPr/>
          <p:nvPr/>
        </p:nvSpPr>
        <p:spPr>
          <a:xfrm>
            <a:off x="7076217" y="2354389"/>
            <a:ext cx="27940" cy="27940"/>
          </a:xfrm>
          <a:custGeom>
            <a:avLst/>
            <a:gdLst/>
            <a:ahLst/>
            <a:cxnLst/>
            <a:rect l="l" t="t" r="r" b="b"/>
            <a:pathLst>
              <a:path w="27940" h="27939">
                <a:moveTo>
                  <a:pt x="16859" y="27431"/>
                </a:moveTo>
                <a:lnTo>
                  <a:pt x="9144" y="27431"/>
                </a:lnTo>
                <a:lnTo>
                  <a:pt x="3048" y="24383"/>
                </a:lnTo>
                <a:lnTo>
                  <a:pt x="0" y="18287"/>
                </a:lnTo>
                <a:lnTo>
                  <a:pt x="0" y="13715"/>
                </a:lnTo>
                <a:lnTo>
                  <a:pt x="0" y="10667"/>
                </a:lnTo>
                <a:lnTo>
                  <a:pt x="3048" y="4571"/>
                </a:lnTo>
                <a:lnTo>
                  <a:pt x="6096" y="1523"/>
                </a:lnTo>
                <a:lnTo>
                  <a:pt x="9144" y="0"/>
                </a:lnTo>
                <a:lnTo>
                  <a:pt x="16859" y="0"/>
                </a:lnTo>
                <a:lnTo>
                  <a:pt x="19907" y="1523"/>
                </a:lnTo>
                <a:lnTo>
                  <a:pt x="26003" y="7619"/>
                </a:lnTo>
                <a:lnTo>
                  <a:pt x="27527" y="10667"/>
                </a:lnTo>
                <a:lnTo>
                  <a:pt x="27527" y="18287"/>
                </a:lnTo>
                <a:lnTo>
                  <a:pt x="26003" y="21335"/>
                </a:lnTo>
                <a:lnTo>
                  <a:pt x="22955" y="24383"/>
                </a:lnTo>
                <a:lnTo>
                  <a:pt x="16859" y="2743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7" name="object 27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7172325" y="2304002"/>
            <a:ext cx="140398" cy="128206"/>
          </a:xfrm>
          <a:prstGeom prst="rect">
            <a:avLst/>
          </a:prstGeom>
        </p:spPr>
      </p:pic>
      <p:sp>
        <p:nvSpPr>
          <p:cNvPr id="28" name="object 28"/>
          <p:cNvSpPr/>
          <p:nvPr/>
        </p:nvSpPr>
        <p:spPr>
          <a:xfrm>
            <a:off x="7381303" y="2354389"/>
            <a:ext cx="27940" cy="27940"/>
          </a:xfrm>
          <a:custGeom>
            <a:avLst/>
            <a:gdLst/>
            <a:ahLst/>
            <a:cxnLst/>
            <a:rect l="l" t="t" r="r" b="b"/>
            <a:pathLst>
              <a:path w="27940" h="27939">
                <a:moveTo>
                  <a:pt x="16859" y="27431"/>
                </a:moveTo>
                <a:lnTo>
                  <a:pt x="9144" y="27431"/>
                </a:lnTo>
                <a:lnTo>
                  <a:pt x="3048" y="24383"/>
                </a:lnTo>
                <a:lnTo>
                  <a:pt x="0" y="18287"/>
                </a:lnTo>
                <a:lnTo>
                  <a:pt x="0" y="13715"/>
                </a:lnTo>
                <a:lnTo>
                  <a:pt x="0" y="10667"/>
                </a:lnTo>
                <a:lnTo>
                  <a:pt x="3048" y="4571"/>
                </a:lnTo>
                <a:lnTo>
                  <a:pt x="6096" y="1523"/>
                </a:lnTo>
                <a:lnTo>
                  <a:pt x="9144" y="0"/>
                </a:lnTo>
                <a:lnTo>
                  <a:pt x="16859" y="0"/>
                </a:lnTo>
                <a:lnTo>
                  <a:pt x="19907" y="1523"/>
                </a:lnTo>
                <a:lnTo>
                  <a:pt x="26003" y="7619"/>
                </a:lnTo>
                <a:lnTo>
                  <a:pt x="27527" y="10667"/>
                </a:lnTo>
                <a:lnTo>
                  <a:pt x="27527" y="18287"/>
                </a:lnTo>
                <a:lnTo>
                  <a:pt x="26003" y="21335"/>
                </a:lnTo>
                <a:lnTo>
                  <a:pt x="22955" y="24383"/>
                </a:lnTo>
                <a:lnTo>
                  <a:pt x="16859" y="2743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9" name="object 29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7471315" y="2297906"/>
            <a:ext cx="151066" cy="134302"/>
          </a:xfrm>
          <a:prstGeom prst="rect">
            <a:avLst/>
          </a:prstGeom>
        </p:spPr>
      </p:pic>
      <p:sp>
        <p:nvSpPr>
          <p:cNvPr id="30" name="object 30"/>
          <p:cNvSpPr/>
          <p:nvPr/>
        </p:nvSpPr>
        <p:spPr>
          <a:xfrm>
            <a:off x="7686388" y="2354389"/>
            <a:ext cx="27940" cy="27940"/>
          </a:xfrm>
          <a:custGeom>
            <a:avLst/>
            <a:gdLst/>
            <a:ahLst/>
            <a:cxnLst/>
            <a:rect l="l" t="t" r="r" b="b"/>
            <a:pathLst>
              <a:path w="27940" h="27939">
                <a:moveTo>
                  <a:pt x="16764" y="27431"/>
                </a:moveTo>
                <a:lnTo>
                  <a:pt x="9144" y="27431"/>
                </a:lnTo>
                <a:lnTo>
                  <a:pt x="6096" y="25907"/>
                </a:lnTo>
                <a:lnTo>
                  <a:pt x="1524" y="21335"/>
                </a:lnTo>
                <a:lnTo>
                  <a:pt x="0" y="18287"/>
                </a:lnTo>
                <a:lnTo>
                  <a:pt x="0" y="13715"/>
                </a:lnTo>
                <a:lnTo>
                  <a:pt x="0" y="10667"/>
                </a:lnTo>
                <a:lnTo>
                  <a:pt x="1524" y="7619"/>
                </a:lnTo>
                <a:lnTo>
                  <a:pt x="4572" y="4571"/>
                </a:lnTo>
                <a:lnTo>
                  <a:pt x="6096" y="1523"/>
                </a:lnTo>
                <a:lnTo>
                  <a:pt x="9144" y="0"/>
                </a:lnTo>
                <a:lnTo>
                  <a:pt x="16764" y="0"/>
                </a:lnTo>
                <a:lnTo>
                  <a:pt x="21336" y="1523"/>
                </a:lnTo>
                <a:lnTo>
                  <a:pt x="22859" y="4571"/>
                </a:lnTo>
                <a:lnTo>
                  <a:pt x="26003" y="7619"/>
                </a:lnTo>
                <a:lnTo>
                  <a:pt x="27527" y="10667"/>
                </a:lnTo>
                <a:lnTo>
                  <a:pt x="27527" y="18287"/>
                </a:lnTo>
                <a:lnTo>
                  <a:pt x="26003" y="21335"/>
                </a:lnTo>
                <a:lnTo>
                  <a:pt x="21336" y="25907"/>
                </a:lnTo>
                <a:lnTo>
                  <a:pt x="16764" y="2743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1" name="object 31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7780972" y="2296382"/>
            <a:ext cx="143446" cy="135826"/>
          </a:xfrm>
          <a:prstGeom prst="rect">
            <a:avLst/>
          </a:prstGeom>
        </p:spPr>
      </p:pic>
      <p:sp>
        <p:nvSpPr>
          <p:cNvPr id="32" name="object 32"/>
          <p:cNvSpPr/>
          <p:nvPr/>
        </p:nvSpPr>
        <p:spPr>
          <a:xfrm>
            <a:off x="7991475" y="2354389"/>
            <a:ext cx="27940" cy="27940"/>
          </a:xfrm>
          <a:custGeom>
            <a:avLst/>
            <a:gdLst/>
            <a:ahLst/>
            <a:cxnLst/>
            <a:rect l="l" t="t" r="r" b="b"/>
            <a:pathLst>
              <a:path w="27940" h="27939">
                <a:moveTo>
                  <a:pt x="18288" y="27431"/>
                </a:moveTo>
                <a:lnTo>
                  <a:pt x="10668" y="27431"/>
                </a:lnTo>
                <a:lnTo>
                  <a:pt x="6096" y="25907"/>
                </a:lnTo>
                <a:lnTo>
                  <a:pt x="1524" y="21335"/>
                </a:lnTo>
                <a:lnTo>
                  <a:pt x="0" y="18287"/>
                </a:lnTo>
                <a:lnTo>
                  <a:pt x="0" y="13715"/>
                </a:lnTo>
                <a:lnTo>
                  <a:pt x="0" y="10667"/>
                </a:lnTo>
                <a:lnTo>
                  <a:pt x="1524" y="7619"/>
                </a:lnTo>
                <a:lnTo>
                  <a:pt x="4572" y="4571"/>
                </a:lnTo>
                <a:lnTo>
                  <a:pt x="6096" y="1523"/>
                </a:lnTo>
                <a:lnTo>
                  <a:pt x="10668" y="0"/>
                </a:lnTo>
                <a:lnTo>
                  <a:pt x="18288" y="0"/>
                </a:lnTo>
                <a:lnTo>
                  <a:pt x="21336" y="1523"/>
                </a:lnTo>
                <a:lnTo>
                  <a:pt x="22859" y="4571"/>
                </a:lnTo>
                <a:lnTo>
                  <a:pt x="25908" y="7619"/>
                </a:lnTo>
                <a:lnTo>
                  <a:pt x="27432" y="10667"/>
                </a:lnTo>
                <a:lnTo>
                  <a:pt x="27432" y="18287"/>
                </a:lnTo>
                <a:lnTo>
                  <a:pt x="25908" y="21335"/>
                </a:lnTo>
                <a:lnTo>
                  <a:pt x="21336" y="25907"/>
                </a:lnTo>
                <a:lnTo>
                  <a:pt x="18288" y="2743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3" name="object 33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5650039" y="2534411"/>
            <a:ext cx="134207" cy="126682"/>
          </a:xfrm>
          <a:prstGeom prst="rect">
            <a:avLst/>
          </a:prstGeom>
        </p:spPr>
      </p:pic>
      <p:sp>
        <p:nvSpPr>
          <p:cNvPr id="34" name="object 34"/>
          <p:cNvSpPr/>
          <p:nvPr/>
        </p:nvSpPr>
        <p:spPr>
          <a:xfrm>
            <a:off x="5854446" y="2583275"/>
            <a:ext cx="27940" cy="27940"/>
          </a:xfrm>
          <a:custGeom>
            <a:avLst/>
            <a:gdLst/>
            <a:ahLst/>
            <a:cxnLst/>
            <a:rect l="l" t="t" r="r" b="b"/>
            <a:pathLst>
              <a:path w="27939" h="27939">
                <a:moveTo>
                  <a:pt x="18288" y="27431"/>
                </a:moveTo>
                <a:lnTo>
                  <a:pt x="10668" y="27431"/>
                </a:lnTo>
                <a:lnTo>
                  <a:pt x="4572" y="24383"/>
                </a:lnTo>
                <a:lnTo>
                  <a:pt x="1524" y="21335"/>
                </a:lnTo>
                <a:lnTo>
                  <a:pt x="0" y="18287"/>
                </a:lnTo>
                <a:lnTo>
                  <a:pt x="0" y="13715"/>
                </a:lnTo>
                <a:lnTo>
                  <a:pt x="0" y="10667"/>
                </a:lnTo>
                <a:lnTo>
                  <a:pt x="1524" y="7619"/>
                </a:lnTo>
                <a:lnTo>
                  <a:pt x="7620" y="1523"/>
                </a:lnTo>
                <a:lnTo>
                  <a:pt x="10668" y="0"/>
                </a:lnTo>
                <a:lnTo>
                  <a:pt x="18288" y="0"/>
                </a:lnTo>
                <a:lnTo>
                  <a:pt x="21336" y="1523"/>
                </a:lnTo>
                <a:lnTo>
                  <a:pt x="24384" y="4571"/>
                </a:lnTo>
                <a:lnTo>
                  <a:pt x="27432" y="10667"/>
                </a:lnTo>
                <a:lnTo>
                  <a:pt x="27432" y="18287"/>
                </a:lnTo>
                <a:lnTo>
                  <a:pt x="24384" y="24383"/>
                </a:lnTo>
                <a:lnTo>
                  <a:pt x="18288" y="2743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5" name="object 35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5945886" y="2525268"/>
            <a:ext cx="148018" cy="135826"/>
          </a:xfrm>
          <a:prstGeom prst="rect">
            <a:avLst/>
          </a:prstGeom>
        </p:spPr>
      </p:pic>
      <p:grpSp>
        <p:nvGrpSpPr>
          <p:cNvPr id="36" name="object 36"/>
          <p:cNvGrpSpPr/>
          <p:nvPr/>
        </p:nvGrpSpPr>
        <p:grpSpPr>
          <a:xfrm>
            <a:off x="3874389" y="4168902"/>
            <a:ext cx="335915" cy="117475"/>
            <a:chOff x="3874389" y="4168902"/>
            <a:chExt cx="335915" cy="117475"/>
          </a:xfrm>
        </p:grpSpPr>
        <p:pic>
          <p:nvPicPr>
            <p:cNvPr id="37" name="object 37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874389" y="4168902"/>
              <a:ext cx="176974" cy="117443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077271" y="4196334"/>
              <a:ext cx="132778" cy="90011"/>
            </a:xfrm>
            <a:prstGeom prst="rect">
              <a:avLst/>
            </a:prstGeom>
          </p:spPr>
        </p:pic>
      </p:grpSp>
      <p:pic>
        <p:nvPicPr>
          <p:cNvPr id="39" name="object 39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5666803" y="4164329"/>
            <a:ext cx="100679" cy="125063"/>
          </a:xfrm>
          <a:prstGeom prst="rect">
            <a:avLst/>
          </a:prstGeom>
        </p:spPr>
      </p:pic>
      <p:sp>
        <p:nvSpPr>
          <p:cNvPr id="40" name="object 40"/>
          <p:cNvSpPr/>
          <p:nvPr/>
        </p:nvSpPr>
        <p:spPr>
          <a:xfrm>
            <a:off x="5814720" y="4195165"/>
            <a:ext cx="97790" cy="92710"/>
          </a:xfrm>
          <a:custGeom>
            <a:avLst/>
            <a:gdLst/>
            <a:ahLst/>
            <a:cxnLst/>
            <a:rect l="l" t="t" r="r" b="b"/>
            <a:pathLst>
              <a:path w="97789" h="92710">
                <a:moveTo>
                  <a:pt x="97624" y="0"/>
                </a:moveTo>
                <a:lnTo>
                  <a:pt x="3048" y="0"/>
                </a:lnTo>
                <a:lnTo>
                  <a:pt x="3048" y="8890"/>
                </a:lnTo>
                <a:lnTo>
                  <a:pt x="86956" y="8890"/>
                </a:lnTo>
                <a:lnTo>
                  <a:pt x="86956" y="39370"/>
                </a:lnTo>
                <a:lnTo>
                  <a:pt x="3048" y="39370"/>
                </a:lnTo>
                <a:lnTo>
                  <a:pt x="3048" y="48260"/>
                </a:lnTo>
                <a:lnTo>
                  <a:pt x="86956" y="48260"/>
                </a:lnTo>
                <a:lnTo>
                  <a:pt x="86956" y="83820"/>
                </a:lnTo>
                <a:lnTo>
                  <a:pt x="0" y="83820"/>
                </a:lnTo>
                <a:lnTo>
                  <a:pt x="0" y="92710"/>
                </a:lnTo>
                <a:lnTo>
                  <a:pt x="97624" y="92710"/>
                </a:lnTo>
                <a:lnTo>
                  <a:pt x="97624" y="83820"/>
                </a:lnTo>
                <a:lnTo>
                  <a:pt x="97624" y="48260"/>
                </a:lnTo>
                <a:lnTo>
                  <a:pt x="97624" y="39370"/>
                </a:lnTo>
                <a:lnTo>
                  <a:pt x="97624" y="8890"/>
                </a:lnTo>
                <a:lnTo>
                  <a:pt x="9762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41" name="object 41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5959697" y="4161282"/>
            <a:ext cx="123539" cy="129635"/>
          </a:xfrm>
          <a:prstGeom prst="rect">
            <a:avLst/>
          </a:prstGeom>
        </p:spPr>
      </p:pic>
      <p:sp>
        <p:nvSpPr>
          <p:cNvPr id="42" name="object 42"/>
          <p:cNvSpPr/>
          <p:nvPr/>
        </p:nvSpPr>
        <p:spPr>
          <a:xfrm>
            <a:off x="577595" y="4951476"/>
            <a:ext cx="1432560" cy="10795"/>
          </a:xfrm>
          <a:custGeom>
            <a:avLst/>
            <a:gdLst/>
            <a:ahLst/>
            <a:cxnLst/>
            <a:rect l="l" t="t" r="r" b="b"/>
            <a:pathLst>
              <a:path w="1432560" h="10795">
                <a:moveTo>
                  <a:pt x="1432559" y="10667"/>
                </a:moveTo>
                <a:lnTo>
                  <a:pt x="0" y="10667"/>
                </a:lnTo>
                <a:lnTo>
                  <a:pt x="0" y="0"/>
                </a:lnTo>
                <a:lnTo>
                  <a:pt x="1432559" y="0"/>
                </a:lnTo>
                <a:lnTo>
                  <a:pt x="1432559" y="1066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43" name="object 43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1040225" y="4690776"/>
            <a:ext cx="501872" cy="120586"/>
          </a:xfrm>
          <a:prstGeom prst="rect">
            <a:avLst/>
          </a:prstGeom>
        </p:spPr>
      </p:pic>
      <p:pic>
        <p:nvPicPr>
          <p:cNvPr id="44" name="object 44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1143952" y="5025009"/>
            <a:ext cx="298989" cy="135826"/>
          </a:xfrm>
          <a:prstGeom prst="rect">
            <a:avLst/>
          </a:prstGeom>
        </p:spPr>
      </p:pic>
      <p:grpSp>
        <p:nvGrpSpPr>
          <p:cNvPr id="45" name="object 45"/>
          <p:cNvGrpSpPr/>
          <p:nvPr/>
        </p:nvGrpSpPr>
        <p:grpSpPr>
          <a:xfrm>
            <a:off x="2008632" y="4645152"/>
            <a:ext cx="8129270" cy="1289685"/>
            <a:chOff x="2008632" y="4645152"/>
            <a:chExt cx="8129270" cy="1289685"/>
          </a:xfrm>
        </p:grpSpPr>
        <p:sp>
          <p:nvSpPr>
            <p:cNvPr id="46" name="object 46"/>
            <p:cNvSpPr/>
            <p:nvPr/>
          </p:nvSpPr>
          <p:spPr>
            <a:xfrm>
              <a:off x="2008632" y="4645152"/>
              <a:ext cx="3350260" cy="1289685"/>
            </a:xfrm>
            <a:custGeom>
              <a:avLst/>
              <a:gdLst/>
              <a:ahLst/>
              <a:cxnLst/>
              <a:rect l="l" t="t" r="r" b="b"/>
              <a:pathLst>
                <a:path w="3350260" h="1289685">
                  <a:moveTo>
                    <a:pt x="1363980" y="121932"/>
                  </a:moveTo>
                  <a:lnTo>
                    <a:pt x="1357884" y="109740"/>
                  </a:lnTo>
                  <a:lnTo>
                    <a:pt x="1353210" y="105168"/>
                  </a:lnTo>
                  <a:lnTo>
                    <a:pt x="1350162" y="103644"/>
                  </a:lnTo>
                  <a:lnTo>
                    <a:pt x="1345590" y="100596"/>
                  </a:lnTo>
                  <a:lnTo>
                    <a:pt x="1341018" y="99072"/>
                  </a:lnTo>
                  <a:lnTo>
                    <a:pt x="1333398" y="97548"/>
                  </a:lnTo>
                  <a:lnTo>
                    <a:pt x="1327302" y="96024"/>
                  </a:lnTo>
                  <a:lnTo>
                    <a:pt x="1319682" y="94500"/>
                  </a:lnTo>
                  <a:lnTo>
                    <a:pt x="1315110" y="92976"/>
                  </a:lnTo>
                  <a:lnTo>
                    <a:pt x="1309014" y="92976"/>
                  </a:lnTo>
                  <a:lnTo>
                    <a:pt x="1304442" y="89928"/>
                  </a:lnTo>
                  <a:lnTo>
                    <a:pt x="1302918" y="88404"/>
                  </a:lnTo>
                  <a:lnTo>
                    <a:pt x="1299870" y="86880"/>
                  </a:lnTo>
                  <a:lnTo>
                    <a:pt x="1298346" y="83832"/>
                  </a:lnTo>
                  <a:lnTo>
                    <a:pt x="1298346" y="76212"/>
                  </a:lnTo>
                  <a:lnTo>
                    <a:pt x="1301394" y="73164"/>
                  </a:lnTo>
                  <a:lnTo>
                    <a:pt x="1305966" y="70015"/>
                  </a:lnTo>
                  <a:lnTo>
                    <a:pt x="1309014" y="68491"/>
                  </a:lnTo>
                  <a:lnTo>
                    <a:pt x="1315110" y="66967"/>
                  </a:lnTo>
                  <a:lnTo>
                    <a:pt x="1321206" y="66967"/>
                  </a:lnTo>
                  <a:lnTo>
                    <a:pt x="1331188" y="67818"/>
                  </a:lnTo>
                  <a:lnTo>
                    <a:pt x="1340459" y="70256"/>
                  </a:lnTo>
                  <a:lnTo>
                    <a:pt x="1348892" y="74117"/>
                  </a:lnTo>
                  <a:lnTo>
                    <a:pt x="1356360" y="79260"/>
                  </a:lnTo>
                  <a:lnTo>
                    <a:pt x="1359408" y="79260"/>
                  </a:lnTo>
                  <a:lnTo>
                    <a:pt x="1359408" y="56299"/>
                  </a:lnTo>
                  <a:lnTo>
                    <a:pt x="1350149" y="53174"/>
                  </a:lnTo>
                  <a:lnTo>
                    <a:pt x="1340650" y="50774"/>
                  </a:lnTo>
                  <a:lnTo>
                    <a:pt x="1330591" y="49225"/>
                  </a:lnTo>
                  <a:lnTo>
                    <a:pt x="1319682" y="48679"/>
                  </a:lnTo>
                  <a:lnTo>
                    <a:pt x="1309941" y="49250"/>
                  </a:lnTo>
                  <a:lnTo>
                    <a:pt x="1277200" y="69684"/>
                  </a:lnTo>
                  <a:lnTo>
                    <a:pt x="1273962" y="83832"/>
                  </a:lnTo>
                  <a:lnTo>
                    <a:pt x="1273962" y="91452"/>
                  </a:lnTo>
                  <a:lnTo>
                    <a:pt x="1302918" y="115836"/>
                  </a:lnTo>
                  <a:lnTo>
                    <a:pt x="1313586" y="118884"/>
                  </a:lnTo>
                  <a:lnTo>
                    <a:pt x="1319682" y="120408"/>
                  </a:lnTo>
                  <a:lnTo>
                    <a:pt x="1324254" y="120408"/>
                  </a:lnTo>
                  <a:lnTo>
                    <a:pt x="1330350" y="121932"/>
                  </a:lnTo>
                  <a:lnTo>
                    <a:pt x="1333398" y="123456"/>
                  </a:lnTo>
                  <a:lnTo>
                    <a:pt x="1337970" y="128028"/>
                  </a:lnTo>
                  <a:lnTo>
                    <a:pt x="1337970" y="138696"/>
                  </a:lnTo>
                  <a:lnTo>
                    <a:pt x="1336446" y="141833"/>
                  </a:lnTo>
                  <a:lnTo>
                    <a:pt x="1331874" y="143357"/>
                  </a:lnTo>
                  <a:lnTo>
                    <a:pt x="1327302" y="146405"/>
                  </a:lnTo>
                  <a:lnTo>
                    <a:pt x="1322730" y="147929"/>
                  </a:lnTo>
                  <a:lnTo>
                    <a:pt x="1309014" y="147929"/>
                  </a:lnTo>
                  <a:lnTo>
                    <a:pt x="1301394" y="146405"/>
                  </a:lnTo>
                  <a:lnTo>
                    <a:pt x="1295298" y="143357"/>
                  </a:lnTo>
                  <a:lnTo>
                    <a:pt x="1287678" y="141833"/>
                  </a:lnTo>
                  <a:lnTo>
                    <a:pt x="1275486" y="132600"/>
                  </a:lnTo>
                  <a:lnTo>
                    <a:pt x="1272438" y="132600"/>
                  </a:lnTo>
                  <a:lnTo>
                    <a:pt x="1272438" y="157073"/>
                  </a:lnTo>
                  <a:lnTo>
                    <a:pt x="1282966" y="160832"/>
                  </a:lnTo>
                  <a:lnTo>
                    <a:pt x="1293774" y="163169"/>
                  </a:lnTo>
                  <a:lnTo>
                    <a:pt x="1304582" y="164363"/>
                  </a:lnTo>
                  <a:lnTo>
                    <a:pt x="1315110" y="164693"/>
                  </a:lnTo>
                  <a:lnTo>
                    <a:pt x="1325727" y="164122"/>
                  </a:lnTo>
                  <a:lnTo>
                    <a:pt x="1360538" y="144259"/>
                  </a:lnTo>
                  <a:lnTo>
                    <a:pt x="1363980" y="129552"/>
                  </a:lnTo>
                  <a:lnTo>
                    <a:pt x="1363980" y="121932"/>
                  </a:lnTo>
                  <a:close/>
                </a:path>
                <a:path w="3350260" h="1289685">
                  <a:moveTo>
                    <a:pt x="1458556" y="115836"/>
                  </a:moveTo>
                  <a:lnTo>
                    <a:pt x="1435976" y="77165"/>
                  </a:lnTo>
                  <a:lnTo>
                    <a:pt x="1435608" y="77114"/>
                  </a:lnTo>
                  <a:lnTo>
                    <a:pt x="1435608" y="111163"/>
                  </a:lnTo>
                  <a:lnTo>
                    <a:pt x="1397508" y="111163"/>
                  </a:lnTo>
                  <a:lnTo>
                    <a:pt x="1398879" y="101168"/>
                  </a:lnTo>
                  <a:lnTo>
                    <a:pt x="1402842" y="94018"/>
                  </a:lnTo>
                  <a:lnTo>
                    <a:pt x="1409077" y="89738"/>
                  </a:lnTo>
                  <a:lnTo>
                    <a:pt x="1417320" y="88303"/>
                  </a:lnTo>
                  <a:lnTo>
                    <a:pt x="1425321" y="89738"/>
                  </a:lnTo>
                  <a:lnTo>
                    <a:pt x="1431036" y="94018"/>
                  </a:lnTo>
                  <a:lnTo>
                    <a:pt x="1434465" y="101168"/>
                  </a:lnTo>
                  <a:lnTo>
                    <a:pt x="1435608" y="111163"/>
                  </a:lnTo>
                  <a:lnTo>
                    <a:pt x="1435608" y="77114"/>
                  </a:lnTo>
                  <a:lnTo>
                    <a:pt x="1418844" y="74587"/>
                  </a:lnTo>
                  <a:lnTo>
                    <a:pt x="1409128" y="75425"/>
                  </a:lnTo>
                  <a:lnTo>
                    <a:pt x="1400556" y="77825"/>
                  </a:lnTo>
                  <a:lnTo>
                    <a:pt x="1375257" y="110388"/>
                  </a:lnTo>
                  <a:lnTo>
                    <a:pt x="1374648" y="120408"/>
                  </a:lnTo>
                  <a:lnTo>
                    <a:pt x="1375257" y="131000"/>
                  </a:lnTo>
                  <a:lnTo>
                    <a:pt x="1402842" y="162890"/>
                  </a:lnTo>
                  <a:lnTo>
                    <a:pt x="1423416" y="166128"/>
                  </a:lnTo>
                  <a:lnTo>
                    <a:pt x="1431429" y="165569"/>
                  </a:lnTo>
                  <a:lnTo>
                    <a:pt x="1439608" y="164033"/>
                  </a:lnTo>
                  <a:lnTo>
                    <a:pt x="1448054" y="161620"/>
                  </a:lnTo>
                  <a:lnTo>
                    <a:pt x="1456944" y="158508"/>
                  </a:lnTo>
                  <a:lnTo>
                    <a:pt x="1456944" y="149364"/>
                  </a:lnTo>
                  <a:lnTo>
                    <a:pt x="1456944" y="138696"/>
                  </a:lnTo>
                  <a:lnTo>
                    <a:pt x="1455420" y="138696"/>
                  </a:lnTo>
                  <a:lnTo>
                    <a:pt x="1448536" y="143573"/>
                  </a:lnTo>
                  <a:lnTo>
                    <a:pt x="1441513" y="146888"/>
                  </a:lnTo>
                  <a:lnTo>
                    <a:pt x="1434198" y="148767"/>
                  </a:lnTo>
                  <a:lnTo>
                    <a:pt x="1426464" y="149364"/>
                  </a:lnTo>
                  <a:lnTo>
                    <a:pt x="1414221" y="147878"/>
                  </a:lnTo>
                  <a:lnTo>
                    <a:pt x="1405128" y="143268"/>
                  </a:lnTo>
                  <a:lnTo>
                    <a:pt x="1399451" y="135216"/>
                  </a:lnTo>
                  <a:lnTo>
                    <a:pt x="1397508" y="123456"/>
                  </a:lnTo>
                  <a:lnTo>
                    <a:pt x="1458556" y="123456"/>
                  </a:lnTo>
                  <a:lnTo>
                    <a:pt x="1458556" y="115836"/>
                  </a:lnTo>
                  <a:close/>
                </a:path>
                <a:path w="3350260" h="1289685">
                  <a:moveTo>
                    <a:pt x="1556092" y="106680"/>
                  </a:moveTo>
                  <a:lnTo>
                    <a:pt x="1554378" y="92684"/>
                  </a:lnTo>
                  <a:lnTo>
                    <a:pt x="1549234" y="82677"/>
                  </a:lnTo>
                  <a:lnTo>
                    <a:pt x="1540662" y="76682"/>
                  </a:lnTo>
                  <a:lnTo>
                    <a:pt x="1528660" y="74676"/>
                  </a:lnTo>
                  <a:lnTo>
                    <a:pt x="1524088" y="74676"/>
                  </a:lnTo>
                  <a:lnTo>
                    <a:pt x="1510372" y="79248"/>
                  </a:lnTo>
                  <a:lnTo>
                    <a:pt x="1505800" y="83820"/>
                  </a:lnTo>
                  <a:lnTo>
                    <a:pt x="1498180" y="88392"/>
                  </a:lnTo>
                  <a:lnTo>
                    <a:pt x="1498180" y="77724"/>
                  </a:lnTo>
                  <a:lnTo>
                    <a:pt x="1475320" y="77724"/>
                  </a:lnTo>
                  <a:lnTo>
                    <a:pt x="1475320" y="163169"/>
                  </a:lnTo>
                  <a:lnTo>
                    <a:pt x="1498180" y="163169"/>
                  </a:lnTo>
                  <a:lnTo>
                    <a:pt x="1498180" y="100584"/>
                  </a:lnTo>
                  <a:lnTo>
                    <a:pt x="1505800" y="96012"/>
                  </a:lnTo>
                  <a:lnTo>
                    <a:pt x="1511896" y="92964"/>
                  </a:lnTo>
                  <a:lnTo>
                    <a:pt x="1522564" y="92964"/>
                  </a:lnTo>
                  <a:lnTo>
                    <a:pt x="1527136" y="94488"/>
                  </a:lnTo>
                  <a:lnTo>
                    <a:pt x="1528660" y="97536"/>
                  </a:lnTo>
                  <a:lnTo>
                    <a:pt x="1531708" y="100584"/>
                  </a:lnTo>
                  <a:lnTo>
                    <a:pt x="1533232" y="108204"/>
                  </a:lnTo>
                  <a:lnTo>
                    <a:pt x="1533232" y="163169"/>
                  </a:lnTo>
                  <a:lnTo>
                    <a:pt x="1556092" y="163169"/>
                  </a:lnTo>
                  <a:lnTo>
                    <a:pt x="1556092" y="106680"/>
                  </a:lnTo>
                  <a:close/>
                </a:path>
                <a:path w="3350260" h="1289685">
                  <a:moveTo>
                    <a:pt x="1629346" y="77724"/>
                  </a:moveTo>
                  <a:lnTo>
                    <a:pt x="1603438" y="77724"/>
                  </a:lnTo>
                  <a:lnTo>
                    <a:pt x="1603438" y="53251"/>
                  </a:lnTo>
                  <a:lnTo>
                    <a:pt x="1580578" y="53251"/>
                  </a:lnTo>
                  <a:lnTo>
                    <a:pt x="1580578" y="77724"/>
                  </a:lnTo>
                  <a:lnTo>
                    <a:pt x="1569910" y="77724"/>
                  </a:lnTo>
                  <a:lnTo>
                    <a:pt x="1569910" y="91440"/>
                  </a:lnTo>
                  <a:lnTo>
                    <a:pt x="1580578" y="91440"/>
                  </a:lnTo>
                  <a:lnTo>
                    <a:pt x="1580578" y="146405"/>
                  </a:lnTo>
                  <a:lnTo>
                    <a:pt x="1583626" y="154025"/>
                  </a:lnTo>
                  <a:lnTo>
                    <a:pt x="1592770" y="163169"/>
                  </a:lnTo>
                  <a:lnTo>
                    <a:pt x="1600390" y="164693"/>
                  </a:lnTo>
                  <a:lnTo>
                    <a:pt x="1623250" y="164693"/>
                  </a:lnTo>
                  <a:lnTo>
                    <a:pt x="1629346" y="163169"/>
                  </a:lnTo>
                  <a:lnTo>
                    <a:pt x="1629346" y="147929"/>
                  </a:lnTo>
                  <a:lnTo>
                    <a:pt x="1626298" y="149453"/>
                  </a:lnTo>
                  <a:lnTo>
                    <a:pt x="1614106" y="149453"/>
                  </a:lnTo>
                  <a:lnTo>
                    <a:pt x="1609534" y="147929"/>
                  </a:lnTo>
                  <a:lnTo>
                    <a:pt x="1606486" y="146405"/>
                  </a:lnTo>
                  <a:lnTo>
                    <a:pt x="1604962" y="143357"/>
                  </a:lnTo>
                  <a:lnTo>
                    <a:pt x="1603438" y="137160"/>
                  </a:lnTo>
                  <a:lnTo>
                    <a:pt x="1603438" y="91440"/>
                  </a:lnTo>
                  <a:lnTo>
                    <a:pt x="1629346" y="91440"/>
                  </a:lnTo>
                  <a:lnTo>
                    <a:pt x="1629346" y="77724"/>
                  </a:lnTo>
                  <a:close/>
                </a:path>
                <a:path w="3350260" h="1289685">
                  <a:moveTo>
                    <a:pt x="1720875" y="115836"/>
                  </a:moveTo>
                  <a:lnTo>
                    <a:pt x="1699653" y="77165"/>
                  </a:lnTo>
                  <a:lnTo>
                    <a:pt x="1698015" y="76923"/>
                  </a:lnTo>
                  <a:lnTo>
                    <a:pt x="1698015" y="111163"/>
                  </a:lnTo>
                  <a:lnTo>
                    <a:pt x="1659813" y="111163"/>
                  </a:lnTo>
                  <a:lnTo>
                    <a:pt x="1661858" y="101168"/>
                  </a:lnTo>
                  <a:lnTo>
                    <a:pt x="1665770" y="94018"/>
                  </a:lnTo>
                  <a:lnTo>
                    <a:pt x="1671688" y="89738"/>
                  </a:lnTo>
                  <a:lnTo>
                    <a:pt x="1679727" y="88303"/>
                  </a:lnTo>
                  <a:lnTo>
                    <a:pt x="1687728" y="89738"/>
                  </a:lnTo>
                  <a:lnTo>
                    <a:pt x="1693443" y="94018"/>
                  </a:lnTo>
                  <a:lnTo>
                    <a:pt x="1696872" y="101168"/>
                  </a:lnTo>
                  <a:lnTo>
                    <a:pt x="1698015" y="111163"/>
                  </a:lnTo>
                  <a:lnTo>
                    <a:pt x="1698015" y="76923"/>
                  </a:lnTo>
                  <a:lnTo>
                    <a:pt x="1682775" y="74587"/>
                  </a:lnTo>
                  <a:lnTo>
                    <a:pt x="1672805" y="75425"/>
                  </a:lnTo>
                  <a:lnTo>
                    <a:pt x="1663674" y="77825"/>
                  </a:lnTo>
                  <a:lnTo>
                    <a:pt x="1637792" y="110388"/>
                  </a:lnTo>
                  <a:lnTo>
                    <a:pt x="1636953" y="120408"/>
                  </a:lnTo>
                  <a:lnTo>
                    <a:pt x="1637792" y="131000"/>
                  </a:lnTo>
                  <a:lnTo>
                    <a:pt x="1665389" y="162890"/>
                  </a:lnTo>
                  <a:lnTo>
                    <a:pt x="1687347" y="166128"/>
                  </a:lnTo>
                  <a:lnTo>
                    <a:pt x="1694700" y="165569"/>
                  </a:lnTo>
                  <a:lnTo>
                    <a:pt x="1702777" y="164033"/>
                  </a:lnTo>
                  <a:lnTo>
                    <a:pt x="1711134" y="161620"/>
                  </a:lnTo>
                  <a:lnTo>
                    <a:pt x="1719351" y="158508"/>
                  </a:lnTo>
                  <a:lnTo>
                    <a:pt x="1719351" y="149364"/>
                  </a:lnTo>
                  <a:lnTo>
                    <a:pt x="1719351" y="138696"/>
                  </a:lnTo>
                  <a:lnTo>
                    <a:pt x="1711617" y="143573"/>
                  </a:lnTo>
                  <a:lnTo>
                    <a:pt x="1704301" y="146888"/>
                  </a:lnTo>
                  <a:lnTo>
                    <a:pt x="1697278" y="148767"/>
                  </a:lnTo>
                  <a:lnTo>
                    <a:pt x="1690395" y="149364"/>
                  </a:lnTo>
                  <a:lnTo>
                    <a:pt x="1677479" y="147878"/>
                  </a:lnTo>
                  <a:lnTo>
                    <a:pt x="1668246" y="143268"/>
                  </a:lnTo>
                  <a:lnTo>
                    <a:pt x="1662455" y="135216"/>
                  </a:lnTo>
                  <a:lnTo>
                    <a:pt x="1659813" y="123456"/>
                  </a:lnTo>
                  <a:lnTo>
                    <a:pt x="1720875" y="123456"/>
                  </a:lnTo>
                  <a:lnTo>
                    <a:pt x="1720875" y="115836"/>
                  </a:lnTo>
                  <a:close/>
                </a:path>
                <a:path w="3350260" h="1289685">
                  <a:moveTo>
                    <a:pt x="1818500" y="106680"/>
                  </a:moveTo>
                  <a:lnTo>
                    <a:pt x="1816785" y="92684"/>
                  </a:lnTo>
                  <a:lnTo>
                    <a:pt x="1811642" y="82677"/>
                  </a:lnTo>
                  <a:lnTo>
                    <a:pt x="1803069" y="76682"/>
                  </a:lnTo>
                  <a:lnTo>
                    <a:pt x="1791068" y="74676"/>
                  </a:lnTo>
                  <a:lnTo>
                    <a:pt x="1786496" y="74676"/>
                  </a:lnTo>
                  <a:lnTo>
                    <a:pt x="1781924" y="76200"/>
                  </a:lnTo>
                  <a:lnTo>
                    <a:pt x="1778876" y="77724"/>
                  </a:lnTo>
                  <a:lnTo>
                    <a:pt x="1774304" y="79248"/>
                  </a:lnTo>
                  <a:lnTo>
                    <a:pt x="1768119" y="83820"/>
                  </a:lnTo>
                  <a:lnTo>
                    <a:pt x="1760499" y="88392"/>
                  </a:lnTo>
                  <a:lnTo>
                    <a:pt x="1760499" y="77724"/>
                  </a:lnTo>
                  <a:lnTo>
                    <a:pt x="1737639" y="77724"/>
                  </a:lnTo>
                  <a:lnTo>
                    <a:pt x="1737639" y="163169"/>
                  </a:lnTo>
                  <a:lnTo>
                    <a:pt x="1760499" y="163169"/>
                  </a:lnTo>
                  <a:lnTo>
                    <a:pt x="1760499" y="100584"/>
                  </a:lnTo>
                  <a:lnTo>
                    <a:pt x="1768119" y="96012"/>
                  </a:lnTo>
                  <a:lnTo>
                    <a:pt x="1774304" y="92964"/>
                  </a:lnTo>
                  <a:lnTo>
                    <a:pt x="1784972" y="92964"/>
                  </a:lnTo>
                  <a:lnTo>
                    <a:pt x="1789544" y="94488"/>
                  </a:lnTo>
                  <a:lnTo>
                    <a:pt x="1792592" y="97536"/>
                  </a:lnTo>
                  <a:lnTo>
                    <a:pt x="1794116" y="100584"/>
                  </a:lnTo>
                  <a:lnTo>
                    <a:pt x="1795640" y="108204"/>
                  </a:lnTo>
                  <a:lnTo>
                    <a:pt x="1795640" y="163169"/>
                  </a:lnTo>
                  <a:lnTo>
                    <a:pt x="1818500" y="163169"/>
                  </a:lnTo>
                  <a:lnTo>
                    <a:pt x="1818500" y="106680"/>
                  </a:lnTo>
                  <a:close/>
                </a:path>
                <a:path w="3350260" h="1289685">
                  <a:moveTo>
                    <a:pt x="1910041" y="80772"/>
                  </a:moveTo>
                  <a:lnTo>
                    <a:pt x="1903183" y="77901"/>
                  </a:lnTo>
                  <a:lnTo>
                    <a:pt x="1896325" y="76009"/>
                  </a:lnTo>
                  <a:lnTo>
                    <a:pt x="1889467" y="74993"/>
                  </a:lnTo>
                  <a:lnTo>
                    <a:pt x="1882609" y="74676"/>
                  </a:lnTo>
                  <a:lnTo>
                    <a:pt x="1872602" y="75514"/>
                  </a:lnTo>
                  <a:lnTo>
                    <a:pt x="1838706" y="101346"/>
                  </a:lnTo>
                  <a:lnTo>
                    <a:pt x="1835277" y="120396"/>
                  </a:lnTo>
                  <a:lnTo>
                    <a:pt x="1836102" y="131013"/>
                  </a:lnTo>
                  <a:lnTo>
                    <a:pt x="1863471" y="162979"/>
                  </a:lnTo>
                  <a:lnTo>
                    <a:pt x="1884133" y="166217"/>
                  </a:lnTo>
                  <a:lnTo>
                    <a:pt x="1889899" y="165671"/>
                  </a:lnTo>
                  <a:lnTo>
                    <a:pt x="1895944" y="164122"/>
                  </a:lnTo>
                  <a:lnTo>
                    <a:pt x="1902561" y="161721"/>
                  </a:lnTo>
                  <a:lnTo>
                    <a:pt x="1910041" y="158597"/>
                  </a:lnTo>
                  <a:lnTo>
                    <a:pt x="1910041" y="138684"/>
                  </a:lnTo>
                  <a:lnTo>
                    <a:pt x="1908517" y="138684"/>
                  </a:lnTo>
                  <a:lnTo>
                    <a:pt x="1902561" y="142989"/>
                  </a:lnTo>
                  <a:lnTo>
                    <a:pt x="1896325" y="146392"/>
                  </a:lnTo>
                  <a:lnTo>
                    <a:pt x="1890090" y="148640"/>
                  </a:lnTo>
                  <a:lnTo>
                    <a:pt x="1884133" y="149453"/>
                  </a:lnTo>
                  <a:lnTo>
                    <a:pt x="1876513" y="149453"/>
                  </a:lnTo>
                  <a:lnTo>
                    <a:pt x="1870329" y="146405"/>
                  </a:lnTo>
                  <a:lnTo>
                    <a:pt x="1861185" y="137160"/>
                  </a:lnTo>
                  <a:lnTo>
                    <a:pt x="1859661" y="129540"/>
                  </a:lnTo>
                  <a:lnTo>
                    <a:pt x="1859661" y="111252"/>
                  </a:lnTo>
                  <a:lnTo>
                    <a:pt x="1861185" y="103632"/>
                  </a:lnTo>
                  <a:lnTo>
                    <a:pt x="1865757" y="99060"/>
                  </a:lnTo>
                  <a:lnTo>
                    <a:pt x="1870329" y="92964"/>
                  </a:lnTo>
                  <a:lnTo>
                    <a:pt x="1876513" y="91440"/>
                  </a:lnTo>
                  <a:lnTo>
                    <a:pt x="1884133" y="91440"/>
                  </a:lnTo>
                  <a:lnTo>
                    <a:pt x="1889874" y="92036"/>
                  </a:lnTo>
                  <a:lnTo>
                    <a:pt x="1895754" y="93916"/>
                  </a:lnTo>
                  <a:lnTo>
                    <a:pt x="1901926" y="97231"/>
                  </a:lnTo>
                  <a:lnTo>
                    <a:pt x="1908517" y="102108"/>
                  </a:lnTo>
                  <a:lnTo>
                    <a:pt x="1910041" y="102108"/>
                  </a:lnTo>
                  <a:lnTo>
                    <a:pt x="1910041" y="80772"/>
                  </a:lnTo>
                  <a:close/>
                </a:path>
                <a:path w="3350260" h="1289685">
                  <a:moveTo>
                    <a:pt x="2003094" y="115836"/>
                  </a:moveTo>
                  <a:lnTo>
                    <a:pt x="2002497" y="111163"/>
                  </a:lnTo>
                  <a:lnTo>
                    <a:pt x="2000796" y="97777"/>
                  </a:lnTo>
                  <a:lnTo>
                    <a:pt x="1995614" y="88303"/>
                  </a:lnTo>
                  <a:lnTo>
                    <a:pt x="1993760" y="84886"/>
                  </a:lnTo>
                  <a:lnTo>
                    <a:pt x="1981847" y="77165"/>
                  </a:lnTo>
                  <a:lnTo>
                    <a:pt x="1980234" y="76923"/>
                  </a:lnTo>
                  <a:lnTo>
                    <a:pt x="1980234" y="111163"/>
                  </a:lnTo>
                  <a:lnTo>
                    <a:pt x="1942045" y="111163"/>
                  </a:lnTo>
                  <a:lnTo>
                    <a:pt x="1943430" y="101168"/>
                  </a:lnTo>
                  <a:lnTo>
                    <a:pt x="1947379" y="94018"/>
                  </a:lnTo>
                  <a:lnTo>
                    <a:pt x="1953615" y="89738"/>
                  </a:lnTo>
                  <a:lnTo>
                    <a:pt x="1961857" y="88303"/>
                  </a:lnTo>
                  <a:lnTo>
                    <a:pt x="1969871" y="89738"/>
                  </a:lnTo>
                  <a:lnTo>
                    <a:pt x="1975624" y="94018"/>
                  </a:lnTo>
                  <a:lnTo>
                    <a:pt x="1979079" y="101168"/>
                  </a:lnTo>
                  <a:lnTo>
                    <a:pt x="1980234" y="111163"/>
                  </a:lnTo>
                  <a:lnTo>
                    <a:pt x="1980234" y="76923"/>
                  </a:lnTo>
                  <a:lnTo>
                    <a:pt x="1964905" y="74587"/>
                  </a:lnTo>
                  <a:lnTo>
                    <a:pt x="1954314" y="75425"/>
                  </a:lnTo>
                  <a:lnTo>
                    <a:pt x="1945284" y="77825"/>
                  </a:lnTo>
                  <a:lnTo>
                    <a:pt x="1919808" y="110388"/>
                  </a:lnTo>
                  <a:lnTo>
                    <a:pt x="1919185" y="120408"/>
                  </a:lnTo>
                  <a:lnTo>
                    <a:pt x="1920024" y="131000"/>
                  </a:lnTo>
                  <a:lnTo>
                    <a:pt x="1947379" y="162890"/>
                  </a:lnTo>
                  <a:lnTo>
                    <a:pt x="1967953" y="166128"/>
                  </a:lnTo>
                  <a:lnTo>
                    <a:pt x="1976031" y="165569"/>
                  </a:lnTo>
                  <a:lnTo>
                    <a:pt x="1984235" y="164033"/>
                  </a:lnTo>
                  <a:lnTo>
                    <a:pt x="1992693" y="161620"/>
                  </a:lnTo>
                  <a:lnTo>
                    <a:pt x="2001570" y="158508"/>
                  </a:lnTo>
                  <a:lnTo>
                    <a:pt x="2001570" y="149364"/>
                  </a:lnTo>
                  <a:lnTo>
                    <a:pt x="2001570" y="138696"/>
                  </a:lnTo>
                  <a:lnTo>
                    <a:pt x="2000046" y="138696"/>
                  </a:lnTo>
                  <a:lnTo>
                    <a:pt x="1993176" y="143573"/>
                  </a:lnTo>
                  <a:lnTo>
                    <a:pt x="1986140" y="146888"/>
                  </a:lnTo>
                  <a:lnTo>
                    <a:pt x="1978799" y="148767"/>
                  </a:lnTo>
                  <a:lnTo>
                    <a:pt x="1971001" y="149364"/>
                  </a:lnTo>
                  <a:lnTo>
                    <a:pt x="1958975" y="147878"/>
                  </a:lnTo>
                  <a:lnTo>
                    <a:pt x="1950237" y="143268"/>
                  </a:lnTo>
                  <a:lnTo>
                    <a:pt x="1944636" y="135216"/>
                  </a:lnTo>
                  <a:lnTo>
                    <a:pt x="1942045" y="123456"/>
                  </a:lnTo>
                  <a:lnTo>
                    <a:pt x="2003094" y="123456"/>
                  </a:lnTo>
                  <a:lnTo>
                    <a:pt x="2003094" y="115836"/>
                  </a:lnTo>
                  <a:close/>
                </a:path>
                <a:path w="3350260" h="1289685">
                  <a:moveTo>
                    <a:pt x="2088540" y="131064"/>
                  </a:moveTo>
                  <a:lnTo>
                    <a:pt x="2087016" y="124968"/>
                  </a:lnTo>
                  <a:lnTo>
                    <a:pt x="2082444" y="121920"/>
                  </a:lnTo>
                  <a:lnTo>
                    <a:pt x="2079396" y="117348"/>
                  </a:lnTo>
                  <a:lnTo>
                    <a:pt x="2074722" y="114300"/>
                  </a:lnTo>
                  <a:lnTo>
                    <a:pt x="2062530" y="111252"/>
                  </a:lnTo>
                  <a:lnTo>
                    <a:pt x="2056434" y="111252"/>
                  </a:lnTo>
                  <a:lnTo>
                    <a:pt x="2050338" y="109728"/>
                  </a:lnTo>
                  <a:lnTo>
                    <a:pt x="2045766" y="108204"/>
                  </a:lnTo>
                  <a:lnTo>
                    <a:pt x="2042718" y="106680"/>
                  </a:lnTo>
                  <a:lnTo>
                    <a:pt x="2041194" y="105156"/>
                  </a:lnTo>
                  <a:lnTo>
                    <a:pt x="2038146" y="105156"/>
                  </a:lnTo>
                  <a:lnTo>
                    <a:pt x="2038146" y="96012"/>
                  </a:lnTo>
                  <a:lnTo>
                    <a:pt x="2039670" y="94488"/>
                  </a:lnTo>
                  <a:lnTo>
                    <a:pt x="2045766" y="91440"/>
                  </a:lnTo>
                  <a:lnTo>
                    <a:pt x="2050338" y="89916"/>
                  </a:lnTo>
                  <a:lnTo>
                    <a:pt x="2054910" y="89916"/>
                  </a:lnTo>
                  <a:lnTo>
                    <a:pt x="2061794" y="90512"/>
                  </a:lnTo>
                  <a:lnTo>
                    <a:pt x="2068830" y="92392"/>
                  </a:lnTo>
                  <a:lnTo>
                    <a:pt x="2076170" y="95707"/>
                  </a:lnTo>
                  <a:lnTo>
                    <a:pt x="2083968" y="100584"/>
                  </a:lnTo>
                  <a:lnTo>
                    <a:pt x="2083968" y="89916"/>
                  </a:lnTo>
                  <a:lnTo>
                    <a:pt x="2083968" y="80772"/>
                  </a:lnTo>
                  <a:lnTo>
                    <a:pt x="2077669" y="77901"/>
                  </a:lnTo>
                  <a:lnTo>
                    <a:pt x="2070544" y="76009"/>
                  </a:lnTo>
                  <a:lnTo>
                    <a:pt x="2062873" y="74993"/>
                  </a:lnTo>
                  <a:lnTo>
                    <a:pt x="2054910" y="74676"/>
                  </a:lnTo>
                  <a:lnTo>
                    <a:pt x="2046325" y="75234"/>
                  </a:lnTo>
                  <a:lnTo>
                    <a:pt x="2015286" y="94488"/>
                  </a:lnTo>
                  <a:lnTo>
                    <a:pt x="2015286" y="111252"/>
                  </a:lnTo>
                  <a:lnTo>
                    <a:pt x="2018334" y="117348"/>
                  </a:lnTo>
                  <a:lnTo>
                    <a:pt x="2024430" y="123444"/>
                  </a:lnTo>
                  <a:lnTo>
                    <a:pt x="2027478" y="124968"/>
                  </a:lnTo>
                  <a:lnTo>
                    <a:pt x="2032050" y="128016"/>
                  </a:lnTo>
                  <a:lnTo>
                    <a:pt x="2038146" y="129540"/>
                  </a:lnTo>
                  <a:lnTo>
                    <a:pt x="2044242" y="129540"/>
                  </a:lnTo>
                  <a:lnTo>
                    <a:pt x="2048814" y="131064"/>
                  </a:lnTo>
                  <a:lnTo>
                    <a:pt x="2051862" y="131064"/>
                  </a:lnTo>
                  <a:lnTo>
                    <a:pt x="2061006" y="134112"/>
                  </a:lnTo>
                  <a:lnTo>
                    <a:pt x="2064054" y="137160"/>
                  </a:lnTo>
                  <a:lnTo>
                    <a:pt x="2064054" y="147929"/>
                  </a:lnTo>
                  <a:lnTo>
                    <a:pt x="2059482" y="150977"/>
                  </a:lnTo>
                  <a:lnTo>
                    <a:pt x="2047290" y="150977"/>
                  </a:lnTo>
                  <a:lnTo>
                    <a:pt x="2039289" y="150139"/>
                  </a:lnTo>
                  <a:lnTo>
                    <a:pt x="2031288" y="147726"/>
                  </a:lnTo>
                  <a:lnTo>
                    <a:pt x="2023287" y="143865"/>
                  </a:lnTo>
                  <a:lnTo>
                    <a:pt x="2015286" y="138684"/>
                  </a:lnTo>
                  <a:lnTo>
                    <a:pt x="2013762" y="138684"/>
                  </a:lnTo>
                  <a:lnTo>
                    <a:pt x="2013762" y="158597"/>
                  </a:lnTo>
                  <a:lnTo>
                    <a:pt x="2021154" y="161721"/>
                  </a:lnTo>
                  <a:lnTo>
                    <a:pt x="2029383" y="164122"/>
                  </a:lnTo>
                  <a:lnTo>
                    <a:pt x="2038197" y="165671"/>
                  </a:lnTo>
                  <a:lnTo>
                    <a:pt x="2047290" y="166217"/>
                  </a:lnTo>
                  <a:lnTo>
                    <a:pt x="2056130" y="165671"/>
                  </a:lnTo>
                  <a:lnTo>
                    <a:pt x="2084882" y="150977"/>
                  </a:lnTo>
                  <a:lnTo>
                    <a:pt x="2088540" y="144881"/>
                  </a:lnTo>
                  <a:lnTo>
                    <a:pt x="2088540" y="131064"/>
                  </a:lnTo>
                  <a:close/>
                </a:path>
                <a:path w="3350260" h="1289685">
                  <a:moveTo>
                    <a:pt x="3349739" y="306336"/>
                  </a:moveTo>
                  <a:lnTo>
                    <a:pt x="10668" y="306336"/>
                  </a:lnTo>
                  <a:lnTo>
                    <a:pt x="10668" y="0"/>
                  </a:lnTo>
                  <a:lnTo>
                    <a:pt x="0" y="0"/>
                  </a:lnTo>
                  <a:lnTo>
                    <a:pt x="0" y="1289304"/>
                  </a:lnTo>
                  <a:lnTo>
                    <a:pt x="10668" y="1289304"/>
                  </a:lnTo>
                  <a:lnTo>
                    <a:pt x="10668" y="317004"/>
                  </a:lnTo>
                  <a:lnTo>
                    <a:pt x="3349739" y="317004"/>
                  </a:lnTo>
                  <a:lnTo>
                    <a:pt x="3349739" y="30633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7" name="object 47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2065305" y="5017389"/>
              <a:ext cx="1349978" cy="144970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3433572" y="5025008"/>
              <a:ext cx="954881" cy="135827"/>
            </a:xfrm>
            <a:prstGeom prst="rect">
              <a:avLst/>
            </a:prstGeom>
          </p:spPr>
        </p:pic>
        <p:sp>
          <p:nvSpPr>
            <p:cNvPr id="49" name="object 49"/>
            <p:cNvSpPr/>
            <p:nvPr/>
          </p:nvSpPr>
          <p:spPr>
            <a:xfrm>
              <a:off x="5356860" y="4645152"/>
              <a:ext cx="4780915" cy="1289685"/>
            </a:xfrm>
            <a:custGeom>
              <a:avLst/>
              <a:gdLst/>
              <a:ahLst/>
              <a:cxnLst/>
              <a:rect l="l" t="t" r="r" b="b"/>
              <a:pathLst>
                <a:path w="4780915" h="1289685">
                  <a:moveTo>
                    <a:pt x="2175497" y="85344"/>
                  </a:moveTo>
                  <a:lnTo>
                    <a:pt x="2174671" y="77647"/>
                  </a:lnTo>
                  <a:lnTo>
                    <a:pt x="2172258" y="70637"/>
                  </a:lnTo>
                  <a:lnTo>
                    <a:pt x="2170925" y="68491"/>
                  </a:lnTo>
                  <a:lnTo>
                    <a:pt x="2168436" y="64477"/>
                  </a:lnTo>
                  <a:lnTo>
                    <a:pt x="2163305" y="59347"/>
                  </a:lnTo>
                  <a:lnTo>
                    <a:pt x="2157006" y="55587"/>
                  </a:lnTo>
                  <a:lnTo>
                    <a:pt x="2149589" y="53263"/>
                  </a:lnTo>
                  <a:lnTo>
                    <a:pt x="2149589" y="80772"/>
                  </a:lnTo>
                  <a:lnTo>
                    <a:pt x="2149589" y="92964"/>
                  </a:lnTo>
                  <a:lnTo>
                    <a:pt x="2148065" y="99060"/>
                  </a:lnTo>
                  <a:lnTo>
                    <a:pt x="2143404" y="102108"/>
                  </a:lnTo>
                  <a:lnTo>
                    <a:pt x="2140356" y="105156"/>
                  </a:lnTo>
                  <a:lnTo>
                    <a:pt x="2131212" y="106680"/>
                  </a:lnTo>
                  <a:lnTo>
                    <a:pt x="2112924" y="106680"/>
                  </a:lnTo>
                  <a:lnTo>
                    <a:pt x="2112924" y="68491"/>
                  </a:lnTo>
                  <a:lnTo>
                    <a:pt x="2132736" y="68491"/>
                  </a:lnTo>
                  <a:lnTo>
                    <a:pt x="2140356" y="70015"/>
                  </a:lnTo>
                  <a:lnTo>
                    <a:pt x="2143404" y="73152"/>
                  </a:lnTo>
                  <a:lnTo>
                    <a:pt x="2148065" y="76200"/>
                  </a:lnTo>
                  <a:lnTo>
                    <a:pt x="2149589" y="80772"/>
                  </a:lnTo>
                  <a:lnTo>
                    <a:pt x="2149589" y="53263"/>
                  </a:lnTo>
                  <a:lnTo>
                    <a:pt x="2140940" y="52057"/>
                  </a:lnTo>
                  <a:lnTo>
                    <a:pt x="2131212" y="51727"/>
                  </a:lnTo>
                  <a:lnTo>
                    <a:pt x="2088540" y="51727"/>
                  </a:lnTo>
                  <a:lnTo>
                    <a:pt x="2088540" y="163169"/>
                  </a:lnTo>
                  <a:lnTo>
                    <a:pt x="2112924" y="163169"/>
                  </a:lnTo>
                  <a:lnTo>
                    <a:pt x="2112924" y="124968"/>
                  </a:lnTo>
                  <a:lnTo>
                    <a:pt x="2129688" y="124968"/>
                  </a:lnTo>
                  <a:lnTo>
                    <a:pt x="2168436" y="108280"/>
                  </a:lnTo>
                  <a:lnTo>
                    <a:pt x="2169337" y="106680"/>
                  </a:lnTo>
                  <a:lnTo>
                    <a:pt x="2172258" y="101536"/>
                  </a:lnTo>
                  <a:lnTo>
                    <a:pt x="2174671" y="93941"/>
                  </a:lnTo>
                  <a:lnTo>
                    <a:pt x="2175497" y="85344"/>
                  </a:lnTo>
                  <a:close/>
                </a:path>
                <a:path w="4780915" h="1289685">
                  <a:moveTo>
                    <a:pt x="2248649" y="76200"/>
                  </a:moveTo>
                  <a:lnTo>
                    <a:pt x="2239505" y="76200"/>
                  </a:lnTo>
                  <a:lnTo>
                    <a:pt x="2230361" y="79248"/>
                  </a:lnTo>
                  <a:lnTo>
                    <a:pt x="2225789" y="82296"/>
                  </a:lnTo>
                  <a:lnTo>
                    <a:pt x="2221217" y="86868"/>
                  </a:lnTo>
                  <a:lnTo>
                    <a:pt x="2213597" y="92964"/>
                  </a:lnTo>
                  <a:lnTo>
                    <a:pt x="2213597" y="77724"/>
                  </a:lnTo>
                  <a:lnTo>
                    <a:pt x="2190737" y="77724"/>
                  </a:lnTo>
                  <a:lnTo>
                    <a:pt x="2190737" y="163169"/>
                  </a:lnTo>
                  <a:lnTo>
                    <a:pt x="2213597" y="163169"/>
                  </a:lnTo>
                  <a:lnTo>
                    <a:pt x="2213597" y="103632"/>
                  </a:lnTo>
                  <a:lnTo>
                    <a:pt x="2221217" y="100584"/>
                  </a:lnTo>
                  <a:lnTo>
                    <a:pt x="2227313" y="99060"/>
                  </a:lnTo>
                  <a:lnTo>
                    <a:pt x="2245601" y="99060"/>
                  </a:lnTo>
                  <a:lnTo>
                    <a:pt x="2248649" y="100584"/>
                  </a:lnTo>
                  <a:lnTo>
                    <a:pt x="2248649" y="76200"/>
                  </a:lnTo>
                  <a:close/>
                </a:path>
                <a:path w="4780915" h="1289685">
                  <a:moveTo>
                    <a:pt x="2334095" y="120396"/>
                  </a:moveTo>
                  <a:lnTo>
                    <a:pt x="2334069" y="94424"/>
                  </a:lnTo>
                  <a:lnTo>
                    <a:pt x="2332266" y="89916"/>
                  </a:lnTo>
                  <a:lnTo>
                    <a:pt x="2331047" y="86868"/>
                  </a:lnTo>
                  <a:lnTo>
                    <a:pt x="2323427" y="82296"/>
                  </a:lnTo>
                  <a:lnTo>
                    <a:pt x="2318016" y="78536"/>
                  </a:lnTo>
                  <a:lnTo>
                    <a:pt x="2311044" y="76200"/>
                  </a:lnTo>
                  <a:lnTo>
                    <a:pt x="2302637" y="75018"/>
                  </a:lnTo>
                  <a:lnTo>
                    <a:pt x="2292947" y="74676"/>
                  </a:lnTo>
                  <a:lnTo>
                    <a:pt x="2285161" y="74968"/>
                  </a:lnTo>
                  <a:lnTo>
                    <a:pt x="2277516" y="75819"/>
                  </a:lnTo>
                  <a:lnTo>
                    <a:pt x="2269591" y="77254"/>
                  </a:lnTo>
                  <a:lnTo>
                    <a:pt x="2260943" y="79248"/>
                  </a:lnTo>
                  <a:lnTo>
                    <a:pt x="2260943" y="97536"/>
                  </a:lnTo>
                  <a:lnTo>
                    <a:pt x="2262467" y="97536"/>
                  </a:lnTo>
                  <a:lnTo>
                    <a:pt x="2269921" y="94424"/>
                  </a:lnTo>
                  <a:lnTo>
                    <a:pt x="2276373" y="92011"/>
                  </a:lnTo>
                  <a:lnTo>
                    <a:pt x="2281974" y="90474"/>
                  </a:lnTo>
                  <a:lnTo>
                    <a:pt x="2286851" y="89916"/>
                  </a:lnTo>
                  <a:lnTo>
                    <a:pt x="2295995" y="89916"/>
                  </a:lnTo>
                  <a:lnTo>
                    <a:pt x="2302091" y="91440"/>
                  </a:lnTo>
                  <a:lnTo>
                    <a:pt x="2305139" y="94488"/>
                  </a:lnTo>
                  <a:lnTo>
                    <a:pt x="2309711" y="96012"/>
                  </a:lnTo>
                  <a:lnTo>
                    <a:pt x="2311235" y="100584"/>
                  </a:lnTo>
                  <a:lnTo>
                    <a:pt x="2311235" y="108204"/>
                  </a:lnTo>
                  <a:lnTo>
                    <a:pt x="2311235" y="120396"/>
                  </a:lnTo>
                  <a:lnTo>
                    <a:pt x="2311235" y="141833"/>
                  </a:lnTo>
                  <a:lnTo>
                    <a:pt x="2305139" y="147929"/>
                  </a:lnTo>
                  <a:lnTo>
                    <a:pt x="2299043" y="150977"/>
                  </a:lnTo>
                  <a:lnTo>
                    <a:pt x="2288375" y="150977"/>
                  </a:lnTo>
                  <a:lnTo>
                    <a:pt x="2283803" y="149453"/>
                  </a:lnTo>
                  <a:lnTo>
                    <a:pt x="2280755" y="147929"/>
                  </a:lnTo>
                  <a:lnTo>
                    <a:pt x="2277707" y="144881"/>
                  </a:lnTo>
                  <a:lnTo>
                    <a:pt x="2277707" y="132588"/>
                  </a:lnTo>
                  <a:lnTo>
                    <a:pt x="2311235" y="120396"/>
                  </a:lnTo>
                  <a:lnTo>
                    <a:pt x="2311235" y="108204"/>
                  </a:lnTo>
                  <a:lnTo>
                    <a:pt x="2271801" y="114211"/>
                  </a:lnTo>
                  <a:lnTo>
                    <a:pt x="2253323" y="129540"/>
                  </a:lnTo>
                  <a:lnTo>
                    <a:pt x="2253323" y="147929"/>
                  </a:lnTo>
                  <a:lnTo>
                    <a:pt x="2256371" y="154025"/>
                  </a:lnTo>
                  <a:lnTo>
                    <a:pt x="2265515" y="163169"/>
                  </a:lnTo>
                  <a:lnTo>
                    <a:pt x="2273135" y="166217"/>
                  </a:lnTo>
                  <a:lnTo>
                    <a:pt x="2285327" y="166217"/>
                  </a:lnTo>
                  <a:lnTo>
                    <a:pt x="2294471" y="163169"/>
                  </a:lnTo>
                  <a:lnTo>
                    <a:pt x="2303615" y="158597"/>
                  </a:lnTo>
                  <a:lnTo>
                    <a:pt x="2311235" y="152501"/>
                  </a:lnTo>
                  <a:lnTo>
                    <a:pt x="2311235" y="163169"/>
                  </a:lnTo>
                  <a:lnTo>
                    <a:pt x="2334095" y="163169"/>
                  </a:lnTo>
                  <a:lnTo>
                    <a:pt x="2334095" y="152501"/>
                  </a:lnTo>
                  <a:lnTo>
                    <a:pt x="2334095" y="150977"/>
                  </a:lnTo>
                  <a:lnTo>
                    <a:pt x="2334095" y="120396"/>
                  </a:lnTo>
                  <a:close/>
                </a:path>
                <a:path w="4780915" h="1289685">
                  <a:moveTo>
                    <a:pt x="2424112" y="80772"/>
                  </a:moveTo>
                  <a:lnTo>
                    <a:pt x="2417254" y="77901"/>
                  </a:lnTo>
                  <a:lnTo>
                    <a:pt x="2410396" y="76009"/>
                  </a:lnTo>
                  <a:lnTo>
                    <a:pt x="2403538" y="74993"/>
                  </a:lnTo>
                  <a:lnTo>
                    <a:pt x="2396680" y="74676"/>
                  </a:lnTo>
                  <a:lnTo>
                    <a:pt x="2386723" y="75514"/>
                  </a:lnTo>
                  <a:lnTo>
                    <a:pt x="2352814" y="101346"/>
                  </a:lnTo>
                  <a:lnTo>
                    <a:pt x="2349335" y="120396"/>
                  </a:lnTo>
                  <a:lnTo>
                    <a:pt x="2350211" y="131013"/>
                  </a:lnTo>
                  <a:lnTo>
                    <a:pt x="2377821" y="162979"/>
                  </a:lnTo>
                  <a:lnTo>
                    <a:pt x="2398204" y="166217"/>
                  </a:lnTo>
                  <a:lnTo>
                    <a:pt x="2404173" y="165671"/>
                  </a:lnTo>
                  <a:lnTo>
                    <a:pt x="2410587" y="164122"/>
                  </a:lnTo>
                  <a:lnTo>
                    <a:pt x="2417267" y="161721"/>
                  </a:lnTo>
                  <a:lnTo>
                    <a:pt x="2424112" y="158597"/>
                  </a:lnTo>
                  <a:lnTo>
                    <a:pt x="2424112" y="138684"/>
                  </a:lnTo>
                  <a:lnTo>
                    <a:pt x="2422588" y="138684"/>
                  </a:lnTo>
                  <a:lnTo>
                    <a:pt x="2416632" y="142989"/>
                  </a:lnTo>
                  <a:lnTo>
                    <a:pt x="2410396" y="146392"/>
                  </a:lnTo>
                  <a:lnTo>
                    <a:pt x="2404148" y="148640"/>
                  </a:lnTo>
                  <a:lnTo>
                    <a:pt x="2398204" y="149453"/>
                  </a:lnTo>
                  <a:lnTo>
                    <a:pt x="2390584" y="149453"/>
                  </a:lnTo>
                  <a:lnTo>
                    <a:pt x="2384488" y="146405"/>
                  </a:lnTo>
                  <a:lnTo>
                    <a:pt x="2375344" y="137160"/>
                  </a:lnTo>
                  <a:lnTo>
                    <a:pt x="2373820" y="129540"/>
                  </a:lnTo>
                  <a:lnTo>
                    <a:pt x="2373820" y="111252"/>
                  </a:lnTo>
                  <a:lnTo>
                    <a:pt x="2375344" y="103632"/>
                  </a:lnTo>
                  <a:lnTo>
                    <a:pt x="2379916" y="99060"/>
                  </a:lnTo>
                  <a:lnTo>
                    <a:pt x="2384488" y="92964"/>
                  </a:lnTo>
                  <a:lnTo>
                    <a:pt x="2390584" y="91440"/>
                  </a:lnTo>
                  <a:lnTo>
                    <a:pt x="2398204" y="91440"/>
                  </a:lnTo>
                  <a:lnTo>
                    <a:pt x="2404148" y="92036"/>
                  </a:lnTo>
                  <a:lnTo>
                    <a:pt x="2410396" y="93916"/>
                  </a:lnTo>
                  <a:lnTo>
                    <a:pt x="2416632" y="97231"/>
                  </a:lnTo>
                  <a:lnTo>
                    <a:pt x="2422588" y="102108"/>
                  </a:lnTo>
                  <a:lnTo>
                    <a:pt x="2424112" y="102108"/>
                  </a:lnTo>
                  <a:lnTo>
                    <a:pt x="2424112" y="80772"/>
                  </a:lnTo>
                  <a:close/>
                </a:path>
                <a:path w="4780915" h="1289685">
                  <a:moveTo>
                    <a:pt x="2491257" y="77724"/>
                  </a:moveTo>
                  <a:lnTo>
                    <a:pt x="2463825" y="77724"/>
                  </a:lnTo>
                  <a:lnTo>
                    <a:pt x="2463825" y="53251"/>
                  </a:lnTo>
                  <a:lnTo>
                    <a:pt x="2440876" y="53251"/>
                  </a:lnTo>
                  <a:lnTo>
                    <a:pt x="2440876" y="77724"/>
                  </a:lnTo>
                  <a:lnTo>
                    <a:pt x="2430208" y="77724"/>
                  </a:lnTo>
                  <a:lnTo>
                    <a:pt x="2430208" y="91440"/>
                  </a:lnTo>
                  <a:lnTo>
                    <a:pt x="2440876" y="91440"/>
                  </a:lnTo>
                  <a:lnTo>
                    <a:pt x="2440876" y="146405"/>
                  </a:lnTo>
                  <a:lnTo>
                    <a:pt x="2443924" y="154025"/>
                  </a:lnTo>
                  <a:lnTo>
                    <a:pt x="2453068" y="163169"/>
                  </a:lnTo>
                  <a:lnTo>
                    <a:pt x="2460777" y="164693"/>
                  </a:lnTo>
                  <a:lnTo>
                    <a:pt x="2485161" y="164693"/>
                  </a:lnTo>
                  <a:lnTo>
                    <a:pt x="2491257" y="163169"/>
                  </a:lnTo>
                  <a:lnTo>
                    <a:pt x="2491257" y="147929"/>
                  </a:lnTo>
                  <a:lnTo>
                    <a:pt x="2489733" y="147929"/>
                  </a:lnTo>
                  <a:lnTo>
                    <a:pt x="2486685" y="149453"/>
                  </a:lnTo>
                  <a:lnTo>
                    <a:pt x="2474493" y="149453"/>
                  </a:lnTo>
                  <a:lnTo>
                    <a:pt x="2469921" y="147929"/>
                  </a:lnTo>
                  <a:lnTo>
                    <a:pt x="2465349" y="143357"/>
                  </a:lnTo>
                  <a:lnTo>
                    <a:pt x="2463825" y="137160"/>
                  </a:lnTo>
                  <a:lnTo>
                    <a:pt x="2463825" y="91440"/>
                  </a:lnTo>
                  <a:lnTo>
                    <a:pt x="2491257" y="91440"/>
                  </a:lnTo>
                  <a:lnTo>
                    <a:pt x="2491257" y="77724"/>
                  </a:lnTo>
                  <a:close/>
                </a:path>
                <a:path w="4780915" h="1289685">
                  <a:moveTo>
                    <a:pt x="2527833" y="77724"/>
                  </a:moveTo>
                  <a:lnTo>
                    <a:pt x="2504973" y="77724"/>
                  </a:lnTo>
                  <a:lnTo>
                    <a:pt x="2504973" y="163169"/>
                  </a:lnTo>
                  <a:lnTo>
                    <a:pt x="2527833" y="163169"/>
                  </a:lnTo>
                  <a:lnTo>
                    <a:pt x="2527833" y="77724"/>
                  </a:lnTo>
                  <a:close/>
                </a:path>
                <a:path w="4780915" h="1289685">
                  <a:moveTo>
                    <a:pt x="2527833" y="45631"/>
                  </a:moveTo>
                  <a:lnTo>
                    <a:pt x="2503449" y="45631"/>
                  </a:lnTo>
                  <a:lnTo>
                    <a:pt x="2503449" y="65443"/>
                  </a:lnTo>
                  <a:lnTo>
                    <a:pt x="2527833" y="65443"/>
                  </a:lnTo>
                  <a:lnTo>
                    <a:pt x="2527833" y="45631"/>
                  </a:lnTo>
                  <a:close/>
                </a:path>
                <a:path w="4780915" h="1289685">
                  <a:moveTo>
                    <a:pt x="2619375" y="80772"/>
                  </a:moveTo>
                  <a:lnTo>
                    <a:pt x="2612517" y="77901"/>
                  </a:lnTo>
                  <a:lnTo>
                    <a:pt x="2605659" y="76009"/>
                  </a:lnTo>
                  <a:lnTo>
                    <a:pt x="2598801" y="74993"/>
                  </a:lnTo>
                  <a:lnTo>
                    <a:pt x="2591943" y="74676"/>
                  </a:lnTo>
                  <a:lnTo>
                    <a:pt x="2581960" y="75514"/>
                  </a:lnTo>
                  <a:lnTo>
                    <a:pt x="2547836" y="101346"/>
                  </a:lnTo>
                  <a:lnTo>
                    <a:pt x="2544597" y="120396"/>
                  </a:lnTo>
                  <a:lnTo>
                    <a:pt x="2545435" y="131013"/>
                  </a:lnTo>
                  <a:lnTo>
                    <a:pt x="2572880" y="162979"/>
                  </a:lnTo>
                  <a:lnTo>
                    <a:pt x="2593467" y="166217"/>
                  </a:lnTo>
                  <a:lnTo>
                    <a:pt x="2599220" y="165671"/>
                  </a:lnTo>
                  <a:lnTo>
                    <a:pt x="2605278" y="164122"/>
                  </a:lnTo>
                  <a:lnTo>
                    <a:pt x="2611894" y="161721"/>
                  </a:lnTo>
                  <a:lnTo>
                    <a:pt x="2619375" y="158597"/>
                  </a:lnTo>
                  <a:lnTo>
                    <a:pt x="2619375" y="138684"/>
                  </a:lnTo>
                  <a:lnTo>
                    <a:pt x="2617851" y="138684"/>
                  </a:lnTo>
                  <a:lnTo>
                    <a:pt x="2611894" y="142989"/>
                  </a:lnTo>
                  <a:lnTo>
                    <a:pt x="2605659" y="146392"/>
                  </a:lnTo>
                  <a:lnTo>
                    <a:pt x="2599410" y="148640"/>
                  </a:lnTo>
                  <a:lnTo>
                    <a:pt x="2593467" y="149453"/>
                  </a:lnTo>
                  <a:lnTo>
                    <a:pt x="2585847" y="149453"/>
                  </a:lnTo>
                  <a:lnTo>
                    <a:pt x="2579751" y="146405"/>
                  </a:lnTo>
                  <a:lnTo>
                    <a:pt x="2570607" y="137160"/>
                  </a:lnTo>
                  <a:lnTo>
                    <a:pt x="2569083" y="129540"/>
                  </a:lnTo>
                  <a:lnTo>
                    <a:pt x="2569083" y="111252"/>
                  </a:lnTo>
                  <a:lnTo>
                    <a:pt x="2570607" y="103632"/>
                  </a:lnTo>
                  <a:lnTo>
                    <a:pt x="2575179" y="99060"/>
                  </a:lnTo>
                  <a:lnTo>
                    <a:pt x="2579751" y="92964"/>
                  </a:lnTo>
                  <a:lnTo>
                    <a:pt x="2585847" y="91440"/>
                  </a:lnTo>
                  <a:lnTo>
                    <a:pt x="2593467" y="91440"/>
                  </a:lnTo>
                  <a:lnTo>
                    <a:pt x="2599194" y="92036"/>
                  </a:lnTo>
                  <a:lnTo>
                    <a:pt x="2605087" y="93916"/>
                  </a:lnTo>
                  <a:lnTo>
                    <a:pt x="2611247" y="97231"/>
                  </a:lnTo>
                  <a:lnTo>
                    <a:pt x="2617851" y="102108"/>
                  </a:lnTo>
                  <a:lnTo>
                    <a:pt x="2619375" y="102108"/>
                  </a:lnTo>
                  <a:lnTo>
                    <a:pt x="2619375" y="80772"/>
                  </a:lnTo>
                  <a:close/>
                </a:path>
                <a:path w="4780915" h="1289685">
                  <a:moveTo>
                    <a:pt x="2712428" y="115836"/>
                  </a:moveTo>
                  <a:lnTo>
                    <a:pt x="2689847" y="77165"/>
                  </a:lnTo>
                  <a:lnTo>
                    <a:pt x="2689466" y="77114"/>
                  </a:lnTo>
                  <a:lnTo>
                    <a:pt x="2689466" y="111163"/>
                  </a:lnTo>
                  <a:lnTo>
                    <a:pt x="2651366" y="111163"/>
                  </a:lnTo>
                  <a:lnTo>
                    <a:pt x="2652750" y="101168"/>
                  </a:lnTo>
                  <a:lnTo>
                    <a:pt x="2656700" y="94018"/>
                  </a:lnTo>
                  <a:lnTo>
                    <a:pt x="2662948" y="89738"/>
                  </a:lnTo>
                  <a:lnTo>
                    <a:pt x="2671178" y="88303"/>
                  </a:lnTo>
                  <a:lnTo>
                    <a:pt x="2679179" y="89738"/>
                  </a:lnTo>
                  <a:lnTo>
                    <a:pt x="2684894" y="94018"/>
                  </a:lnTo>
                  <a:lnTo>
                    <a:pt x="2688323" y="101168"/>
                  </a:lnTo>
                  <a:lnTo>
                    <a:pt x="2689466" y="111163"/>
                  </a:lnTo>
                  <a:lnTo>
                    <a:pt x="2689466" y="77114"/>
                  </a:lnTo>
                  <a:lnTo>
                    <a:pt x="2672702" y="74587"/>
                  </a:lnTo>
                  <a:lnTo>
                    <a:pt x="2662986" y="75425"/>
                  </a:lnTo>
                  <a:lnTo>
                    <a:pt x="2654414" y="77825"/>
                  </a:lnTo>
                  <a:lnTo>
                    <a:pt x="2629128" y="110388"/>
                  </a:lnTo>
                  <a:lnTo>
                    <a:pt x="2628506" y="120408"/>
                  </a:lnTo>
                  <a:lnTo>
                    <a:pt x="2629128" y="131000"/>
                  </a:lnTo>
                  <a:lnTo>
                    <a:pt x="2656700" y="162890"/>
                  </a:lnTo>
                  <a:lnTo>
                    <a:pt x="2677274" y="166128"/>
                  </a:lnTo>
                  <a:lnTo>
                    <a:pt x="2685300" y="165569"/>
                  </a:lnTo>
                  <a:lnTo>
                    <a:pt x="2693466" y="164033"/>
                  </a:lnTo>
                  <a:lnTo>
                    <a:pt x="2701925" y="161620"/>
                  </a:lnTo>
                  <a:lnTo>
                    <a:pt x="2710802" y="158508"/>
                  </a:lnTo>
                  <a:lnTo>
                    <a:pt x="2710802" y="149364"/>
                  </a:lnTo>
                  <a:lnTo>
                    <a:pt x="2710802" y="138696"/>
                  </a:lnTo>
                  <a:lnTo>
                    <a:pt x="2709278" y="138696"/>
                  </a:lnTo>
                  <a:lnTo>
                    <a:pt x="2702407" y="143573"/>
                  </a:lnTo>
                  <a:lnTo>
                    <a:pt x="2695371" y="146888"/>
                  </a:lnTo>
                  <a:lnTo>
                    <a:pt x="2688069" y="148767"/>
                  </a:lnTo>
                  <a:lnTo>
                    <a:pt x="2680322" y="149364"/>
                  </a:lnTo>
                  <a:lnTo>
                    <a:pt x="2668092" y="147878"/>
                  </a:lnTo>
                  <a:lnTo>
                    <a:pt x="2658986" y="143268"/>
                  </a:lnTo>
                  <a:lnTo>
                    <a:pt x="2653322" y="135216"/>
                  </a:lnTo>
                  <a:lnTo>
                    <a:pt x="2651366" y="123456"/>
                  </a:lnTo>
                  <a:lnTo>
                    <a:pt x="2712428" y="123456"/>
                  </a:lnTo>
                  <a:lnTo>
                    <a:pt x="2712428" y="115836"/>
                  </a:lnTo>
                  <a:close/>
                </a:path>
                <a:path w="4780915" h="1289685">
                  <a:moveTo>
                    <a:pt x="4780775" y="306336"/>
                  </a:moveTo>
                  <a:lnTo>
                    <a:pt x="10668" y="306336"/>
                  </a:lnTo>
                  <a:lnTo>
                    <a:pt x="10668" y="0"/>
                  </a:lnTo>
                  <a:lnTo>
                    <a:pt x="0" y="0"/>
                  </a:lnTo>
                  <a:lnTo>
                    <a:pt x="0" y="1289304"/>
                  </a:lnTo>
                  <a:lnTo>
                    <a:pt x="10668" y="1289304"/>
                  </a:lnTo>
                  <a:lnTo>
                    <a:pt x="10668" y="317004"/>
                  </a:lnTo>
                  <a:lnTo>
                    <a:pt x="4780775" y="317004"/>
                  </a:lnTo>
                  <a:lnTo>
                    <a:pt x="4780775" y="30633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0" name="object 50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5402865" y="5027993"/>
              <a:ext cx="291370" cy="132841"/>
            </a:xfrm>
            <a:prstGeom prst="rect">
              <a:avLst/>
            </a:prstGeom>
          </p:spPr>
        </p:pic>
        <p:sp>
          <p:nvSpPr>
            <p:cNvPr id="51" name="object 51"/>
            <p:cNvSpPr/>
            <p:nvPr/>
          </p:nvSpPr>
          <p:spPr>
            <a:xfrm>
              <a:off x="5723191" y="5025009"/>
              <a:ext cx="1350010" cy="137795"/>
            </a:xfrm>
            <a:custGeom>
              <a:avLst/>
              <a:gdLst/>
              <a:ahLst/>
              <a:cxnLst/>
              <a:rect l="l" t="t" r="r" b="b"/>
              <a:pathLst>
                <a:path w="1350009" h="137795">
                  <a:moveTo>
                    <a:pt x="108292" y="8572"/>
                  </a:moveTo>
                  <a:lnTo>
                    <a:pt x="96100" y="8572"/>
                  </a:lnTo>
                  <a:lnTo>
                    <a:pt x="96100" y="18732"/>
                  </a:lnTo>
                  <a:lnTo>
                    <a:pt x="96100" y="60642"/>
                  </a:lnTo>
                  <a:lnTo>
                    <a:pt x="10668" y="60642"/>
                  </a:lnTo>
                  <a:lnTo>
                    <a:pt x="10668" y="18732"/>
                  </a:lnTo>
                  <a:lnTo>
                    <a:pt x="96100" y="18732"/>
                  </a:lnTo>
                  <a:lnTo>
                    <a:pt x="96100" y="8572"/>
                  </a:lnTo>
                  <a:lnTo>
                    <a:pt x="0" y="8572"/>
                  </a:lnTo>
                  <a:lnTo>
                    <a:pt x="0" y="18732"/>
                  </a:lnTo>
                  <a:lnTo>
                    <a:pt x="0" y="60642"/>
                  </a:lnTo>
                  <a:lnTo>
                    <a:pt x="0" y="70802"/>
                  </a:lnTo>
                  <a:lnTo>
                    <a:pt x="0" y="116522"/>
                  </a:lnTo>
                  <a:lnTo>
                    <a:pt x="0" y="126682"/>
                  </a:lnTo>
                  <a:lnTo>
                    <a:pt x="0" y="133032"/>
                  </a:lnTo>
                  <a:lnTo>
                    <a:pt x="10668" y="133032"/>
                  </a:lnTo>
                  <a:lnTo>
                    <a:pt x="10668" y="126682"/>
                  </a:lnTo>
                  <a:lnTo>
                    <a:pt x="96100" y="126682"/>
                  </a:lnTo>
                  <a:lnTo>
                    <a:pt x="96100" y="132778"/>
                  </a:lnTo>
                  <a:lnTo>
                    <a:pt x="108292" y="132778"/>
                  </a:lnTo>
                  <a:lnTo>
                    <a:pt x="108292" y="126682"/>
                  </a:lnTo>
                  <a:lnTo>
                    <a:pt x="108292" y="116522"/>
                  </a:lnTo>
                  <a:lnTo>
                    <a:pt x="10668" y="116522"/>
                  </a:lnTo>
                  <a:lnTo>
                    <a:pt x="10668" y="70802"/>
                  </a:lnTo>
                  <a:lnTo>
                    <a:pt x="96100" y="70802"/>
                  </a:lnTo>
                  <a:lnTo>
                    <a:pt x="96100" y="116014"/>
                  </a:lnTo>
                  <a:lnTo>
                    <a:pt x="108292" y="116014"/>
                  </a:lnTo>
                  <a:lnTo>
                    <a:pt x="108292" y="18288"/>
                  </a:lnTo>
                  <a:lnTo>
                    <a:pt x="108292" y="8572"/>
                  </a:lnTo>
                  <a:close/>
                </a:path>
                <a:path w="1350009" h="137795">
                  <a:moveTo>
                    <a:pt x="169341" y="12192"/>
                  </a:moveTo>
                  <a:lnTo>
                    <a:pt x="149529" y="45389"/>
                  </a:lnTo>
                  <a:lnTo>
                    <a:pt x="146481" y="77825"/>
                  </a:lnTo>
                  <a:lnTo>
                    <a:pt x="147040" y="91528"/>
                  </a:lnTo>
                  <a:lnTo>
                    <a:pt x="148577" y="105117"/>
                  </a:lnTo>
                  <a:lnTo>
                    <a:pt x="150990" y="118414"/>
                  </a:lnTo>
                  <a:lnTo>
                    <a:pt x="154101" y="131254"/>
                  </a:lnTo>
                  <a:lnTo>
                    <a:pt x="166293" y="128206"/>
                  </a:lnTo>
                  <a:lnTo>
                    <a:pt x="162534" y="115595"/>
                  </a:lnTo>
                  <a:lnTo>
                    <a:pt x="160197" y="102831"/>
                  </a:lnTo>
                  <a:lnTo>
                    <a:pt x="159016" y="89776"/>
                  </a:lnTo>
                  <a:lnTo>
                    <a:pt x="158673" y="76301"/>
                  </a:lnTo>
                  <a:lnTo>
                    <a:pt x="159270" y="61137"/>
                  </a:lnTo>
                  <a:lnTo>
                    <a:pt x="161150" y="45389"/>
                  </a:lnTo>
                  <a:lnTo>
                    <a:pt x="164465" y="29070"/>
                  </a:lnTo>
                  <a:lnTo>
                    <a:pt x="169341" y="12192"/>
                  </a:lnTo>
                  <a:close/>
                </a:path>
                <a:path w="1350009" h="137795">
                  <a:moveTo>
                    <a:pt x="279171" y="112966"/>
                  </a:moveTo>
                  <a:lnTo>
                    <a:pt x="247167" y="93065"/>
                  </a:lnTo>
                  <a:lnTo>
                    <a:pt x="247167" y="90017"/>
                  </a:lnTo>
                  <a:lnTo>
                    <a:pt x="247167" y="45821"/>
                  </a:lnTo>
                  <a:lnTo>
                    <a:pt x="274599" y="45821"/>
                  </a:lnTo>
                  <a:lnTo>
                    <a:pt x="274599" y="35052"/>
                  </a:lnTo>
                  <a:lnTo>
                    <a:pt x="247167" y="35052"/>
                  </a:lnTo>
                  <a:lnTo>
                    <a:pt x="247167" y="7620"/>
                  </a:lnTo>
                  <a:lnTo>
                    <a:pt x="236499" y="7620"/>
                  </a:lnTo>
                  <a:lnTo>
                    <a:pt x="236499" y="99161"/>
                  </a:lnTo>
                  <a:lnTo>
                    <a:pt x="236499" y="108305"/>
                  </a:lnTo>
                  <a:lnTo>
                    <a:pt x="235089" y="114363"/>
                  </a:lnTo>
                  <a:lnTo>
                    <a:pt x="230962" y="118681"/>
                  </a:lnTo>
                  <a:lnTo>
                    <a:pt x="224243" y="121259"/>
                  </a:lnTo>
                  <a:lnTo>
                    <a:pt x="215061" y="122110"/>
                  </a:lnTo>
                  <a:lnTo>
                    <a:pt x="210489" y="122110"/>
                  </a:lnTo>
                  <a:lnTo>
                    <a:pt x="201345" y="119062"/>
                  </a:lnTo>
                  <a:lnTo>
                    <a:pt x="195249" y="112966"/>
                  </a:lnTo>
                  <a:lnTo>
                    <a:pt x="195249" y="105257"/>
                  </a:lnTo>
                  <a:lnTo>
                    <a:pt x="196773" y="102209"/>
                  </a:lnTo>
                  <a:lnTo>
                    <a:pt x="201345" y="99161"/>
                  </a:lnTo>
                  <a:lnTo>
                    <a:pt x="204393" y="97637"/>
                  </a:lnTo>
                  <a:lnTo>
                    <a:pt x="208965" y="96113"/>
                  </a:lnTo>
                  <a:lnTo>
                    <a:pt x="222681" y="96113"/>
                  </a:lnTo>
                  <a:lnTo>
                    <a:pt x="230403" y="97637"/>
                  </a:lnTo>
                  <a:lnTo>
                    <a:pt x="236499" y="99161"/>
                  </a:lnTo>
                  <a:lnTo>
                    <a:pt x="236499" y="7620"/>
                  </a:lnTo>
                  <a:lnTo>
                    <a:pt x="234975" y="7620"/>
                  </a:lnTo>
                  <a:lnTo>
                    <a:pt x="234975" y="35052"/>
                  </a:lnTo>
                  <a:lnTo>
                    <a:pt x="183057" y="35052"/>
                  </a:lnTo>
                  <a:lnTo>
                    <a:pt x="183057" y="45821"/>
                  </a:lnTo>
                  <a:lnTo>
                    <a:pt x="234975" y="45821"/>
                  </a:lnTo>
                  <a:lnTo>
                    <a:pt x="234975" y="90017"/>
                  </a:lnTo>
                  <a:lnTo>
                    <a:pt x="228879" y="86969"/>
                  </a:lnTo>
                  <a:lnTo>
                    <a:pt x="205917" y="86969"/>
                  </a:lnTo>
                  <a:lnTo>
                    <a:pt x="198297" y="88493"/>
                  </a:lnTo>
                  <a:lnTo>
                    <a:pt x="193725" y="93065"/>
                  </a:lnTo>
                  <a:lnTo>
                    <a:pt x="187629" y="97637"/>
                  </a:lnTo>
                  <a:lnTo>
                    <a:pt x="184581" y="102209"/>
                  </a:lnTo>
                  <a:lnTo>
                    <a:pt x="184581" y="116014"/>
                  </a:lnTo>
                  <a:lnTo>
                    <a:pt x="187629" y="122110"/>
                  </a:lnTo>
                  <a:lnTo>
                    <a:pt x="193725" y="125158"/>
                  </a:lnTo>
                  <a:lnTo>
                    <a:pt x="199821" y="129730"/>
                  </a:lnTo>
                  <a:lnTo>
                    <a:pt x="205917" y="131254"/>
                  </a:lnTo>
                  <a:lnTo>
                    <a:pt x="225729" y="131254"/>
                  </a:lnTo>
                  <a:lnTo>
                    <a:pt x="234975" y="129730"/>
                  </a:lnTo>
                  <a:lnTo>
                    <a:pt x="239547" y="125158"/>
                  </a:lnTo>
                  <a:lnTo>
                    <a:pt x="245643" y="122110"/>
                  </a:lnTo>
                  <a:lnTo>
                    <a:pt x="247167" y="116014"/>
                  </a:lnTo>
                  <a:lnTo>
                    <a:pt x="247167" y="103733"/>
                  </a:lnTo>
                  <a:lnTo>
                    <a:pt x="255714" y="109220"/>
                  </a:lnTo>
                  <a:lnTo>
                    <a:pt x="262978" y="114109"/>
                  </a:lnTo>
                  <a:lnTo>
                    <a:pt x="268808" y="118402"/>
                  </a:lnTo>
                  <a:lnTo>
                    <a:pt x="273075" y="122110"/>
                  </a:lnTo>
                  <a:lnTo>
                    <a:pt x="279171" y="112966"/>
                  </a:lnTo>
                  <a:close/>
                </a:path>
                <a:path w="1350009" h="137795">
                  <a:moveTo>
                    <a:pt x="430136" y="71729"/>
                  </a:moveTo>
                  <a:lnTo>
                    <a:pt x="367652" y="71729"/>
                  </a:lnTo>
                  <a:lnTo>
                    <a:pt x="367652" y="28956"/>
                  </a:lnTo>
                  <a:lnTo>
                    <a:pt x="422516" y="28956"/>
                  </a:lnTo>
                  <a:lnTo>
                    <a:pt x="422516" y="18288"/>
                  </a:lnTo>
                  <a:lnTo>
                    <a:pt x="327939" y="18288"/>
                  </a:lnTo>
                  <a:lnTo>
                    <a:pt x="330987" y="12192"/>
                  </a:lnTo>
                  <a:lnTo>
                    <a:pt x="332600" y="7620"/>
                  </a:lnTo>
                  <a:lnTo>
                    <a:pt x="335648" y="1524"/>
                  </a:lnTo>
                  <a:lnTo>
                    <a:pt x="323367" y="0"/>
                  </a:lnTo>
                  <a:lnTo>
                    <a:pt x="320789" y="6007"/>
                  </a:lnTo>
                  <a:lnTo>
                    <a:pt x="317652" y="12573"/>
                  </a:lnTo>
                  <a:lnTo>
                    <a:pt x="313931" y="19723"/>
                  </a:lnTo>
                  <a:lnTo>
                    <a:pt x="305104" y="35788"/>
                  </a:lnTo>
                  <a:lnTo>
                    <a:pt x="300697" y="42722"/>
                  </a:lnTo>
                  <a:lnTo>
                    <a:pt x="292887" y="53441"/>
                  </a:lnTo>
                  <a:lnTo>
                    <a:pt x="300507" y="59537"/>
                  </a:lnTo>
                  <a:lnTo>
                    <a:pt x="303555" y="56489"/>
                  </a:lnTo>
                  <a:lnTo>
                    <a:pt x="317271" y="38100"/>
                  </a:lnTo>
                  <a:lnTo>
                    <a:pt x="320319" y="32004"/>
                  </a:lnTo>
                  <a:lnTo>
                    <a:pt x="323367" y="28956"/>
                  </a:lnTo>
                  <a:lnTo>
                    <a:pt x="355460" y="28956"/>
                  </a:lnTo>
                  <a:lnTo>
                    <a:pt x="355460" y="71729"/>
                  </a:lnTo>
                  <a:lnTo>
                    <a:pt x="289839" y="71729"/>
                  </a:lnTo>
                  <a:lnTo>
                    <a:pt x="289839" y="82397"/>
                  </a:lnTo>
                  <a:lnTo>
                    <a:pt x="355460" y="82397"/>
                  </a:lnTo>
                  <a:lnTo>
                    <a:pt x="355460" y="137350"/>
                  </a:lnTo>
                  <a:lnTo>
                    <a:pt x="367652" y="137350"/>
                  </a:lnTo>
                  <a:lnTo>
                    <a:pt x="367652" y="82397"/>
                  </a:lnTo>
                  <a:lnTo>
                    <a:pt x="430136" y="82397"/>
                  </a:lnTo>
                  <a:lnTo>
                    <a:pt x="430136" y="71729"/>
                  </a:lnTo>
                  <a:close/>
                </a:path>
                <a:path w="1350009" h="137795">
                  <a:moveTo>
                    <a:pt x="509485" y="41249"/>
                  </a:moveTo>
                  <a:lnTo>
                    <a:pt x="498817" y="41249"/>
                  </a:lnTo>
                  <a:lnTo>
                    <a:pt x="498817" y="50393"/>
                  </a:lnTo>
                  <a:lnTo>
                    <a:pt x="498817" y="67157"/>
                  </a:lnTo>
                  <a:lnTo>
                    <a:pt x="498817" y="76301"/>
                  </a:lnTo>
                  <a:lnTo>
                    <a:pt x="498817" y="91541"/>
                  </a:lnTo>
                  <a:lnTo>
                    <a:pt x="462241" y="91541"/>
                  </a:lnTo>
                  <a:lnTo>
                    <a:pt x="462241" y="76301"/>
                  </a:lnTo>
                  <a:lnTo>
                    <a:pt x="498817" y="76301"/>
                  </a:lnTo>
                  <a:lnTo>
                    <a:pt x="498817" y="67157"/>
                  </a:lnTo>
                  <a:lnTo>
                    <a:pt x="462241" y="67157"/>
                  </a:lnTo>
                  <a:lnTo>
                    <a:pt x="462241" y="50393"/>
                  </a:lnTo>
                  <a:lnTo>
                    <a:pt x="498817" y="50393"/>
                  </a:lnTo>
                  <a:lnTo>
                    <a:pt x="498817" y="41249"/>
                  </a:lnTo>
                  <a:lnTo>
                    <a:pt x="451573" y="41249"/>
                  </a:lnTo>
                  <a:lnTo>
                    <a:pt x="451573" y="135839"/>
                  </a:lnTo>
                  <a:lnTo>
                    <a:pt x="462241" y="135839"/>
                  </a:lnTo>
                  <a:lnTo>
                    <a:pt x="462241" y="100685"/>
                  </a:lnTo>
                  <a:lnTo>
                    <a:pt x="498817" y="100685"/>
                  </a:lnTo>
                  <a:lnTo>
                    <a:pt x="498817" y="122123"/>
                  </a:lnTo>
                  <a:lnTo>
                    <a:pt x="497293" y="122123"/>
                  </a:lnTo>
                  <a:lnTo>
                    <a:pt x="495769" y="123647"/>
                  </a:lnTo>
                  <a:lnTo>
                    <a:pt x="495769" y="125171"/>
                  </a:lnTo>
                  <a:lnTo>
                    <a:pt x="480529" y="125171"/>
                  </a:lnTo>
                  <a:lnTo>
                    <a:pt x="482053" y="134315"/>
                  </a:lnTo>
                  <a:lnTo>
                    <a:pt x="503389" y="134315"/>
                  </a:lnTo>
                  <a:lnTo>
                    <a:pt x="509485" y="128219"/>
                  </a:lnTo>
                  <a:lnTo>
                    <a:pt x="509485" y="100685"/>
                  </a:lnTo>
                  <a:lnTo>
                    <a:pt x="509485" y="91541"/>
                  </a:lnTo>
                  <a:lnTo>
                    <a:pt x="509485" y="76301"/>
                  </a:lnTo>
                  <a:lnTo>
                    <a:pt x="509485" y="67157"/>
                  </a:lnTo>
                  <a:lnTo>
                    <a:pt x="509485" y="50393"/>
                  </a:lnTo>
                  <a:lnTo>
                    <a:pt x="509485" y="41249"/>
                  </a:lnTo>
                  <a:close/>
                </a:path>
                <a:path w="1350009" h="137795">
                  <a:moveTo>
                    <a:pt x="538530" y="45821"/>
                  </a:moveTo>
                  <a:lnTo>
                    <a:pt x="527773" y="45821"/>
                  </a:lnTo>
                  <a:lnTo>
                    <a:pt x="527773" y="106781"/>
                  </a:lnTo>
                  <a:lnTo>
                    <a:pt x="538530" y="106781"/>
                  </a:lnTo>
                  <a:lnTo>
                    <a:pt x="538530" y="45821"/>
                  </a:lnTo>
                  <a:close/>
                </a:path>
                <a:path w="1350009" h="137795">
                  <a:moveTo>
                    <a:pt x="570534" y="38112"/>
                  </a:moveTo>
                  <a:lnTo>
                    <a:pt x="559866" y="38112"/>
                  </a:lnTo>
                  <a:lnTo>
                    <a:pt x="559866" y="120599"/>
                  </a:lnTo>
                  <a:lnTo>
                    <a:pt x="555294" y="125171"/>
                  </a:lnTo>
                  <a:lnTo>
                    <a:pt x="536917" y="125171"/>
                  </a:lnTo>
                  <a:lnTo>
                    <a:pt x="538530" y="135839"/>
                  </a:lnTo>
                  <a:lnTo>
                    <a:pt x="561390" y="135839"/>
                  </a:lnTo>
                  <a:lnTo>
                    <a:pt x="567486" y="132791"/>
                  </a:lnTo>
                  <a:lnTo>
                    <a:pt x="569010" y="129743"/>
                  </a:lnTo>
                  <a:lnTo>
                    <a:pt x="570534" y="128219"/>
                  </a:lnTo>
                  <a:lnTo>
                    <a:pt x="570534" y="38112"/>
                  </a:lnTo>
                  <a:close/>
                </a:path>
                <a:path w="1350009" h="137795">
                  <a:moveTo>
                    <a:pt x="582726" y="19824"/>
                  </a:moveTo>
                  <a:lnTo>
                    <a:pt x="541578" y="19824"/>
                  </a:lnTo>
                  <a:lnTo>
                    <a:pt x="544626" y="13728"/>
                  </a:lnTo>
                  <a:lnTo>
                    <a:pt x="547674" y="9156"/>
                  </a:lnTo>
                  <a:lnTo>
                    <a:pt x="550722" y="3060"/>
                  </a:lnTo>
                  <a:lnTo>
                    <a:pt x="538530" y="12"/>
                  </a:lnTo>
                  <a:lnTo>
                    <a:pt x="536917" y="3060"/>
                  </a:lnTo>
                  <a:lnTo>
                    <a:pt x="533869" y="10680"/>
                  </a:lnTo>
                  <a:lnTo>
                    <a:pt x="529297" y="19824"/>
                  </a:lnTo>
                  <a:lnTo>
                    <a:pt x="494245" y="19824"/>
                  </a:lnTo>
                  <a:lnTo>
                    <a:pt x="488149" y="7632"/>
                  </a:lnTo>
                  <a:lnTo>
                    <a:pt x="485101" y="12"/>
                  </a:lnTo>
                  <a:lnTo>
                    <a:pt x="472909" y="3060"/>
                  </a:lnTo>
                  <a:lnTo>
                    <a:pt x="479005" y="12204"/>
                  </a:lnTo>
                  <a:lnTo>
                    <a:pt x="482053" y="19824"/>
                  </a:lnTo>
                  <a:lnTo>
                    <a:pt x="442429" y="19824"/>
                  </a:lnTo>
                  <a:lnTo>
                    <a:pt x="442429" y="28968"/>
                  </a:lnTo>
                  <a:lnTo>
                    <a:pt x="582726" y="28968"/>
                  </a:lnTo>
                  <a:lnTo>
                    <a:pt x="582726" y="19824"/>
                  </a:lnTo>
                  <a:close/>
                </a:path>
                <a:path w="1350009" h="137795">
                  <a:moveTo>
                    <a:pt x="669696" y="1524"/>
                  </a:moveTo>
                  <a:lnTo>
                    <a:pt x="657504" y="1524"/>
                  </a:lnTo>
                  <a:lnTo>
                    <a:pt x="657504" y="24384"/>
                  </a:lnTo>
                  <a:lnTo>
                    <a:pt x="669696" y="24384"/>
                  </a:lnTo>
                  <a:lnTo>
                    <a:pt x="669696" y="1524"/>
                  </a:lnTo>
                  <a:close/>
                </a:path>
                <a:path w="1350009" h="137795">
                  <a:moveTo>
                    <a:pt x="726084" y="24993"/>
                  </a:moveTo>
                  <a:lnTo>
                    <a:pt x="601014" y="24993"/>
                  </a:lnTo>
                  <a:lnTo>
                    <a:pt x="601014" y="33883"/>
                  </a:lnTo>
                  <a:lnTo>
                    <a:pt x="601014" y="79603"/>
                  </a:lnTo>
                  <a:lnTo>
                    <a:pt x="601014" y="88493"/>
                  </a:lnTo>
                  <a:lnTo>
                    <a:pt x="601014" y="96113"/>
                  </a:lnTo>
                  <a:lnTo>
                    <a:pt x="613206" y="96113"/>
                  </a:lnTo>
                  <a:lnTo>
                    <a:pt x="613206" y="88493"/>
                  </a:lnTo>
                  <a:lnTo>
                    <a:pt x="657504" y="88493"/>
                  </a:lnTo>
                  <a:lnTo>
                    <a:pt x="657504" y="135826"/>
                  </a:lnTo>
                  <a:lnTo>
                    <a:pt x="669696" y="135826"/>
                  </a:lnTo>
                  <a:lnTo>
                    <a:pt x="669696" y="88493"/>
                  </a:lnTo>
                  <a:lnTo>
                    <a:pt x="715416" y="88493"/>
                  </a:lnTo>
                  <a:lnTo>
                    <a:pt x="715416" y="96113"/>
                  </a:lnTo>
                  <a:lnTo>
                    <a:pt x="726084" y="96113"/>
                  </a:lnTo>
                  <a:lnTo>
                    <a:pt x="726084" y="88493"/>
                  </a:lnTo>
                  <a:lnTo>
                    <a:pt x="726084" y="79603"/>
                  </a:lnTo>
                  <a:lnTo>
                    <a:pt x="613206" y="79603"/>
                  </a:lnTo>
                  <a:lnTo>
                    <a:pt x="613206" y="33883"/>
                  </a:lnTo>
                  <a:lnTo>
                    <a:pt x="657504" y="33883"/>
                  </a:lnTo>
                  <a:lnTo>
                    <a:pt x="657504" y="79349"/>
                  </a:lnTo>
                  <a:lnTo>
                    <a:pt x="669696" y="79349"/>
                  </a:lnTo>
                  <a:lnTo>
                    <a:pt x="669696" y="33883"/>
                  </a:lnTo>
                  <a:lnTo>
                    <a:pt x="715416" y="33883"/>
                  </a:lnTo>
                  <a:lnTo>
                    <a:pt x="715416" y="79349"/>
                  </a:lnTo>
                  <a:lnTo>
                    <a:pt x="726084" y="79349"/>
                  </a:lnTo>
                  <a:lnTo>
                    <a:pt x="726084" y="33883"/>
                  </a:lnTo>
                  <a:lnTo>
                    <a:pt x="726084" y="33528"/>
                  </a:lnTo>
                  <a:lnTo>
                    <a:pt x="726084" y="24993"/>
                  </a:lnTo>
                  <a:close/>
                </a:path>
                <a:path w="1350009" h="137795">
                  <a:moveTo>
                    <a:pt x="887818" y="70205"/>
                  </a:moveTo>
                  <a:lnTo>
                    <a:pt x="869530" y="30480"/>
                  </a:lnTo>
                  <a:lnTo>
                    <a:pt x="822198" y="16764"/>
                  </a:lnTo>
                  <a:lnTo>
                    <a:pt x="811530" y="17805"/>
                  </a:lnTo>
                  <a:lnTo>
                    <a:pt x="811530" y="27432"/>
                  </a:lnTo>
                  <a:lnTo>
                    <a:pt x="810933" y="42303"/>
                  </a:lnTo>
                  <a:lnTo>
                    <a:pt x="800862" y="83921"/>
                  </a:lnTo>
                  <a:lnTo>
                    <a:pt x="776478" y="109829"/>
                  </a:lnTo>
                  <a:lnTo>
                    <a:pt x="771906" y="109829"/>
                  </a:lnTo>
                  <a:lnTo>
                    <a:pt x="767334" y="106781"/>
                  </a:lnTo>
                  <a:lnTo>
                    <a:pt x="761238" y="97637"/>
                  </a:lnTo>
                  <a:lnTo>
                    <a:pt x="759714" y="91541"/>
                  </a:lnTo>
                  <a:lnTo>
                    <a:pt x="759777" y="83083"/>
                  </a:lnTo>
                  <a:lnTo>
                    <a:pt x="774954" y="47345"/>
                  </a:lnTo>
                  <a:lnTo>
                    <a:pt x="811530" y="27432"/>
                  </a:lnTo>
                  <a:lnTo>
                    <a:pt x="811530" y="17805"/>
                  </a:lnTo>
                  <a:lnTo>
                    <a:pt x="770382" y="36576"/>
                  </a:lnTo>
                  <a:lnTo>
                    <a:pt x="750227" y="70751"/>
                  </a:lnTo>
                  <a:lnTo>
                    <a:pt x="749046" y="83921"/>
                  </a:lnTo>
                  <a:lnTo>
                    <a:pt x="749350" y="90754"/>
                  </a:lnTo>
                  <a:lnTo>
                    <a:pt x="767334" y="120586"/>
                  </a:lnTo>
                  <a:lnTo>
                    <a:pt x="774954" y="120586"/>
                  </a:lnTo>
                  <a:lnTo>
                    <a:pt x="784923" y="118872"/>
                  </a:lnTo>
                  <a:lnTo>
                    <a:pt x="794194" y="113728"/>
                  </a:lnTo>
                  <a:lnTo>
                    <a:pt x="797991" y="109829"/>
                  </a:lnTo>
                  <a:lnTo>
                    <a:pt x="802589" y="105117"/>
                  </a:lnTo>
                  <a:lnTo>
                    <a:pt x="820293" y="63525"/>
                  </a:lnTo>
                  <a:lnTo>
                    <a:pt x="823645" y="27432"/>
                  </a:lnTo>
                  <a:lnTo>
                    <a:pt x="823722" y="25908"/>
                  </a:lnTo>
                  <a:lnTo>
                    <a:pt x="861910" y="38100"/>
                  </a:lnTo>
                  <a:lnTo>
                    <a:pt x="875626" y="70205"/>
                  </a:lnTo>
                  <a:lnTo>
                    <a:pt x="874725" y="81711"/>
                  </a:lnTo>
                  <a:lnTo>
                    <a:pt x="850239" y="111975"/>
                  </a:lnTo>
                  <a:lnTo>
                    <a:pt x="817626" y="120586"/>
                  </a:lnTo>
                  <a:lnTo>
                    <a:pt x="820674" y="129730"/>
                  </a:lnTo>
                  <a:lnTo>
                    <a:pt x="859536" y="119240"/>
                  </a:lnTo>
                  <a:lnTo>
                    <a:pt x="886675" y="83083"/>
                  </a:lnTo>
                  <a:lnTo>
                    <a:pt x="887818" y="70205"/>
                  </a:lnTo>
                  <a:close/>
                </a:path>
                <a:path w="1350009" h="137795">
                  <a:moveTo>
                    <a:pt x="1043368" y="77825"/>
                  </a:moveTo>
                  <a:lnTo>
                    <a:pt x="1034224" y="74777"/>
                  </a:lnTo>
                  <a:lnTo>
                    <a:pt x="1028128" y="73253"/>
                  </a:lnTo>
                  <a:lnTo>
                    <a:pt x="1023556" y="71729"/>
                  </a:lnTo>
                  <a:lnTo>
                    <a:pt x="1023556" y="68681"/>
                  </a:lnTo>
                  <a:lnTo>
                    <a:pt x="1023556" y="41249"/>
                  </a:lnTo>
                  <a:lnTo>
                    <a:pt x="1012888" y="41249"/>
                  </a:lnTo>
                  <a:lnTo>
                    <a:pt x="1012647" y="50660"/>
                  </a:lnTo>
                  <a:lnTo>
                    <a:pt x="1012139" y="58013"/>
                  </a:lnTo>
                  <a:lnTo>
                    <a:pt x="1011593" y="63754"/>
                  </a:lnTo>
                  <a:lnTo>
                    <a:pt x="1011364" y="67157"/>
                  </a:lnTo>
                  <a:lnTo>
                    <a:pt x="1000213" y="64008"/>
                  </a:lnTo>
                  <a:lnTo>
                    <a:pt x="989647" y="61442"/>
                  </a:lnTo>
                  <a:lnTo>
                    <a:pt x="979639" y="59436"/>
                  </a:lnTo>
                  <a:lnTo>
                    <a:pt x="970216" y="58013"/>
                  </a:lnTo>
                  <a:lnTo>
                    <a:pt x="972375" y="49098"/>
                  </a:lnTo>
                  <a:lnTo>
                    <a:pt x="974788" y="38531"/>
                  </a:lnTo>
                  <a:lnTo>
                    <a:pt x="977074" y="27927"/>
                  </a:lnTo>
                  <a:lnTo>
                    <a:pt x="979360" y="16764"/>
                  </a:lnTo>
                  <a:lnTo>
                    <a:pt x="976312" y="13716"/>
                  </a:lnTo>
                  <a:lnTo>
                    <a:pt x="918298" y="13716"/>
                  </a:lnTo>
                  <a:lnTo>
                    <a:pt x="918298" y="22860"/>
                  </a:lnTo>
                  <a:lnTo>
                    <a:pt x="965644" y="22860"/>
                  </a:lnTo>
                  <a:lnTo>
                    <a:pt x="964234" y="31788"/>
                  </a:lnTo>
                  <a:lnTo>
                    <a:pt x="962406" y="40436"/>
                  </a:lnTo>
                  <a:lnTo>
                    <a:pt x="960285" y="49098"/>
                  </a:lnTo>
                  <a:lnTo>
                    <a:pt x="958024" y="58013"/>
                  </a:lnTo>
                  <a:lnTo>
                    <a:pt x="954976" y="58013"/>
                  </a:lnTo>
                  <a:lnTo>
                    <a:pt x="954976" y="67157"/>
                  </a:lnTo>
                  <a:lnTo>
                    <a:pt x="951433" y="76009"/>
                  </a:lnTo>
                  <a:lnTo>
                    <a:pt x="947648" y="84302"/>
                  </a:lnTo>
                  <a:lnTo>
                    <a:pt x="943305" y="92011"/>
                  </a:lnTo>
                  <a:lnTo>
                    <a:pt x="938110" y="99161"/>
                  </a:lnTo>
                  <a:lnTo>
                    <a:pt x="932014" y="108305"/>
                  </a:lnTo>
                  <a:lnTo>
                    <a:pt x="925918" y="112966"/>
                  </a:lnTo>
                  <a:lnTo>
                    <a:pt x="916774" y="112966"/>
                  </a:lnTo>
                  <a:lnTo>
                    <a:pt x="913777" y="109880"/>
                  </a:lnTo>
                  <a:lnTo>
                    <a:pt x="912202" y="108305"/>
                  </a:lnTo>
                  <a:lnTo>
                    <a:pt x="912202" y="99161"/>
                  </a:lnTo>
                  <a:lnTo>
                    <a:pt x="913726" y="94589"/>
                  </a:lnTo>
                  <a:lnTo>
                    <a:pt x="915250" y="88493"/>
                  </a:lnTo>
                  <a:lnTo>
                    <a:pt x="918298" y="82397"/>
                  </a:lnTo>
                  <a:lnTo>
                    <a:pt x="922870" y="77825"/>
                  </a:lnTo>
                  <a:lnTo>
                    <a:pt x="928966" y="73253"/>
                  </a:lnTo>
                  <a:lnTo>
                    <a:pt x="941158" y="67157"/>
                  </a:lnTo>
                  <a:lnTo>
                    <a:pt x="954976" y="67157"/>
                  </a:lnTo>
                  <a:lnTo>
                    <a:pt x="954976" y="58013"/>
                  </a:lnTo>
                  <a:lnTo>
                    <a:pt x="950302" y="58013"/>
                  </a:lnTo>
                  <a:lnTo>
                    <a:pt x="943444" y="58343"/>
                  </a:lnTo>
                  <a:lnTo>
                    <a:pt x="909154" y="76301"/>
                  </a:lnTo>
                  <a:lnTo>
                    <a:pt x="906106" y="83921"/>
                  </a:lnTo>
                  <a:lnTo>
                    <a:pt x="900010" y="96113"/>
                  </a:lnTo>
                  <a:lnTo>
                    <a:pt x="900010" y="108305"/>
                  </a:lnTo>
                  <a:lnTo>
                    <a:pt x="903058" y="114490"/>
                  </a:lnTo>
                  <a:lnTo>
                    <a:pt x="906106" y="117538"/>
                  </a:lnTo>
                  <a:lnTo>
                    <a:pt x="909154" y="122110"/>
                  </a:lnTo>
                  <a:lnTo>
                    <a:pt x="913726" y="123634"/>
                  </a:lnTo>
                  <a:lnTo>
                    <a:pt x="919822" y="123634"/>
                  </a:lnTo>
                  <a:lnTo>
                    <a:pt x="932116" y="120192"/>
                  </a:lnTo>
                  <a:lnTo>
                    <a:pt x="940320" y="112966"/>
                  </a:lnTo>
                  <a:lnTo>
                    <a:pt x="943838" y="109880"/>
                  </a:lnTo>
                  <a:lnTo>
                    <a:pt x="955014" y="92697"/>
                  </a:lnTo>
                  <a:lnTo>
                    <a:pt x="965644" y="68681"/>
                  </a:lnTo>
                  <a:lnTo>
                    <a:pt x="976185" y="70104"/>
                  </a:lnTo>
                  <a:lnTo>
                    <a:pt x="987171" y="72110"/>
                  </a:lnTo>
                  <a:lnTo>
                    <a:pt x="998423" y="74676"/>
                  </a:lnTo>
                  <a:lnTo>
                    <a:pt x="1009840" y="77825"/>
                  </a:lnTo>
                  <a:lnTo>
                    <a:pt x="1006119" y="92100"/>
                  </a:lnTo>
                  <a:lnTo>
                    <a:pt x="999553" y="105117"/>
                  </a:lnTo>
                  <a:lnTo>
                    <a:pt x="990117" y="116700"/>
                  </a:lnTo>
                  <a:lnTo>
                    <a:pt x="977836" y="126682"/>
                  </a:lnTo>
                  <a:lnTo>
                    <a:pt x="985456" y="134302"/>
                  </a:lnTo>
                  <a:lnTo>
                    <a:pt x="1012571" y="105803"/>
                  </a:lnTo>
                  <a:lnTo>
                    <a:pt x="1020508" y="82397"/>
                  </a:lnTo>
                  <a:lnTo>
                    <a:pt x="1032700" y="85445"/>
                  </a:lnTo>
                  <a:lnTo>
                    <a:pt x="1040320" y="88493"/>
                  </a:lnTo>
                  <a:lnTo>
                    <a:pt x="1042060" y="82397"/>
                  </a:lnTo>
                  <a:lnTo>
                    <a:pt x="1043368" y="77825"/>
                  </a:lnTo>
                  <a:close/>
                </a:path>
                <a:path w="1350009" h="137795">
                  <a:moveTo>
                    <a:pt x="1098321" y="65633"/>
                  </a:moveTo>
                  <a:lnTo>
                    <a:pt x="1058697" y="65633"/>
                  </a:lnTo>
                  <a:lnTo>
                    <a:pt x="1058697" y="74777"/>
                  </a:lnTo>
                  <a:lnTo>
                    <a:pt x="1098321" y="74777"/>
                  </a:lnTo>
                  <a:lnTo>
                    <a:pt x="1098321" y="65633"/>
                  </a:lnTo>
                  <a:close/>
                </a:path>
                <a:path w="1350009" h="137795">
                  <a:moveTo>
                    <a:pt x="1098321" y="45821"/>
                  </a:moveTo>
                  <a:lnTo>
                    <a:pt x="1058697" y="45821"/>
                  </a:lnTo>
                  <a:lnTo>
                    <a:pt x="1058697" y="54965"/>
                  </a:lnTo>
                  <a:lnTo>
                    <a:pt x="1098321" y="54965"/>
                  </a:lnTo>
                  <a:lnTo>
                    <a:pt x="1098321" y="45821"/>
                  </a:lnTo>
                  <a:close/>
                </a:path>
                <a:path w="1350009" h="137795">
                  <a:moveTo>
                    <a:pt x="1099845" y="86969"/>
                  </a:moveTo>
                  <a:lnTo>
                    <a:pt x="1089177" y="86969"/>
                  </a:lnTo>
                  <a:lnTo>
                    <a:pt x="1089177" y="96113"/>
                  </a:lnTo>
                  <a:lnTo>
                    <a:pt x="1089177" y="122110"/>
                  </a:lnTo>
                  <a:lnTo>
                    <a:pt x="1067841" y="122110"/>
                  </a:lnTo>
                  <a:lnTo>
                    <a:pt x="1067841" y="96113"/>
                  </a:lnTo>
                  <a:lnTo>
                    <a:pt x="1089177" y="96113"/>
                  </a:lnTo>
                  <a:lnTo>
                    <a:pt x="1089177" y="86969"/>
                  </a:lnTo>
                  <a:lnTo>
                    <a:pt x="1057173" y="86969"/>
                  </a:lnTo>
                  <a:lnTo>
                    <a:pt x="1057173" y="135826"/>
                  </a:lnTo>
                  <a:lnTo>
                    <a:pt x="1067841" y="135826"/>
                  </a:lnTo>
                  <a:lnTo>
                    <a:pt x="1067841" y="131254"/>
                  </a:lnTo>
                  <a:lnTo>
                    <a:pt x="1099845" y="131254"/>
                  </a:lnTo>
                  <a:lnTo>
                    <a:pt x="1099845" y="122110"/>
                  </a:lnTo>
                  <a:lnTo>
                    <a:pt x="1099845" y="96113"/>
                  </a:lnTo>
                  <a:lnTo>
                    <a:pt x="1099845" y="86969"/>
                  </a:lnTo>
                  <a:close/>
                </a:path>
                <a:path w="1350009" h="137795">
                  <a:moveTo>
                    <a:pt x="1099845" y="4572"/>
                  </a:moveTo>
                  <a:lnTo>
                    <a:pt x="1058697" y="4572"/>
                  </a:lnTo>
                  <a:lnTo>
                    <a:pt x="1058697" y="13716"/>
                  </a:lnTo>
                  <a:lnTo>
                    <a:pt x="1099845" y="13716"/>
                  </a:lnTo>
                  <a:lnTo>
                    <a:pt x="1099845" y="4572"/>
                  </a:lnTo>
                  <a:close/>
                </a:path>
                <a:path w="1350009" h="137795">
                  <a:moveTo>
                    <a:pt x="1104417" y="25908"/>
                  </a:moveTo>
                  <a:lnTo>
                    <a:pt x="1052512" y="25908"/>
                  </a:lnTo>
                  <a:lnTo>
                    <a:pt x="1052512" y="33528"/>
                  </a:lnTo>
                  <a:lnTo>
                    <a:pt x="1104417" y="33528"/>
                  </a:lnTo>
                  <a:lnTo>
                    <a:pt x="1104417" y="25908"/>
                  </a:lnTo>
                  <a:close/>
                </a:path>
                <a:path w="1350009" h="137795">
                  <a:moveTo>
                    <a:pt x="1159383" y="39624"/>
                  </a:moveTo>
                  <a:lnTo>
                    <a:pt x="1150137" y="33528"/>
                  </a:lnTo>
                  <a:lnTo>
                    <a:pt x="1147089" y="38100"/>
                  </a:lnTo>
                  <a:lnTo>
                    <a:pt x="1141031" y="44259"/>
                  </a:lnTo>
                  <a:lnTo>
                    <a:pt x="1105941" y="67157"/>
                  </a:lnTo>
                  <a:lnTo>
                    <a:pt x="1112037" y="74777"/>
                  </a:lnTo>
                  <a:lnTo>
                    <a:pt x="1118019" y="71945"/>
                  </a:lnTo>
                  <a:lnTo>
                    <a:pt x="1124419" y="68110"/>
                  </a:lnTo>
                  <a:lnTo>
                    <a:pt x="1131049" y="63461"/>
                  </a:lnTo>
                  <a:lnTo>
                    <a:pt x="1137945" y="58013"/>
                  </a:lnTo>
                  <a:lnTo>
                    <a:pt x="1144498" y="53441"/>
                  </a:lnTo>
                  <a:lnTo>
                    <a:pt x="1150327" y="48869"/>
                  </a:lnTo>
                  <a:lnTo>
                    <a:pt x="1155306" y="44297"/>
                  </a:lnTo>
                  <a:lnTo>
                    <a:pt x="1159383" y="39624"/>
                  </a:lnTo>
                  <a:close/>
                </a:path>
                <a:path w="1350009" h="137795">
                  <a:moveTo>
                    <a:pt x="1177671" y="61061"/>
                  </a:moveTo>
                  <a:lnTo>
                    <a:pt x="1168527" y="54965"/>
                  </a:lnTo>
                  <a:lnTo>
                    <a:pt x="1163599" y="59588"/>
                  </a:lnTo>
                  <a:lnTo>
                    <a:pt x="1157808" y="64490"/>
                  </a:lnTo>
                  <a:lnTo>
                    <a:pt x="1125372" y="86779"/>
                  </a:lnTo>
                  <a:lnTo>
                    <a:pt x="1105941" y="96113"/>
                  </a:lnTo>
                  <a:lnTo>
                    <a:pt x="1110513" y="103733"/>
                  </a:lnTo>
                  <a:lnTo>
                    <a:pt x="1147089" y="85445"/>
                  </a:lnTo>
                  <a:lnTo>
                    <a:pt x="1171613" y="66802"/>
                  </a:lnTo>
                  <a:lnTo>
                    <a:pt x="1177671" y="61061"/>
                  </a:lnTo>
                  <a:close/>
                </a:path>
                <a:path w="1350009" h="137795">
                  <a:moveTo>
                    <a:pt x="1194435" y="85445"/>
                  </a:moveTo>
                  <a:lnTo>
                    <a:pt x="1185291" y="79349"/>
                  </a:lnTo>
                  <a:lnTo>
                    <a:pt x="1177836" y="86233"/>
                  </a:lnTo>
                  <a:lnTo>
                    <a:pt x="1169085" y="93256"/>
                  </a:lnTo>
                  <a:lnTo>
                    <a:pt x="1135087" y="114642"/>
                  </a:lnTo>
                  <a:lnTo>
                    <a:pt x="1105941" y="126682"/>
                  </a:lnTo>
                  <a:lnTo>
                    <a:pt x="1108989" y="135826"/>
                  </a:lnTo>
                  <a:lnTo>
                    <a:pt x="1154709" y="116014"/>
                  </a:lnTo>
                  <a:lnTo>
                    <a:pt x="1186091" y="93421"/>
                  </a:lnTo>
                  <a:lnTo>
                    <a:pt x="1194435" y="85445"/>
                  </a:lnTo>
                  <a:close/>
                </a:path>
                <a:path w="1350009" h="137795">
                  <a:moveTo>
                    <a:pt x="1195959" y="41249"/>
                  </a:moveTo>
                  <a:lnTo>
                    <a:pt x="1188262" y="36360"/>
                  </a:lnTo>
                  <a:lnTo>
                    <a:pt x="1181290" y="31064"/>
                  </a:lnTo>
                  <a:lnTo>
                    <a:pt x="1175169" y="25514"/>
                  </a:lnTo>
                  <a:lnTo>
                    <a:pt x="1170051" y="19812"/>
                  </a:lnTo>
                  <a:lnTo>
                    <a:pt x="1162431" y="12192"/>
                  </a:lnTo>
                  <a:lnTo>
                    <a:pt x="1160094" y="9144"/>
                  </a:lnTo>
                  <a:lnTo>
                    <a:pt x="1157757" y="6096"/>
                  </a:lnTo>
                  <a:lnTo>
                    <a:pt x="1154709" y="0"/>
                  </a:lnTo>
                  <a:lnTo>
                    <a:pt x="1140993" y="0"/>
                  </a:lnTo>
                  <a:lnTo>
                    <a:pt x="1133538" y="12865"/>
                  </a:lnTo>
                  <a:lnTo>
                    <a:pt x="1124800" y="24015"/>
                  </a:lnTo>
                  <a:lnTo>
                    <a:pt x="1114628" y="33477"/>
                  </a:lnTo>
                  <a:lnTo>
                    <a:pt x="1102893" y="41249"/>
                  </a:lnTo>
                  <a:lnTo>
                    <a:pt x="1107465" y="48869"/>
                  </a:lnTo>
                  <a:lnTo>
                    <a:pt x="1141374" y="19812"/>
                  </a:lnTo>
                  <a:lnTo>
                    <a:pt x="1148613" y="9144"/>
                  </a:lnTo>
                  <a:lnTo>
                    <a:pt x="1151445" y="14846"/>
                  </a:lnTo>
                  <a:lnTo>
                    <a:pt x="1155293" y="20383"/>
                  </a:lnTo>
                  <a:lnTo>
                    <a:pt x="1160018" y="25654"/>
                  </a:lnTo>
                  <a:lnTo>
                    <a:pt x="1165479" y="30480"/>
                  </a:lnTo>
                  <a:lnTo>
                    <a:pt x="1171206" y="35928"/>
                  </a:lnTo>
                  <a:lnTo>
                    <a:pt x="1177099" y="40817"/>
                  </a:lnTo>
                  <a:lnTo>
                    <a:pt x="1183259" y="45135"/>
                  </a:lnTo>
                  <a:lnTo>
                    <a:pt x="1189863" y="48869"/>
                  </a:lnTo>
                  <a:lnTo>
                    <a:pt x="1195959" y="41249"/>
                  </a:lnTo>
                  <a:close/>
                </a:path>
                <a:path w="1350009" h="137795">
                  <a:moveTo>
                    <a:pt x="1220330" y="48869"/>
                  </a:moveTo>
                  <a:lnTo>
                    <a:pt x="1212710" y="18300"/>
                  </a:lnTo>
                  <a:lnTo>
                    <a:pt x="1203566" y="19824"/>
                  </a:lnTo>
                  <a:lnTo>
                    <a:pt x="1209662" y="51917"/>
                  </a:lnTo>
                  <a:lnTo>
                    <a:pt x="1220330" y="48869"/>
                  </a:lnTo>
                  <a:close/>
                </a:path>
                <a:path w="1350009" h="137795">
                  <a:moveTo>
                    <a:pt x="1269199" y="111455"/>
                  </a:moveTo>
                  <a:lnTo>
                    <a:pt x="1259954" y="105257"/>
                  </a:lnTo>
                  <a:lnTo>
                    <a:pt x="1256906" y="108305"/>
                  </a:lnTo>
                  <a:lnTo>
                    <a:pt x="1252334" y="111455"/>
                  </a:lnTo>
                  <a:lnTo>
                    <a:pt x="1240142" y="120599"/>
                  </a:lnTo>
                  <a:lnTo>
                    <a:pt x="1235570" y="123647"/>
                  </a:lnTo>
                  <a:lnTo>
                    <a:pt x="1230998" y="125171"/>
                  </a:lnTo>
                  <a:lnTo>
                    <a:pt x="1237094" y="132791"/>
                  </a:lnTo>
                  <a:lnTo>
                    <a:pt x="1241666" y="129743"/>
                  </a:lnTo>
                  <a:lnTo>
                    <a:pt x="1247762" y="126695"/>
                  </a:lnTo>
                  <a:lnTo>
                    <a:pt x="1259954" y="117551"/>
                  </a:lnTo>
                  <a:lnTo>
                    <a:pt x="1266151" y="114503"/>
                  </a:lnTo>
                  <a:lnTo>
                    <a:pt x="1269199" y="111455"/>
                  </a:lnTo>
                  <a:close/>
                </a:path>
                <a:path w="1350009" h="137795">
                  <a:moveTo>
                    <a:pt x="1345399" y="10680"/>
                  </a:moveTo>
                  <a:lnTo>
                    <a:pt x="1292059" y="10680"/>
                  </a:lnTo>
                  <a:lnTo>
                    <a:pt x="1292059" y="12"/>
                  </a:lnTo>
                  <a:lnTo>
                    <a:pt x="1279867" y="12"/>
                  </a:lnTo>
                  <a:lnTo>
                    <a:pt x="1279867" y="10680"/>
                  </a:lnTo>
                  <a:lnTo>
                    <a:pt x="1227950" y="10680"/>
                  </a:lnTo>
                  <a:lnTo>
                    <a:pt x="1227950" y="64109"/>
                  </a:lnTo>
                  <a:lnTo>
                    <a:pt x="1221092" y="67297"/>
                  </a:lnTo>
                  <a:lnTo>
                    <a:pt x="1207376" y="73113"/>
                  </a:lnTo>
                  <a:lnTo>
                    <a:pt x="1200518" y="76301"/>
                  </a:lnTo>
                  <a:lnTo>
                    <a:pt x="1202042" y="85445"/>
                  </a:lnTo>
                  <a:lnTo>
                    <a:pt x="1207782" y="83108"/>
                  </a:lnTo>
                  <a:lnTo>
                    <a:pt x="1213662" y="80492"/>
                  </a:lnTo>
                  <a:lnTo>
                    <a:pt x="1219835" y="77304"/>
                  </a:lnTo>
                  <a:lnTo>
                    <a:pt x="1226426" y="73253"/>
                  </a:lnTo>
                  <a:lnTo>
                    <a:pt x="1223289" y="88442"/>
                  </a:lnTo>
                  <a:lnTo>
                    <a:pt x="1218425" y="102069"/>
                  </a:lnTo>
                  <a:lnTo>
                    <a:pt x="1211859" y="114261"/>
                  </a:lnTo>
                  <a:lnTo>
                    <a:pt x="1203566" y="125171"/>
                  </a:lnTo>
                  <a:lnTo>
                    <a:pt x="1209662" y="132791"/>
                  </a:lnTo>
                  <a:lnTo>
                    <a:pt x="1230998" y="97637"/>
                  </a:lnTo>
                  <a:lnTo>
                    <a:pt x="1238504" y="54698"/>
                  </a:lnTo>
                  <a:lnTo>
                    <a:pt x="1238618" y="18300"/>
                  </a:lnTo>
                  <a:lnTo>
                    <a:pt x="1345399" y="18300"/>
                  </a:lnTo>
                  <a:lnTo>
                    <a:pt x="1345399" y="10680"/>
                  </a:lnTo>
                  <a:close/>
                </a:path>
                <a:path w="1350009" h="137795">
                  <a:moveTo>
                    <a:pt x="1348447" y="125171"/>
                  </a:moveTo>
                  <a:lnTo>
                    <a:pt x="1343875" y="122123"/>
                  </a:lnTo>
                  <a:lnTo>
                    <a:pt x="1331683" y="116027"/>
                  </a:lnTo>
                  <a:lnTo>
                    <a:pt x="1325587" y="111455"/>
                  </a:lnTo>
                  <a:lnTo>
                    <a:pt x="1321015" y="108305"/>
                  </a:lnTo>
                  <a:lnTo>
                    <a:pt x="1317967" y="105257"/>
                  </a:lnTo>
                  <a:lnTo>
                    <a:pt x="1310347" y="111455"/>
                  </a:lnTo>
                  <a:lnTo>
                    <a:pt x="1313395" y="114503"/>
                  </a:lnTo>
                  <a:lnTo>
                    <a:pt x="1317967" y="117551"/>
                  </a:lnTo>
                  <a:lnTo>
                    <a:pt x="1324063" y="122123"/>
                  </a:lnTo>
                  <a:lnTo>
                    <a:pt x="1331683" y="126695"/>
                  </a:lnTo>
                  <a:lnTo>
                    <a:pt x="1336255" y="131267"/>
                  </a:lnTo>
                  <a:lnTo>
                    <a:pt x="1340827" y="132791"/>
                  </a:lnTo>
                  <a:lnTo>
                    <a:pt x="1348447" y="125171"/>
                  </a:lnTo>
                  <a:close/>
                </a:path>
                <a:path w="1350009" h="137795">
                  <a:moveTo>
                    <a:pt x="1349971" y="67157"/>
                  </a:moveTo>
                  <a:lnTo>
                    <a:pt x="1347431" y="65633"/>
                  </a:lnTo>
                  <a:lnTo>
                    <a:pt x="1342351" y="62585"/>
                  </a:lnTo>
                  <a:lnTo>
                    <a:pt x="1334731" y="59537"/>
                  </a:lnTo>
                  <a:lnTo>
                    <a:pt x="1330159" y="54965"/>
                  </a:lnTo>
                  <a:lnTo>
                    <a:pt x="1336255" y="51917"/>
                  </a:lnTo>
                  <a:lnTo>
                    <a:pt x="1340827" y="48869"/>
                  </a:lnTo>
                  <a:lnTo>
                    <a:pt x="1342351" y="47345"/>
                  </a:lnTo>
                  <a:lnTo>
                    <a:pt x="1336255" y="42773"/>
                  </a:lnTo>
                  <a:lnTo>
                    <a:pt x="1327124" y="48856"/>
                  </a:lnTo>
                  <a:lnTo>
                    <a:pt x="1324063" y="51917"/>
                  </a:lnTo>
                  <a:lnTo>
                    <a:pt x="1319491" y="48488"/>
                  </a:lnTo>
                  <a:lnTo>
                    <a:pt x="1319491" y="59537"/>
                  </a:lnTo>
                  <a:lnTo>
                    <a:pt x="1317967" y="59537"/>
                  </a:lnTo>
                  <a:lnTo>
                    <a:pt x="1317967" y="67157"/>
                  </a:lnTo>
                  <a:lnTo>
                    <a:pt x="1317967" y="76301"/>
                  </a:lnTo>
                  <a:lnTo>
                    <a:pt x="1317967" y="83921"/>
                  </a:lnTo>
                  <a:lnTo>
                    <a:pt x="1317967" y="93065"/>
                  </a:lnTo>
                  <a:lnTo>
                    <a:pt x="1266151" y="93065"/>
                  </a:lnTo>
                  <a:lnTo>
                    <a:pt x="1266151" y="83921"/>
                  </a:lnTo>
                  <a:lnTo>
                    <a:pt x="1317967" y="83921"/>
                  </a:lnTo>
                  <a:lnTo>
                    <a:pt x="1317967" y="76301"/>
                  </a:lnTo>
                  <a:lnTo>
                    <a:pt x="1266151" y="76301"/>
                  </a:lnTo>
                  <a:lnTo>
                    <a:pt x="1266151" y="67157"/>
                  </a:lnTo>
                  <a:lnTo>
                    <a:pt x="1317967" y="67157"/>
                  </a:lnTo>
                  <a:lnTo>
                    <a:pt x="1317967" y="59537"/>
                  </a:lnTo>
                  <a:lnTo>
                    <a:pt x="1267675" y="59537"/>
                  </a:lnTo>
                  <a:lnTo>
                    <a:pt x="1274013" y="54698"/>
                  </a:lnTo>
                  <a:lnTo>
                    <a:pt x="1276896" y="51917"/>
                  </a:lnTo>
                  <a:lnTo>
                    <a:pt x="1279486" y="49428"/>
                  </a:lnTo>
                  <a:lnTo>
                    <a:pt x="1284389" y="43853"/>
                  </a:lnTo>
                  <a:lnTo>
                    <a:pt x="1289011" y="38112"/>
                  </a:lnTo>
                  <a:lnTo>
                    <a:pt x="1298155" y="38112"/>
                  </a:lnTo>
                  <a:lnTo>
                    <a:pt x="1302778" y="43637"/>
                  </a:lnTo>
                  <a:lnTo>
                    <a:pt x="1307680" y="48856"/>
                  </a:lnTo>
                  <a:lnTo>
                    <a:pt x="1313154" y="54063"/>
                  </a:lnTo>
                  <a:lnTo>
                    <a:pt x="1319491" y="59537"/>
                  </a:lnTo>
                  <a:lnTo>
                    <a:pt x="1319491" y="48488"/>
                  </a:lnTo>
                  <a:lnTo>
                    <a:pt x="1317967" y="47345"/>
                  </a:lnTo>
                  <a:lnTo>
                    <a:pt x="1313395" y="42773"/>
                  </a:lnTo>
                  <a:lnTo>
                    <a:pt x="1310347" y="38112"/>
                  </a:lnTo>
                  <a:lnTo>
                    <a:pt x="1342351" y="38112"/>
                  </a:lnTo>
                  <a:lnTo>
                    <a:pt x="1342351" y="30492"/>
                  </a:lnTo>
                  <a:lnTo>
                    <a:pt x="1292059" y="30492"/>
                  </a:lnTo>
                  <a:lnTo>
                    <a:pt x="1295107" y="24396"/>
                  </a:lnTo>
                  <a:lnTo>
                    <a:pt x="1295107" y="22872"/>
                  </a:lnTo>
                  <a:lnTo>
                    <a:pt x="1284439" y="21348"/>
                  </a:lnTo>
                  <a:lnTo>
                    <a:pt x="1282915" y="24396"/>
                  </a:lnTo>
                  <a:lnTo>
                    <a:pt x="1282915" y="27444"/>
                  </a:lnTo>
                  <a:lnTo>
                    <a:pt x="1281391" y="30492"/>
                  </a:lnTo>
                  <a:lnTo>
                    <a:pt x="1246238" y="30492"/>
                  </a:lnTo>
                  <a:lnTo>
                    <a:pt x="1246238" y="38112"/>
                  </a:lnTo>
                  <a:lnTo>
                    <a:pt x="1276819" y="38112"/>
                  </a:lnTo>
                  <a:lnTo>
                    <a:pt x="1273771" y="42773"/>
                  </a:lnTo>
                  <a:lnTo>
                    <a:pt x="1269199" y="47345"/>
                  </a:lnTo>
                  <a:lnTo>
                    <a:pt x="1263103" y="51917"/>
                  </a:lnTo>
                  <a:lnTo>
                    <a:pt x="1250810" y="42773"/>
                  </a:lnTo>
                  <a:lnTo>
                    <a:pt x="1246238" y="48869"/>
                  </a:lnTo>
                  <a:lnTo>
                    <a:pt x="1256906" y="56489"/>
                  </a:lnTo>
                  <a:lnTo>
                    <a:pt x="1250810" y="61061"/>
                  </a:lnTo>
                  <a:lnTo>
                    <a:pt x="1246238" y="64109"/>
                  </a:lnTo>
                  <a:lnTo>
                    <a:pt x="1240142" y="67157"/>
                  </a:lnTo>
                  <a:lnTo>
                    <a:pt x="1244714" y="73253"/>
                  </a:lnTo>
                  <a:lnTo>
                    <a:pt x="1250810" y="70205"/>
                  </a:lnTo>
                  <a:lnTo>
                    <a:pt x="1255382" y="67157"/>
                  </a:lnTo>
                  <a:lnTo>
                    <a:pt x="1255382" y="100685"/>
                  </a:lnTo>
                  <a:lnTo>
                    <a:pt x="1284439" y="100685"/>
                  </a:lnTo>
                  <a:lnTo>
                    <a:pt x="1284439" y="125171"/>
                  </a:lnTo>
                  <a:lnTo>
                    <a:pt x="1282915" y="126695"/>
                  </a:lnTo>
                  <a:lnTo>
                    <a:pt x="1267675" y="126695"/>
                  </a:lnTo>
                  <a:lnTo>
                    <a:pt x="1269199" y="135839"/>
                  </a:lnTo>
                  <a:lnTo>
                    <a:pt x="1290535" y="135839"/>
                  </a:lnTo>
                  <a:lnTo>
                    <a:pt x="1295107" y="131267"/>
                  </a:lnTo>
                  <a:lnTo>
                    <a:pt x="1296631" y="128219"/>
                  </a:lnTo>
                  <a:lnTo>
                    <a:pt x="1296631" y="100685"/>
                  </a:lnTo>
                  <a:lnTo>
                    <a:pt x="1328635" y="100685"/>
                  </a:lnTo>
                  <a:lnTo>
                    <a:pt x="1328635" y="65633"/>
                  </a:lnTo>
                  <a:lnTo>
                    <a:pt x="1337779" y="71729"/>
                  </a:lnTo>
                  <a:lnTo>
                    <a:pt x="1343875" y="73253"/>
                  </a:lnTo>
                  <a:lnTo>
                    <a:pt x="1349971" y="6715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2" name="object 52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7103745" y="5035676"/>
              <a:ext cx="112871" cy="122110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7242524" y="5034153"/>
              <a:ext cx="126587" cy="123634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7391971" y="5031105"/>
              <a:ext cx="134302" cy="126682"/>
            </a:xfrm>
            <a:prstGeom prst="rect">
              <a:avLst/>
            </a:prstGeom>
          </p:spPr>
        </p:pic>
        <p:sp>
          <p:nvSpPr>
            <p:cNvPr id="55" name="object 55"/>
            <p:cNvSpPr/>
            <p:nvPr/>
          </p:nvSpPr>
          <p:spPr>
            <a:xfrm>
              <a:off x="7546085" y="5119592"/>
              <a:ext cx="40005" cy="38735"/>
            </a:xfrm>
            <a:custGeom>
              <a:avLst/>
              <a:gdLst/>
              <a:ahLst/>
              <a:cxnLst/>
              <a:rect l="l" t="t" r="r" b="b"/>
              <a:pathLst>
                <a:path w="40004" h="38735">
                  <a:moveTo>
                    <a:pt x="25908" y="38195"/>
                  </a:moveTo>
                  <a:lnTo>
                    <a:pt x="13716" y="38195"/>
                  </a:lnTo>
                  <a:lnTo>
                    <a:pt x="9144" y="36671"/>
                  </a:lnTo>
                  <a:lnTo>
                    <a:pt x="1524" y="29051"/>
                  </a:lnTo>
                  <a:lnTo>
                    <a:pt x="0" y="24479"/>
                  </a:lnTo>
                  <a:lnTo>
                    <a:pt x="0" y="13716"/>
                  </a:lnTo>
                  <a:lnTo>
                    <a:pt x="1524" y="9144"/>
                  </a:lnTo>
                  <a:lnTo>
                    <a:pt x="9144" y="1524"/>
                  </a:lnTo>
                  <a:lnTo>
                    <a:pt x="13716" y="0"/>
                  </a:lnTo>
                  <a:lnTo>
                    <a:pt x="25908" y="0"/>
                  </a:lnTo>
                  <a:lnTo>
                    <a:pt x="30480" y="1524"/>
                  </a:lnTo>
                  <a:lnTo>
                    <a:pt x="36576" y="7620"/>
                  </a:lnTo>
                  <a:lnTo>
                    <a:pt x="16764" y="7620"/>
                  </a:lnTo>
                  <a:lnTo>
                    <a:pt x="13716" y="9144"/>
                  </a:lnTo>
                  <a:lnTo>
                    <a:pt x="9144" y="13716"/>
                  </a:lnTo>
                  <a:lnTo>
                    <a:pt x="9144" y="24479"/>
                  </a:lnTo>
                  <a:lnTo>
                    <a:pt x="13716" y="29051"/>
                  </a:lnTo>
                  <a:lnTo>
                    <a:pt x="16764" y="30575"/>
                  </a:lnTo>
                  <a:lnTo>
                    <a:pt x="36576" y="30575"/>
                  </a:lnTo>
                  <a:lnTo>
                    <a:pt x="30480" y="36671"/>
                  </a:lnTo>
                  <a:lnTo>
                    <a:pt x="25908" y="38195"/>
                  </a:lnTo>
                  <a:close/>
                </a:path>
                <a:path w="40004" h="38735">
                  <a:moveTo>
                    <a:pt x="36576" y="30575"/>
                  </a:moveTo>
                  <a:lnTo>
                    <a:pt x="22860" y="30575"/>
                  </a:lnTo>
                  <a:lnTo>
                    <a:pt x="25908" y="29051"/>
                  </a:lnTo>
                  <a:lnTo>
                    <a:pt x="30480" y="24479"/>
                  </a:lnTo>
                  <a:lnTo>
                    <a:pt x="30480" y="13716"/>
                  </a:lnTo>
                  <a:lnTo>
                    <a:pt x="25908" y="9144"/>
                  </a:lnTo>
                  <a:lnTo>
                    <a:pt x="22860" y="7620"/>
                  </a:lnTo>
                  <a:lnTo>
                    <a:pt x="36576" y="7620"/>
                  </a:lnTo>
                  <a:lnTo>
                    <a:pt x="38100" y="9144"/>
                  </a:lnTo>
                  <a:lnTo>
                    <a:pt x="39624" y="13716"/>
                  </a:lnTo>
                  <a:lnTo>
                    <a:pt x="39624" y="24479"/>
                  </a:lnTo>
                  <a:lnTo>
                    <a:pt x="38100" y="29051"/>
                  </a:lnTo>
                  <a:lnTo>
                    <a:pt x="36576" y="3057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6" name="object 56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5396769" y="5252371"/>
              <a:ext cx="913733" cy="138874"/>
            </a:xfrm>
            <a:prstGeom prst="rect">
              <a:avLst/>
            </a:prstGeom>
          </p:spPr>
        </p:pic>
        <p:sp>
          <p:nvSpPr>
            <p:cNvPr id="57" name="object 57"/>
            <p:cNvSpPr/>
            <p:nvPr/>
          </p:nvSpPr>
          <p:spPr>
            <a:xfrm>
              <a:off x="6324206" y="5255425"/>
              <a:ext cx="125095" cy="134620"/>
            </a:xfrm>
            <a:custGeom>
              <a:avLst/>
              <a:gdLst/>
              <a:ahLst/>
              <a:cxnLst/>
              <a:rect l="l" t="t" r="r" b="b"/>
              <a:pathLst>
                <a:path w="125095" h="134620">
                  <a:moveTo>
                    <a:pt x="68681" y="0"/>
                  </a:moveTo>
                  <a:lnTo>
                    <a:pt x="56489" y="0"/>
                  </a:lnTo>
                  <a:lnTo>
                    <a:pt x="56489" y="22948"/>
                  </a:lnTo>
                  <a:lnTo>
                    <a:pt x="68681" y="22948"/>
                  </a:lnTo>
                  <a:lnTo>
                    <a:pt x="68681" y="0"/>
                  </a:lnTo>
                  <a:close/>
                </a:path>
                <a:path w="125095" h="134620">
                  <a:moveTo>
                    <a:pt x="125069" y="23456"/>
                  </a:moveTo>
                  <a:lnTo>
                    <a:pt x="114401" y="23456"/>
                  </a:lnTo>
                  <a:lnTo>
                    <a:pt x="114401" y="32346"/>
                  </a:lnTo>
                  <a:lnTo>
                    <a:pt x="114401" y="79336"/>
                  </a:lnTo>
                  <a:lnTo>
                    <a:pt x="68681" y="79336"/>
                  </a:lnTo>
                  <a:lnTo>
                    <a:pt x="68681" y="32346"/>
                  </a:lnTo>
                  <a:lnTo>
                    <a:pt x="114401" y="32346"/>
                  </a:lnTo>
                  <a:lnTo>
                    <a:pt x="114401" y="23456"/>
                  </a:lnTo>
                  <a:lnTo>
                    <a:pt x="56489" y="23456"/>
                  </a:lnTo>
                  <a:lnTo>
                    <a:pt x="56489" y="32346"/>
                  </a:lnTo>
                  <a:lnTo>
                    <a:pt x="56489" y="79336"/>
                  </a:lnTo>
                  <a:lnTo>
                    <a:pt x="12192" y="79336"/>
                  </a:lnTo>
                  <a:lnTo>
                    <a:pt x="12192" y="32346"/>
                  </a:lnTo>
                  <a:lnTo>
                    <a:pt x="56489" y="32346"/>
                  </a:lnTo>
                  <a:lnTo>
                    <a:pt x="56489" y="23456"/>
                  </a:lnTo>
                  <a:lnTo>
                    <a:pt x="0" y="23456"/>
                  </a:lnTo>
                  <a:lnTo>
                    <a:pt x="0" y="32346"/>
                  </a:lnTo>
                  <a:lnTo>
                    <a:pt x="0" y="79336"/>
                  </a:lnTo>
                  <a:lnTo>
                    <a:pt x="0" y="86956"/>
                  </a:lnTo>
                  <a:lnTo>
                    <a:pt x="0" y="94576"/>
                  </a:lnTo>
                  <a:lnTo>
                    <a:pt x="12192" y="94576"/>
                  </a:lnTo>
                  <a:lnTo>
                    <a:pt x="12192" y="86956"/>
                  </a:lnTo>
                  <a:lnTo>
                    <a:pt x="56489" y="86956"/>
                  </a:lnTo>
                  <a:lnTo>
                    <a:pt x="56489" y="134302"/>
                  </a:lnTo>
                  <a:lnTo>
                    <a:pt x="68681" y="134302"/>
                  </a:lnTo>
                  <a:lnTo>
                    <a:pt x="68681" y="86956"/>
                  </a:lnTo>
                  <a:lnTo>
                    <a:pt x="114401" y="86956"/>
                  </a:lnTo>
                  <a:lnTo>
                    <a:pt x="114401" y="94678"/>
                  </a:lnTo>
                  <a:lnTo>
                    <a:pt x="125069" y="94678"/>
                  </a:lnTo>
                  <a:lnTo>
                    <a:pt x="125069" y="86956"/>
                  </a:lnTo>
                  <a:lnTo>
                    <a:pt x="125069" y="79336"/>
                  </a:lnTo>
                  <a:lnTo>
                    <a:pt x="125069" y="32346"/>
                  </a:lnTo>
                  <a:lnTo>
                    <a:pt x="125069" y="32092"/>
                  </a:lnTo>
                  <a:lnTo>
                    <a:pt x="125069" y="2345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8" name="object 58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6473761" y="5250846"/>
              <a:ext cx="134207" cy="135826"/>
            </a:xfrm>
            <a:prstGeom prst="rect">
              <a:avLst/>
            </a:prstGeom>
          </p:spPr>
        </p:pic>
        <p:sp>
          <p:nvSpPr>
            <p:cNvPr id="59" name="object 59"/>
            <p:cNvSpPr/>
            <p:nvPr/>
          </p:nvSpPr>
          <p:spPr>
            <a:xfrm>
              <a:off x="6629304" y="5348573"/>
              <a:ext cx="41275" cy="38100"/>
            </a:xfrm>
            <a:custGeom>
              <a:avLst/>
              <a:gdLst/>
              <a:ahLst/>
              <a:cxnLst/>
              <a:rect l="l" t="t" r="r" b="b"/>
              <a:pathLst>
                <a:path w="41275" h="38100">
                  <a:moveTo>
                    <a:pt x="25908" y="38100"/>
                  </a:moveTo>
                  <a:lnTo>
                    <a:pt x="15240" y="38100"/>
                  </a:lnTo>
                  <a:lnTo>
                    <a:pt x="10668" y="36576"/>
                  </a:lnTo>
                  <a:lnTo>
                    <a:pt x="6096" y="33528"/>
                  </a:lnTo>
                  <a:lnTo>
                    <a:pt x="0" y="24384"/>
                  </a:lnTo>
                  <a:lnTo>
                    <a:pt x="0" y="13716"/>
                  </a:lnTo>
                  <a:lnTo>
                    <a:pt x="3048" y="9144"/>
                  </a:lnTo>
                  <a:lnTo>
                    <a:pt x="10668" y="1524"/>
                  </a:lnTo>
                  <a:lnTo>
                    <a:pt x="15240" y="0"/>
                  </a:lnTo>
                  <a:lnTo>
                    <a:pt x="25908" y="0"/>
                  </a:lnTo>
                  <a:lnTo>
                    <a:pt x="30480" y="1524"/>
                  </a:lnTo>
                  <a:lnTo>
                    <a:pt x="35052" y="6096"/>
                  </a:lnTo>
                  <a:lnTo>
                    <a:pt x="37338" y="7620"/>
                  </a:lnTo>
                  <a:lnTo>
                    <a:pt x="18288" y="7620"/>
                  </a:lnTo>
                  <a:lnTo>
                    <a:pt x="12192" y="10668"/>
                  </a:lnTo>
                  <a:lnTo>
                    <a:pt x="9144" y="16764"/>
                  </a:lnTo>
                  <a:lnTo>
                    <a:pt x="9144" y="22860"/>
                  </a:lnTo>
                  <a:lnTo>
                    <a:pt x="10668" y="24384"/>
                  </a:lnTo>
                  <a:lnTo>
                    <a:pt x="12192" y="27432"/>
                  </a:lnTo>
                  <a:lnTo>
                    <a:pt x="18288" y="30480"/>
                  </a:lnTo>
                  <a:lnTo>
                    <a:pt x="38100" y="30480"/>
                  </a:lnTo>
                  <a:lnTo>
                    <a:pt x="35052" y="33528"/>
                  </a:lnTo>
                  <a:lnTo>
                    <a:pt x="30480" y="36576"/>
                  </a:lnTo>
                  <a:lnTo>
                    <a:pt x="25908" y="38100"/>
                  </a:lnTo>
                  <a:close/>
                </a:path>
                <a:path w="41275" h="38100">
                  <a:moveTo>
                    <a:pt x="38100" y="30480"/>
                  </a:moveTo>
                  <a:lnTo>
                    <a:pt x="24384" y="30480"/>
                  </a:lnTo>
                  <a:lnTo>
                    <a:pt x="25908" y="28956"/>
                  </a:lnTo>
                  <a:lnTo>
                    <a:pt x="28956" y="27432"/>
                  </a:lnTo>
                  <a:lnTo>
                    <a:pt x="30480" y="24384"/>
                  </a:lnTo>
                  <a:lnTo>
                    <a:pt x="32004" y="22860"/>
                  </a:lnTo>
                  <a:lnTo>
                    <a:pt x="32004" y="16764"/>
                  </a:lnTo>
                  <a:lnTo>
                    <a:pt x="28956" y="10668"/>
                  </a:lnTo>
                  <a:lnTo>
                    <a:pt x="25908" y="9144"/>
                  </a:lnTo>
                  <a:lnTo>
                    <a:pt x="24384" y="7620"/>
                  </a:lnTo>
                  <a:lnTo>
                    <a:pt x="37338" y="7620"/>
                  </a:lnTo>
                  <a:lnTo>
                    <a:pt x="39624" y="9144"/>
                  </a:lnTo>
                  <a:lnTo>
                    <a:pt x="41148" y="13716"/>
                  </a:lnTo>
                  <a:lnTo>
                    <a:pt x="41148" y="24384"/>
                  </a:lnTo>
                  <a:lnTo>
                    <a:pt x="39624" y="28956"/>
                  </a:lnTo>
                  <a:lnTo>
                    <a:pt x="38100" y="3048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0" name="object 60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5410486" y="5482780"/>
              <a:ext cx="1813750" cy="137350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5410486" y="5711761"/>
              <a:ext cx="594931" cy="13735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43484" y="370332"/>
            <a:ext cx="9827260" cy="6833870"/>
            <a:chOff x="443484" y="370332"/>
            <a:chExt cx="9827260" cy="6833870"/>
          </a:xfrm>
        </p:grpSpPr>
        <p:sp>
          <p:nvSpPr>
            <p:cNvPr id="3" name="object 3"/>
            <p:cNvSpPr/>
            <p:nvPr/>
          </p:nvSpPr>
          <p:spPr>
            <a:xfrm>
              <a:off x="443484" y="370332"/>
              <a:ext cx="9827260" cy="6833870"/>
            </a:xfrm>
            <a:custGeom>
              <a:avLst/>
              <a:gdLst/>
              <a:ahLst/>
              <a:cxnLst/>
              <a:rect l="l" t="t" r="r" b="b"/>
              <a:pathLst>
                <a:path w="9827260" h="6833870">
                  <a:moveTo>
                    <a:pt x="9826751" y="6833616"/>
                  </a:moveTo>
                  <a:lnTo>
                    <a:pt x="0" y="6833616"/>
                  </a:lnTo>
                  <a:lnTo>
                    <a:pt x="0" y="0"/>
                  </a:lnTo>
                  <a:lnTo>
                    <a:pt x="9826751" y="0"/>
                  </a:lnTo>
                  <a:lnTo>
                    <a:pt x="9826751" y="6833616"/>
                  </a:lnTo>
                  <a:close/>
                </a:path>
              </a:pathLst>
            </a:custGeom>
            <a:solidFill>
              <a:srgbClr val="F4F4D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573500" y="4841843"/>
              <a:ext cx="9568815" cy="2214880"/>
            </a:xfrm>
            <a:custGeom>
              <a:avLst/>
              <a:gdLst/>
              <a:ahLst/>
              <a:cxnLst/>
              <a:rect l="l" t="t" r="r" b="b"/>
              <a:pathLst>
                <a:path w="9568815" h="2214879">
                  <a:moveTo>
                    <a:pt x="0" y="0"/>
                  </a:moveTo>
                  <a:lnTo>
                    <a:pt x="9568815" y="0"/>
                  </a:lnTo>
                  <a:lnTo>
                    <a:pt x="9568815" y="2214372"/>
                  </a:lnTo>
                  <a:lnTo>
                    <a:pt x="0" y="2214372"/>
                  </a:lnTo>
                  <a:lnTo>
                    <a:pt x="0" y="0"/>
                  </a:lnTo>
                  <a:close/>
                </a:path>
              </a:pathLst>
            </a:custGeom>
            <a:ln w="10677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04825" y="469677"/>
              <a:ext cx="85439" cy="111347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0076" y="494061"/>
              <a:ext cx="77819" cy="90011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710184" y="560832"/>
              <a:ext cx="18415" cy="21590"/>
            </a:xfrm>
            <a:custGeom>
              <a:avLst/>
              <a:gdLst/>
              <a:ahLst/>
              <a:cxnLst/>
              <a:rect l="l" t="t" r="r" b="b"/>
              <a:pathLst>
                <a:path w="18415" h="21590">
                  <a:moveTo>
                    <a:pt x="18288" y="21335"/>
                  </a:moveTo>
                  <a:lnTo>
                    <a:pt x="0" y="21335"/>
                  </a:lnTo>
                  <a:lnTo>
                    <a:pt x="0" y="0"/>
                  </a:lnTo>
                  <a:lnTo>
                    <a:pt x="18288" y="0"/>
                  </a:lnTo>
                  <a:lnTo>
                    <a:pt x="18288" y="2133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3427" y="466629"/>
              <a:ext cx="79343" cy="117443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54106" y="469677"/>
              <a:ext cx="71723" cy="114395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080659" y="463581"/>
              <a:ext cx="265366" cy="120491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372028" y="472725"/>
              <a:ext cx="289750" cy="140398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716737" y="454437"/>
              <a:ext cx="459105" cy="135826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2596134" y="881729"/>
              <a:ext cx="5523865" cy="3722370"/>
            </a:xfrm>
            <a:custGeom>
              <a:avLst/>
              <a:gdLst/>
              <a:ahLst/>
              <a:cxnLst/>
              <a:rect l="l" t="t" r="r" b="b"/>
              <a:pathLst>
                <a:path w="5523865" h="3722370">
                  <a:moveTo>
                    <a:pt x="0" y="0"/>
                  </a:moveTo>
                  <a:lnTo>
                    <a:pt x="2890646" y="0"/>
                  </a:lnTo>
                  <a:lnTo>
                    <a:pt x="2890646" y="2957512"/>
                  </a:lnTo>
                  <a:lnTo>
                    <a:pt x="0" y="2957512"/>
                  </a:lnTo>
                  <a:lnTo>
                    <a:pt x="0" y="0"/>
                  </a:lnTo>
                  <a:close/>
                </a:path>
                <a:path w="5523865" h="3722370">
                  <a:moveTo>
                    <a:pt x="2899791" y="0"/>
                  </a:moveTo>
                  <a:lnTo>
                    <a:pt x="5523452" y="0"/>
                  </a:lnTo>
                  <a:lnTo>
                    <a:pt x="5523452" y="2957512"/>
                  </a:lnTo>
                  <a:lnTo>
                    <a:pt x="2899791" y="2957512"/>
                  </a:lnTo>
                  <a:lnTo>
                    <a:pt x="2899791" y="0"/>
                  </a:lnTo>
                  <a:close/>
                </a:path>
                <a:path w="5523865" h="3722370">
                  <a:moveTo>
                    <a:pt x="0" y="2968180"/>
                  </a:moveTo>
                  <a:lnTo>
                    <a:pt x="2890646" y="2968180"/>
                  </a:lnTo>
                  <a:lnTo>
                    <a:pt x="2890646" y="3683888"/>
                  </a:lnTo>
                  <a:lnTo>
                    <a:pt x="0" y="3683888"/>
                  </a:lnTo>
                  <a:lnTo>
                    <a:pt x="0" y="2968180"/>
                  </a:lnTo>
                  <a:close/>
                </a:path>
                <a:path w="5523865" h="3722370">
                  <a:moveTo>
                    <a:pt x="2899791" y="2968180"/>
                  </a:moveTo>
                  <a:lnTo>
                    <a:pt x="5523452" y="2968180"/>
                  </a:lnTo>
                  <a:lnTo>
                    <a:pt x="5523452" y="3683888"/>
                  </a:lnTo>
                  <a:lnTo>
                    <a:pt x="2899791" y="3683888"/>
                  </a:lnTo>
                  <a:lnTo>
                    <a:pt x="2899791" y="2968180"/>
                  </a:lnTo>
                  <a:close/>
                </a:path>
                <a:path w="5523865" h="3722370">
                  <a:moveTo>
                    <a:pt x="0" y="3693033"/>
                  </a:moveTo>
                  <a:lnTo>
                    <a:pt x="2890646" y="3693033"/>
                  </a:lnTo>
                  <a:lnTo>
                    <a:pt x="2890646" y="3722084"/>
                  </a:lnTo>
                  <a:lnTo>
                    <a:pt x="0" y="3722084"/>
                  </a:lnTo>
                  <a:lnTo>
                    <a:pt x="0" y="3693033"/>
                  </a:lnTo>
                  <a:close/>
                </a:path>
                <a:path w="5523865" h="3722370">
                  <a:moveTo>
                    <a:pt x="2899791" y="3693033"/>
                  </a:moveTo>
                  <a:lnTo>
                    <a:pt x="5523452" y="3693033"/>
                  </a:lnTo>
                  <a:lnTo>
                    <a:pt x="5523452" y="3722084"/>
                  </a:lnTo>
                  <a:lnTo>
                    <a:pt x="2899791" y="3722084"/>
                  </a:lnTo>
                  <a:lnTo>
                    <a:pt x="2899791" y="3693033"/>
                  </a:lnTo>
                  <a:close/>
                </a:path>
              </a:pathLst>
            </a:custGeom>
            <a:ln w="1067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2931699" y="1165574"/>
              <a:ext cx="1038225" cy="1115695"/>
            </a:xfrm>
            <a:custGeom>
              <a:avLst/>
              <a:gdLst/>
              <a:ahLst/>
              <a:cxnLst/>
              <a:rect l="l" t="t" r="r" b="b"/>
              <a:pathLst>
                <a:path w="1038225" h="1115695">
                  <a:moveTo>
                    <a:pt x="1037272" y="0"/>
                  </a:moveTo>
                  <a:lnTo>
                    <a:pt x="1035557" y="49196"/>
                  </a:lnTo>
                  <a:lnTo>
                    <a:pt x="1018984" y="105251"/>
                  </a:lnTo>
                  <a:lnTo>
                    <a:pt x="991630" y="158171"/>
                  </a:lnTo>
                  <a:lnTo>
                    <a:pt x="958130" y="216100"/>
                  </a:lnTo>
                  <a:lnTo>
                    <a:pt x="918434" y="278432"/>
                  </a:lnTo>
                  <a:lnTo>
                    <a:pt x="896246" y="311060"/>
                  </a:lnTo>
                  <a:lnTo>
                    <a:pt x="872490" y="344561"/>
                  </a:lnTo>
                  <a:lnTo>
                    <a:pt x="847159" y="378860"/>
                  </a:lnTo>
                  <a:lnTo>
                    <a:pt x="820247" y="413880"/>
                  </a:lnTo>
                  <a:lnTo>
                    <a:pt x="791748" y="449546"/>
                  </a:lnTo>
                  <a:lnTo>
                    <a:pt x="761655" y="485782"/>
                  </a:lnTo>
                  <a:lnTo>
                    <a:pt x="729961" y="522513"/>
                  </a:lnTo>
                  <a:lnTo>
                    <a:pt x="696660" y="559662"/>
                  </a:lnTo>
                  <a:lnTo>
                    <a:pt x="661747" y="597153"/>
                  </a:lnTo>
                  <a:lnTo>
                    <a:pt x="625214" y="634912"/>
                  </a:lnTo>
                  <a:lnTo>
                    <a:pt x="587055" y="672861"/>
                  </a:lnTo>
                  <a:lnTo>
                    <a:pt x="547264" y="710926"/>
                  </a:lnTo>
                  <a:lnTo>
                    <a:pt x="505834" y="749031"/>
                  </a:lnTo>
                  <a:lnTo>
                    <a:pt x="462759" y="787099"/>
                  </a:lnTo>
                  <a:lnTo>
                    <a:pt x="418033" y="825055"/>
                  </a:lnTo>
                  <a:lnTo>
                    <a:pt x="371648" y="862822"/>
                  </a:lnTo>
                  <a:lnTo>
                    <a:pt x="323600" y="900327"/>
                  </a:lnTo>
                  <a:lnTo>
                    <a:pt x="273880" y="937491"/>
                  </a:lnTo>
                  <a:lnTo>
                    <a:pt x="222484" y="974240"/>
                  </a:lnTo>
                  <a:lnTo>
                    <a:pt x="169404" y="1010498"/>
                  </a:lnTo>
                  <a:lnTo>
                    <a:pt x="114634" y="1046190"/>
                  </a:lnTo>
                  <a:lnTo>
                    <a:pt x="58168" y="1081238"/>
                  </a:lnTo>
                  <a:lnTo>
                    <a:pt x="0" y="1115568"/>
                  </a:lnTo>
                </a:path>
              </a:pathLst>
            </a:custGeom>
            <a:ln w="79324">
              <a:solidFill>
                <a:srgbClr val="BF080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4014787" y="1290637"/>
              <a:ext cx="1043940" cy="850265"/>
            </a:xfrm>
            <a:custGeom>
              <a:avLst/>
              <a:gdLst/>
              <a:ahLst/>
              <a:cxnLst/>
              <a:rect l="l" t="t" r="r" b="b"/>
              <a:pathLst>
                <a:path w="1043939" h="850264">
                  <a:moveTo>
                    <a:pt x="0" y="0"/>
                  </a:moveTo>
                  <a:lnTo>
                    <a:pt x="28294" y="27289"/>
                  </a:lnTo>
                  <a:lnTo>
                    <a:pt x="59377" y="56669"/>
                  </a:lnTo>
                  <a:lnTo>
                    <a:pt x="92967" y="87902"/>
                  </a:lnTo>
                  <a:lnTo>
                    <a:pt x="128780" y="120755"/>
                  </a:lnTo>
                  <a:lnTo>
                    <a:pt x="166533" y="154991"/>
                  </a:lnTo>
                  <a:lnTo>
                    <a:pt x="205945" y="190376"/>
                  </a:lnTo>
                  <a:lnTo>
                    <a:pt x="246732" y="226673"/>
                  </a:lnTo>
                  <a:lnTo>
                    <a:pt x="288613" y="263649"/>
                  </a:lnTo>
                  <a:lnTo>
                    <a:pt x="331303" y="301067"/>
                  </a:lnTo>
                  <a:lnTo>
                    <a:pt x="374521" y="338692"/>
                  </a:lnTo>
                  <a:lnTo>
                    <a:pt x="417984" y="376289"/>
                  </a:lnTo>
                  <a:lnTo>
                    <a:pt x="461409" y="413622"/>
                  </a:lnTo>
                  <a:lnTo>
                    <a:pt x="504515" y="450457"/>
                  </a:lnTo>
                  <a:lnTo>
                    <a:pt x="547017" y="486558"/>
                  </a:lnTo>
                  <a:lnTo>
                    <a:pt x="588633" y="521689"/>
                  </a:lnTo>
                  <a:lnTo>
                    <a:pt x="629082" y="555616"/>
                  </a:lnTo>
                  <a:lnTo>
                    <a:pt x="668080" y="588102"/>
                  </a:lnTo>
                  <a:lnTo>
                    <a:pt x="705344" y="618914"/>
                  </a:lnTo>
                  <a:lnTo>
                    <a:pt x="740592" y="647815"/>
                  </a:lnTo>
                  <a:lnTo>
                    <a:pt x="773541" y="674570"/>
                  </a:lnTo>
                  <a:lnTo>
                    <a:pt x="803909" y="698944"/>
                  </a:lnTo>
                  <a:lnTo>
                    <a:pt x="840691" y="728054"/>
                  </a:lnTo>
                  <a:lnTo>
                    <a:pt x="878162" y="755766"/>
                  </a:lnTo>
                  <a:lnTo>
                    <a:pt x="916745" y="781954"/>
                  </a:lnTo>
                  <a:lnTo>
                    <a:pt x="956860" y="806492"/>
                  </a:lnTo>
                  <a:lnTo>
                    <a:pt x="998927" y="829251"/>
                  </a:lnTo>
                  <a:lnTo>
                    <a:pt x="1043368" y="850106"/>
                  </a:lnTo>
                </a:path>
              </a:pathLst>
            </a:custGeom>
            <a:ln w="79324">
              <a:solidFill>
                <a:srgbClr val="BF900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3615118" y="1905285"/>
              <a:ext cx="775335" cy="69215"/>
            </a:xfrm>
            <a:custGeom>
              <a:avLst/>
              <a:gdLst/>
              <a:ahLst/>
              <a:cxnLst/>
              <a:rect l="l" t="t" r="r" b="b"/>
              <a:pathLst>
                <a:path w="775335" h="69214">
                  <a:moveTo>
                    <a:pt x="0" y="58388"/>
                  </a:moveTo>
                  <a:lnTo>
                    <a:pt x="35757" y="67437"/>
                  </a:lnTo>
                  <a:lnTo>
                    <a:pt x="73390" y="69056"/>
                  </a:lnTo>
                  <a:lnTo>
                    <a:pt x="111308" y="66103"/>
                  </a:lnTo>
                  <a:lnTo>
                    <a:pt x="147923" y="61436"/>
                  </a:lnTo>
                  <a:lnTo>
                    <a:pt x="192164" y="56067"/>
                  </a:lnTo>
                  <a:lnTo>
                    <a:pt x="239257" y="50136"/>
                  </a:lnTo>
                  <a:lnTo>
                    <a:pt x="288489" y="43818"/>
                  </a:lnTo>
                  <a:lnTo>
                    <a:pt x="339145" y="37286"/>
                  </a:lnTo>
                  <a:lnTo>
                    <a:pt x="390513" y="30718"/>
                  </a:lnTo>
                  <a:lnTo>
                    <a:pt x="441877" y="24286"/>
                  </a:lnTo>
                  <a:lnTo>
                    <a:pt x="492525" y="18166"/>
                  </a:lnTo>
                  <a:lnTo>
                    <a:pt x="541743" y="12534"/>
                  </a:lnTo>
                  <a:lnTo>
                    <a:pt x="588816" y="7563"/>
                  </a:lnTo>
                  <a:lnTo>
                    <a:pt x="633031" y="3429"/>
                  </a:lnTo>
                  <a:lnTo>
                    <a:pt x="703980" y="0"/>
                  </a:lnTo>
                  <a:lnTo>
                    <a:pt x="738995" y="2143"/>
                  </a:lnTo>
                  <a:lnTo>
                    <a:pt x="774858" y="8001"/>
                  </a:lnTo>
                </a:path>
              </a:pathLst>
            </a:custGeom>
            <a:ln w="79324">
              <a:solidFill>
                <a:srgbClr val="64BF0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3166681" y="2322290"/>
              <a:ext cx="119380" cy="614045"/>
            </a:xfrm>
            <a:custGeom>
              <a:avLst/>
              <a:gdLst/>
              <a:ahLst/>
              <a:cxnLst/>
              <a:rect l="l" t="t" r="r" b="b"/>
              <a:pathLst>
                <a:path w="119379" h="614044">
                  <a:moveTo>
                    <a:pt x="0" y="0"/>
                  </a:moveTo>
                  <a:lnTo>
                    <a:pt x="18264" y="20749"/>
                  </a:lnTo>
                  <a:lnTo>
                    <a:pt x="31813" y="43338"/>
                  </a:lnTo>
                  <a:lnTo>
                    <a:pt x="40505" y="66785"/>
                  </a:lnTo>
                  <a:lnTo>
                    <a:pt x="44195" y="90106"/>
                  </a:lnTo>
                  <a:lnTo>
                    <a:pt x="53194" y="131151"/>
                  </a:lnTo>
                  <a:lnTo>
                    <a:pt x="61890" y="177062"/>
                  </a:lnTo>
                  <a:lnTo>
                    <a:pt x="70266" y="226980"/>
                  </a:lnTo>
                  <a:lnTo>
                    <a:pt x="78307" y="280046"/>
                  </a:lnTo>
                  <a:lnTo>
                    <a:pt x="85995" y="335404"/>
                  </a:lnTo>
                  <a:lnTo>
                    <a:pt x="93313" y="392193"/>
                  </a:lnTo>
                  <a:lnTo>
                    <a:pt x="100245" y="449556"/>
                  </a:lnTo>
                  <a:lnTo>
                    <a:pt x="106775" y="506634"/>
                  </a:lnTo>
                  <a:lnTo>
                    <a:pt x="112871" y="561820"/>
                  </a:lnTo>
                  <a:lnTo>
                    <a:pt x="115776" y="588033"/>
                  </a:lnTo>
                  <a:lnTo>
                    <a:pt x="118967" y="613505"/>
                  </a:lnTo>
                </a:path>
              </a:pathLst>
            </a:custGeom>
            <a:ln w="79324">
              <a:solidFill>
                <a:srgbClr val="08BF3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3238309" y="2310098"/>
              <a:ext cx="598170" cy="483870"/>
            </a:xfrm>
            <a:custGeom>
              <a:avLst/>
              <a:gdLst/>
              <a:ahLst/>
              <a:cxnLst/>
              <a:rect l="l" t="t" r="r" b="b"/>
              <a:pathLst>
                <a:path w="598170" h="483869">
                  <a:moveTo>
                    <a:pt x="0" y="70199"/>
                  </a:moveTo>
                  <a:lnTo>
                    <a:pt x="73501" y="58512"/>
                  </a:lnTo>
                  <a:lnTo>
                    <a:pt x="139732" y="48341"/>
                  </a:lnTo>
                  <a:lnTo>
                    <a:pt x="199442" y="39534"/>
                  </a:lnTo>
                  <a:lnTo>
                    <a:pt x="253382" y="31940"/>
                  </a:lnTo>
                  <a:lnTo>
                    <a:pt x="302301" y="25407"/>
                  </a:lnTo>
                  <a:lnTo>
                    <a:pt x="346948" y="19783"/>
                  </a:lnTo>
                  <a:lnTo>
                    <a:pt x="388074" y="14917"/>
                  </a:lnTo>
                  <a:lnTo>
                    <a:pt x="426427" y="10657"/>
                  </a:lnTo>
                  <a:lnTo>
                    <a:pt x="497816" y="3350"/>
                  </a:lnTo>
                  <a:lnTo>
                    <a:pt x="532352" y="0"/>
                  </a:lnTo>
                  <a:lnTo>
                    <a:pt x="563649" y="3324"/>
                  </a:lnTo>
                  <a:lnTo>
                    <a:pt x="585775" y="17383"/>
                  </a:lnTo>
                  <a:lnTo>
                    <a:pt x="597597" y="38013"/>
                  </a:lnTo>
                  <a:lnTo>
                    <a:pt x="597979" y="61055"/>
                  </a:lnTo>
                  <a:lnTo>
                    <a:pt x="587969" y="101785"/>
                  </a:lnTo>
                  <a:lnTo>
                    <a:pt x="578975" y="143695"/>
                  </a:lnTo>
                  <a:lnTo>
                    <a:pt x="570543" y="186947"/>
                  </a:lnTo>
                  <a:lnTo>
                    <a:pt x="562222" y="231704"/>
                  </a:lnTo>
                  <a:lnTo>
                    <a:pt x="553560" y="278129"/>
                  </a:lnTo>
                  <a:lnTo>
                    <a:pt x="544103" y="326386"/>
                  </a:lnTo>
                  <a:lnTo>
                    <a:pt x="533399" y="376637"/>
                  </a:lnTo>
                  <a:lnTo>
                    <a:pt x="520997" y="429045"/>
                  </a:lnTo>
                  <a:lnTo>
                    <a:pt x="506444" y="483774"/>
                  </a:lnTo>
                </a:path>
              </a:pathLst>
            </a:custGeom>
            <a:ln w="79324">
              <a:solidFill>
                <a:srgbClr val="08BFB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3293268" y="2809113"/>
              <a:ext cx="497840" cy="61594"/>
            </a:xfrm>
            <a:custGeom>
              <a:avLst/>
              <a:gdLst/>
              <a:ahLst/>
              <a:cxnLst/>
              <a:rect l="l" t="t" r="r" b="b"/>
              <a:pathLst>
                <a:path w="497839" h="61594">
                  <a:moveTo>
                    <a:pt x="0" y="61055"/>
                  </a:moveTo>
                  <a:lnTo>
                    <a:pt x="46699" y="56646"/>
                  </a:lnTo>
                  <a:lnTo>
                    <a:pt x="93346" y="51504"/>
                  </a:lnTo>
                  <a:lnTo>
                    <a:pt x="140460" y="45753"/>
                  </a:lnTo>
                  <a:lnTo>
                    <a:pt x="188559" y="39516"/>
                  </a:lnTo>
                  <a:lnTo>
                    <a:pt x="238163" y="32918"/>
                  </a:lnTo>
                  <a:lnTo>
                    <a:pt x="289790" y="26082"/>
                  </a:lnTo>
                  <a:lnTo>
                    <a:pt x="343960" y="19132"/>
                  </a:lnTo>
                  <a:lnTo>
                    <a:pt x="401192" y="12191"/>
                  </a:lnTo>
                  <a:lnTo>
                    <a:pt x="424340" y="9001"/>
                  </a:lnTo>
                  <a:lnTo>
                    <a:pt x="448067" y="6095"/>
                  </a:lnTo>
                  <a:lnTo>
                    <a:pt x="472384" y="3190"/>
                  </a:lnTo>
                  <a:lnTo>
                    <a:pt x="497300" y="0"/>
                  </a:lnTo>
                </a:path>
              </a:pathLst>
            </a:custGeom>
            <a:ln w="79324">
              <a:solidFill>
                <a:srgbClr val="0836B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4028503" y="2225898"/>
              <a:ext cx="726440" cy="775335"/>
            </a:xfrm>
            <a:custGeom>
              <a:avLst/>
              <a:gdLst/>
              <a:ahLst/>
              <a:cxnLst/>
              <a:rect l="l" t="t" r="r" b="b"/>
              <a:pathLst>
                <a:path w="726439" h="775335">
                  <a:moveTo>
                    <a:pt x="0" y="88771"/>
                  </a:moveTo>
                  <a:lnTo>
                    <a:pt x="19088" y="94071"/>
                  </a:lnTo>
                  <a:lnTo>
                    <a:pt x="48625" y="102523"/>
                  </a:lnTo>
                  <a:lnTo>
                    <a:pt x="81304" y="109814"/>
                  </a:lnTo>
                  <a:lnTo>
                    <a:pt x="144236" y="106087"/>
                  </a:lnTo>
                  <a:lnTo>
                    <a:pt x="192717" y="96552"/>
                  </a:lnTo>
                  <a:lnTo>
                    <a:pt x="251393" y="84069"/>
                  </a:lnTo>
                  <a:lnTo>
                    <a:pt x="316393" y="69681"/>
                  </a:lnTo>
                  <a:lnTo>
                    <a:pt x="383845" y="54433"/>
                  </a:lnTo>
                  <a:lnTo>
                    <a:pt x="449877" y="39368"/>
                  </a:lnTo>
                  <a:lnTo>
                    <a:pt x="510616" y="25530"/>
                  </a:lnTo>
                  <a:lnTo>
                    <a:pt x="562192" y="13961"/>
                  </a:lnTo>
                  <a:lnTo>
                    <a:pt x="600731" y="5706"/>
                  </a:lnTo>
                  <a:lnTo>
                    <a:pt x="622363" y="1808"/>
                  </a:lnTo>
                  <a:lnTo>
                    <a:pt x="656573" y="0"/>
                  </a:lnTo>
                  <a:lnTo>
                    <a:pt x="692515" y="6773"/>
                  </a:lnTo>
                  <a:lnTo>
                    <a:pt x="719313" y="30137"/>
                  </a:lnTo>
                  <a:lnTo>
                    <a:pt x="726090" y="78103"/>
                  </a:lnTo>
                  <a:lnTo>
                    <a:pt x="722771" y="107278"/>
                  </a:lnTo>
                  <a:lnTo>
                    <a:pt x="711162" y="185393"/>
                  </a:lnTo>
                  <a:lnTo>
                    <a:pt x="702989" y="232276"/>
                  </a:lnTo>
                  <a:lnTo>
                    <a:pt x="693316" y="283004"/>
                  </a:lnTo>
                  <a:lnTo>
                    <a:pt x="682200" y="336548"/>
                  </a:lnTo>
                  <a:lnTo>
                    <a:pt x="669701" y="391881"/>
                  </a:lnTo>
                  <a:lnTo>
                    <a:pt x="655877" y="447972"/>
                  </a:lnTo>
                  <a:lnTo>
                    <a:pt x="640786" y="503793"/>
                  </a:lnTo>
                  <a:lnTo>
                    <a:pt x="624487" y="558315"/>
                  </a:lnTo>
                  <a:lnTo>
                    <a:pt x="607039" y="610509"/>
                  </a:lnTo>
                  <a:lnTo>
                    <a:pt x="588499" y="659347"/>
                  </a:lnTo>
                  <a:lnTo>
                    <a:pt x="568928" y="703800"/>
                  </a:lnTo>
                  <a:lnTo>
                    <a:pt x="540264" y="752370"/>
                  </a:lnTo>
                  <a:lnTo>
                    <a:pt x="512619" y="775314"/>
                  </a:lnTo>
                  <a:lnTo>
                    <a:pt x="482990" y="775192"/>
                  </a:lnTo>
                  <a:lnTo>
                    <a:pt x="448373" y="754565"/>
                  </a:lnTo>
                  <a:lnTo>
                    <a:pt x="405764" y="715992"/>
                  </a:lnTo>
                </a:path>
              </a:pathLst>
            </a:custGeom>
            <a:ln w="79324">
              <a:solidFill>
                <a:srgbClr val="6408B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4116990" y="2351341"/>
              <a:ext cx="47625" cy="1158240"/>
            </a:xfrm>
            <a:custGeom>
              <a:avLst/>
              <a:gdLst/>
              <a:ahLst/>
              <a:cxnLst/>
              <a:rect l="l" t="t" r="r" b="b"/>
              <a:pathLst>
                <a:path w="47625" h="1158239">
                  <a:moveTo>
                    <a:pt x="0" y="0"/>
                  </a:moveTo>
                  <a:lnTo>
                    <a:pt x="17025" y="18360"/>
                  </a:lnTo>
                  <a:lnTo>
                    <a:pt x="32194" y="39445"/>
                  </a:lnTo>
                  <a:lnTo>
                    <a:pt x="43076" y="63690"/>
                  </a:lnTo>
                  <a:lnTo>
                    <a:pt x="47244" y="91535"/>
                  </a:lnTo>
                  <a:lnTo>
                    <a:pt x="47230" y="125909"/>
                  </a:lnTo>
                  <a:lnTo>
                    <a:pt x="47189" y="164614"/>
                  </a:lnTo>
                  <a:lnTo>
                    <a:pt x="47124" y="207178"/>
                  </a:lnTo>
                  <a:lnTo>
                    <a:pt x="47034" y="253127"/>
                  </a:lnTo>
                  <a:lnTo>
                    <a:pt x="46923" y="301989"/>
                  </a:lnTo>
                  <a:lnTo>
                    <a:pt x="46792" y="353292"/>
                  </a:lnTo>
                  <a:lnTo>
                    <a:pt x="46642" y="406564"/>
                  </a:lnTo>
                  <a:lnTo>
                    <a:pt x="46474" y="461332"/>
                  </a:lnTo>
                  <a:lnTo>
                    <a:pt x="46291" y="517124"/>
                  </a:lnTo>
                  <a:lnTo>
                    <a:pt x="46094" y="573466"/>
                  </a:lnTo>
                  <a:lnTo>
                    <a:pt x="45884" y="629888"/>
                  </a:lnTo>
                  <a:lnTo>
                    <a:pt x="45663" y="685916"/>
                  </a:lnTo>
                  <a:lnTo>
                    <a:pt x="45433" y="741078"/>
                  </a:lnTo>
                  <a:lnTo>
                    <a:pt x="45195" y="794901"/>
                  </a:lnTo>
                  <a:lnTo>
                    <a:pt x="44950" y="846914"/>
                  </a:lnTo>
                  <a:lnTo>
                    <a:pt x="44701" y="896643"/>
                  </a:lnTo>
                  <a:lnTo>
                    <a:pt x="44449" y="943616"/>
                  </a:lnTo>
                  <a:lnTo>
                    <a:pt x="44195" y="987361"/>
                  </a:lnTo>
                  <a:lnTo>
                    <a:pt x="43957" y="1047748"/>
                  </a:lnTo>
                  <a:lnTo>
                    <a:pt x="43434" y="1097410"/>
                  </a:lnTo>
                  <a:lnTo>
                    <a:pt x="42910" y="1134768"/>
                  </a:lnTo>
                  <a:lnTo>
                    <a:pt x="42672" y="1158239"/>
                  </a:lnTo>
                </a:path>
              </a:pathLst>
            </a:custGeom>
            <a:ln w="79324">
              <a:solidFill>
                <a:srgbClr val="BF089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2" name="object 2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779901" y="1121282"/>
              <a:ext cx="82296" cy="155638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240530" y="1197578"/>
              <a:ext cx="103727" cy="158686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741705" y="1724120"/>
              <a:ext cx="100679" cy="160210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030854" y="2438304"/>
              <a:ext cx="114395" cy="155638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323748" y="2123884"/>
              <a:ext cx="99155" cy="157257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396995" y="2593943"/>
              <a:ext cx="108191" cy="160210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161186" y="2093404"/>
              <a:ext cx="103727" cy="154114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979640" y="2474880"/>
              <a:ext cx="108394" cy="161829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511165" y="2276570"/>
              <a:ext cx="151066" cy="137350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5726239" y="2336101"/>
              <a:ext cx="27940" cy="27940"/>
            </a:xfrm>
            <a:custGeom>
              <a:avLst/>
              <a:gdLst/>
              <a:ahLst/>
              <a:cxnLst/>
              <a:rect l="l" t="t" r="r" b="b"/>
              <a:pathLst>
                <a:path w="27939" h="27939">
                  <a:moveTo>
                    <a:pt x="16764" y="27431"/>
                  </a:moveTo>
                  <a:lnTo>
                    <a:pt x="9144" y="27431"/>
                  </a:lnTo>
                  <a:lnTo>
                    <a:pt x="6096" y="25907"/>
                  </a:lnTo>
                  <a:lnTo>
                    <a:pt x="3048" y="22859"/>
                  </a:lnTo>
                  <a:lnTo>
                    <a:pt x="0" y="16763"/>
                  </a:lnTo>
                  <a:lnTo>
                    <a:pt x="0" y="13715"/>
                  </a:lnTo>
                  <a:lnTo>
                    <a:pt x="0" y="9143"/>
                  </a:lnTo>
                  <a:lnTo>
                    <a:pt x="3048" y="3047"/>
                  </a:lnTo>
                  <a:lnTo>
                    <a:pt x="9144" y="0"/>
                  </a:lnTo>
                  <a:lnTo>
                    <a:pt x="16764" y="0"/>
                  </a:lnTo>
                  <a:lnTo>
                    <a:pt x="22859" y="3047"/>
                  </a:lnTo>
                  <a:lnTo>
                    <a:pt x="25908" y="6095"/>
                  </a:lnTo>
                  <a:lnTo>
                    <a:pt x="27432" y="9143"/>
                  </a:lnTo>
                  <a:lnTo>
                    <a:pt x="27432" y="16763"/>
                  </a:lnTo>
                  <a:lnTo>
                    <a:pt x="25908" y="19811"/>
                  </a:lnTo>
                  <a:lnTo>
                    <a:pt x="19812" y="25907"/>
                  </a:lnTo>
                  <a:lnTo>
                    <a:pt x="16764" y="2743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2" name="object 32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820822" y="2276570"/>
              <a:ext cx="132778" cy="135826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6031325" y="2336006"/>
              <a:ext cx="27940" cy="27940"/>
            </a:xfrm>
            <a:custGeom>
              <a:avLst/>
              <a:gdLst/>
              <a:ahLst/>
              <a:cxnLst/>
              <a:rect l="l" t="t" r="r" b="b"/>
              <a:pathLst>
                <a:path w="27939" h="27939">
                  <a:moveTo>
                    <a:pt x="16764" y="27527"/>
                  </a:moveTo>
                  <a:lnTo>
                    <a:pt x="9144" y="27527"/>
                  </a:lnTo>
                  <a:lnTo>
                    <a:pt x="6096" y="26003"/>
                  </a:lnTo>
                  <a:lnTo>
                    <a:pt x="4572" y="22955"/>
                  </a:lnTo>
                  <a:lnTo>
                    <a:pt x="1524" y="19907"/>
                  </a:lnTo>
                  <a:lnTo>
                    <a:pt x="0" y="16859"/>
                  </a:lnTo>
                  <a:lnTo>
                    <a:pt x="0" y="13811"/>
                  </a:lnTo>
                  <a:lnTo>
                    <a:pt x="0" y="9239"/>
                  </a:lnTo>
                  <a:lnTo>
                    <a:pt x="1524" y="6191"/>
                  </a:lnTo>
                  <a:lnTo>
                    <a:pt x="6096" y="1523"/>
                  </a:lnTo>
                  <a:lnTo>
                    <a:pt x="9144" y="0"/>
                  </a:lnTo>
                  <a:lnTo>
                    <a:pt x="16764" y="0"/>
                  </a:lnTo>
                  <a:lnTo>
                    <a:pt x="22859" y="3047"/>
                  </a:lnTo>
                  <a:lnTo>
                    <a:pt x="26003" y="6191"/>
                  </a:lnTo>
                  <a:lnTo>
                    <a:pt x="27527" y="9239"/>
                  </a:lnTo>
                  <a:lnTo>
                    <a:pt x="27527" y="16859"/>
                  </a:lnTo>
                  <a:lnTo>
                    <a:pt x="26003" y="19907"/>
                  </a:lnTo>
                  <a:lnTo>
                    <a:pt x="22859" y="22955"/>
                  </a:lnTo>
                  <a:lnTo>
                    <a:pt x="19812" y="26003"/>
                  </a:lnTo>
                  <a:lnTo>
                    <a:pt x="16764" y="2752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4" name="object 34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133528" y="2282666"/>
              <a:ext cx="125063" cy="129730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923252" y="4136802"/>
              <a:ext cx="244030" cy="120586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5524881" y="3906392"/>
              <a:ext cx="434816" cy="125158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5520309" y="4135278"/>
              <a:ext cx="128206" cy="125158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5526405" y="4367307"/>
              <a:ext cx="125158" cy="123539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5671375" y="4133755"/>
              <a:ext cx="131159" cy="128206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5686615" y="4396358"/>
              <a:ext cx="97790" cy="91440"/>
            </a:xfrm>
            <a:custGeom>
              <a:avLst/>
              <a:gdLst/>
              <a:ahLst/>
              <a:cxnLst/>
              <a:rect l="l" t="t" r="r" b="b"/>
              <a:pathLst>
                <a:path w="97789" h="91439">
                  <a:moveTo>
                    <a:pt x="97624" y="0"/>
                  </a:moveTo>
                  <a:lnTo>
                    <a:pt x="1524" y="0"/>
                  </a:lnTo>
                  <a:lnTo>
                    <a:pt x="1524" y="8890"/>
                  </a:lnTo>
                  <a:lnTo>
                    <a:pt x="85432" y="8890"/>
                  </a:lnTo>
                  <a:lnTo>
                    <a:pt x="85432" y="38100"/>
                  </a:lnTo>
                  <a:lnTo>
                    <a:pt x="1524" y="38100"/>
                  </a:lnTo>
                  <a:lnTo>
                    <a:pt x="1524" y="46990"/>
                  </a:lnTo>
                  <a:lnTo>
                    <a:pt x="85432" y="46990"/>
                  </a:lnTo>
                  <a:lnTo>
                    <a:pt x="85432" y="82550"/>
                  </a:lnTo>
                  <a:lnTo>
                    <a:pt x="0" y="82550"/>
                  </a:lnTo>
                  <a:lnTo>
                    <a:pt x="0" y="91440"/>
                  </a:lnTo>
                  <a:lnTo>
                    <a:pt x="97624" y="91440"/>
                  </a:lnTo>
                  <a:lnTo>
                    <a:pt x="97624" y="82550"/>
                  </a:lnTo>
                  <a:lnTo>
                    <a:pt x="97624" y="46990"/>
                  </a:lnTo>
                  <a:lnTo>
                    <a:pt x="97624" y="38100"/>
                  </a:lnTo>
                  <a:lnTo>
                    <a:pt x="97624" y="8890"/>
                  </a:lnTo>
                  <a:lnTo>
                    <a:pt x="9762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1" name="object 41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5829966" y="4362640"/>
              <a:ext cx="125158" cy="128206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577596" y="5151120"/>
              <a:ext cx="1432560" cy="10795"/>
            </a:xfrm>
            <a:custGeom>
              <a:avLst/>
              <a:gdLst/>
              <a:ahLst/>
              <a:cxnLst/>
              <a:rect l="l" t="t" r="r" b="b"/>
              <a:pathLst>
                <a:path w="1432560" h="10795">
                  <a:moveTo>
                    <a:pt x="1432559" y="10667"/>
                  </a:moveTo>
                  <a:lnTo>
                    <a:pt x="0" y="10667"/>
                  </a:lnTo>
                  <a:lnTo>
                    <a:pt x="0" y="0"/>
                  </a:lnTo>
                  <a:lnTo>
                    <a:pt x="1432559" y="0"/>
                  </a:lnTo>
                  <a:lnTo>
                    <a:pt x="1432559" y="1066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3" name="object 43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040225" y="4892230"/>
              <a:ext cx="501872" cy="119062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217199" y="5226462"/>
              <a:ext cx="150971" cy="135826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140904" y="5455348"/>
              <a:ext cx="303561" cy="135826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145476" y="5682710"/>
              <a:ext cx="298989" cy="137350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2008632" y="4846320"/>
              <a:ext cx="3350260" cy="2205355"/>
            </a:xfrm>
            <a:custGeom>
              <a:avLst/>
              <a:gdLst/>
              <a:ahLst/>
              <a:cxnLst/>
              <a:rect l="l" t="t" r="r" b="b"/>
              <a:pathLst>
                <a:path w="3350260" h="2205354">
                  <a:moveTo>
                    <a:pt x="1363980" y="120688"/>
                  </a:moveTo>
                  <a:lnTo>
                    <a:pt x="1359408" y="111544"/>
                  </a:lnTo>
                  <a:lnTo>
                    <a:pt x="1357884" y="110020"/>
                  </a:lnTo>
                  <a:lnTo>
                    <a:pt x="1356360" y="106972"/>
                  </a:lnTo>
                  <a:lnTo>
                    <a:pt x="1353210" y="105448"/>
                  </a:lnTo>
                  <a:lnTo>
                    <a:pt x="1350162" y="102400"/>
                  </a:lnTo>
                  <a:lnTo>
                    <a:pt x="1341018" y="99352"/>
                  </a:lnTo>
                  <a:lnTo>
                    <a:pt x="1333398" y="96304"/>
                  </a:lnTo>
                  <a:lnTo>
                    <a:pt x="1327302" y="94780"/>
                  </a:lnTo>
                  <a:lnTo>
                    <a:pt x="1319682" y="93256"/>
                  </a:lnTo>
                  <a:lnTo>
                    <a:pt x="1315110" y="93256"/>
                  </a:lnTo>
                  <a:lnTo>
                    <a:pt x="1309014" y="91732"/>
                  </a:lnTo>
                  <a:lnTo>
                    <a:pt x="1304442" y="90208"/>
                  </a:lnTo>
                  <a:lnTo>
                    <a:pt x="1302918" y="87160"/>
                  </a:lnTo>
                  <a:lnTo>
                    <a:pt x="1299870" y="85636"/>
                  </a:lnTo>
                  <a:lnTo>
                    <a:pt x="1298346" y="82588"/>
                  </a:lnTo>
                  <a:lnTo>
                    <a:pt x="1298346" y="74866"/>
                  </a:lnTo>
                  <a:lnTo>
                    <a:pt x="1301394" y="71818"/>
                  </a:lnTo>
                  <a:lnTo>
                    <a:pt x="1305966" y="68770"/>
                  </a:lnTo>
                  <a:lnTo>
                    <a:pt x="1309014" y="67246"/>
                  </a:lnTo>
                  <a:lnTo>
                    <a:pt x="1315110" y="65722"/>
                  </a:lnTo>
                  <a:lnTo>
                    <a:pt x="1321206" y="65722"/>
                  </a:lnTo>
                  <a:lnTo>
                    <a:pt x="1331188" y="66560"/>
                  </a:lnTo>
                  <a:lnTo>
                    <a:pt x="1340459" y="68961"/>
                  </a:lnTo>
                  <a:lnTo>
                    <a:pt x="1348892" y="72796"/>
                  </a:lnTo>
                  <a:lnTo>
                    <a:pt x="1356360" y="77914"/>
                  </a:lnTo>
                  <a:lnTo>
                    <a:pt x="1359408" y="77914"/>
                  </a:lnTo>
                  <a:lnTo>
                    <a:pt x="1359408" y="55054"/>
                  </a:lnTo>
                  <a:lnTo>
                    <a:pt x="1350149" y="52184"/>
                  </a:lnTo>
                  <a:lnTo>
                    <a:pt x="1340650" y="50292"/>
                  </a:lnTo>
                  <a:lnTo>
                    <a:pt x="1330591" y="49276"/>
                  </a:lnTo>
                  <a:lnTo>
                    <a:pt x="1319682" y="48958"/>
                  </a:lnTo>
                  <a:lnTo>
                    <a:pt x="1309941" y="49530"/>
                  </a:lnTo>
                  <a:lnTo>
                    <a:pt x="1274800" y="75082"/>
                  </a:lnTo>
                  <a:lnTo>
                    <a:pt x="1273962" y="82588"/>
                  </a:lnTo>
                  <a:lnTo>
                    <a:pt x="1273962" y="91732"/>
                  </a:lnTo>
                  <a:lnTo>
                    <a:pt x="1302918" y="114592"/>
                  </a:lnTo>
                  <a:lnTo>
                    <a:pt x="1313586" y="117640"/>
                  </a:lnTo>
                  <a:lnTo>
                    <a:pt x="1319682" y="119164"/>
                  </a:lnTo>
                  <a:lnTo>
                    <a:pt x="1324254" y="119164"/>
                  </a:lnTo>
                  <a:lnTo>
                    <a:pt x="1330350" y="120688"/>
                  </a:lnTo>
                  <a:lnTo>
                    <a:pt x="1333398" y="122212"/>
                  </a:lnTo>
                  <a:lnTo>
                    <a:pt x="1334922" y="125260"/>
                  </a:lnTo>
                  <a:lnTo>
                    <a:pt x="1337970" y="126784"/>
                  </a:lnTo>
                  <a:lnTo>
                    <a:pt x="1337970" y="137452"/>
                  </a:lnTo>
                  <a:lnTo>
                    <a:pt x="1336446" y="140500"/>
                  </a:lnTo>
                  <a:lnTo>
                    <a:pt x="1331874" y="143548"/>
                  </a:lnTo>
                  <a:lnTo>
                    <a:pt x="1322730" y="146596"/>
                  </a:lnTo>
                  <a:lnTo>
                    <a:pt x="1309014" y="146596"/>
                  </a:lnTo>
                  <a:lnTo>
                    <a:pt x="1301394" y="145072"/>
                  </a:lnTo>
                  <a:lnTo>
                    <a:pt x="1295298" y="143548"/>
                  </a:lnTo>
                  <a:lnTo>
                    <a:pt x="1287678" y="140500"/>
                  </a:lnTo>
                  <a:lnTo>
                    <a:pt x="1275486" y="131356"/>
                  </a:lnTo>
                  <a:lnTo>
                    <a:pt x="1272438" y="131356"/>
                  </a:lnTo>
                  <a:lnTo>
                    <a:pt x="1272438" y="155829"/>
                  </a:lnTo>
                  <a:lnTo>
                    <a:pt x="1282966" y="159829"/>
                  </a:lnTo>
                  <a:lnTo>
                    <a:pt x="1293774" y="162687"/>
                  </a:lnTo>
                  <a:lnTo>
                    <a:pt x="1304582" y="164401"/>
                  </a:lnTo>
                  <a:lnTo>
                    <a:pt x="1315110" y="164973"/>
                  </a:lnTo>
                  <a:lnTo>
                    <a:pt x="1325727" y="164388"/>
                  </a:lnTo>
                  <a:lnTo>
                    <a:pt x="1360538" y="142989"/>
                  </a:lnTo>
                  <a:lnTo>
                    <a:pt x="1363980" y="128308"/>
                  </a:lnTo>
                  <a:lnTo>
                    <a:pt x="1363980" y="120688"/>
                  </a:lnTo>
                  <a:close/>
                </a:path>
                <a:path w="3350260" h="2205354">
                  <a:moveTo>
                    <a:pt x="1458556" y="114592"/>
                  </a:moveTo>
                  <a:lnTo>
                    <a:pt x="1457909" y="110020"/>
                  </a:lnTo>
                  <a:lnTo>
                    <a:pt x="1455991" y="96570"/>
                  </a:lnTo>
                  <a:lnTo>
                    <a:pt x="1450454" y="87160"/>
                  </a:lnTo>
                  <a:lnTo>
                    <a:pt x="1448409" y="83680"/>
                  </a:lnTo>
                  <a:lnTo>
                    <a:pt x="1435976" y="75933"/>
                  </a:lnTo>
                  <a:lnTo>
                    <a:pt x="1435608" y="75882"/>
                  </a:lnTo>
                  <a:lnTo>
                    <a:pt x="1435608" y="110020"/>
                  </a:lnTo>
                  <a:lnTo>
                    <a:pt x="1397508" y="110020"/>
                  </a:lnTo>
                  <a:lnTo>
                    <a:pt x="1398879" y="100012"/>
                  </a:lnTo>
                  <a:lnTo>
                    <a:pt x="1402842" y="92875"/>
                  </a:lnTo>
                  <a:lnTo>
                    <a:pt x="1409077" y="88582"/>
                  </a:lnTo>
                  <a:lnTo>
                    <a:pt x="1417320" y="87160"/>
                  </a:lnTo>
                  <a:lnTo>
                    <a:pt x="1425321" y="88582"/>
                  </a:lnTo>
                  <a:lnTo>
                    <a:pt x="1431036" y="92875"/>
                  </a:lnTo>
                  <a:lnTo>
                    <a:pt x="1434465" y="100012"/>
                  </a:lnTo>
                  <a:lnTo>
                    <a:pt x="1435608" y="110020"/>
                  </a:lnTo>
                  <a:lnTo>
                    <a:pt x="1435608" y="75882"/>
                  </a:lnTo>
                  <a:lnTo>
                    <a:pt x="1418844" y="73342"/>
                  </a:lnTo>
                  <a:lnTo>
                    <a:pt x="1409128" y="74180"/>
                  </a:lnTo>
                  <a:lnTo>
                    <a:pt x="1400556" y="76593"/>
                  </a:lnTo>
                  <a:lnTo>
                    <a:pt x="1375270" y="110020"/>
                  </a:lnTo>
                  <a:lnTo>
                    <a:pt x="1374648" y="120688"/>
                  </a:lnTo>
                  <a:lnTo>
                    <a:pt x="1375257" y="130403"/>
                  </a:lnTo>
                  <a:lnTo>
                    <a:pt x="1402842" y="161734"/>
                  </a:lnTo>
                  <a:lnTo>
                    <a:pt x="1423416" y="164973"/>
                  </a:lnTo>
                  <a:lnTo>
                    <a:pt x="1431429" y="164452"/>
                  </a:lnTo>
                  <a:lnTo>
                    <a:pt x="1439608" y="163068"/>
                  </a:lnTo>
                  <a:lnTo>
                    <a:pt x="1448054" y="161124"/>
                  </a:lnTo>
                  <a:lnTo>
                    <a:pt x="1456944" y="158877"/>
                  </a:lnTo>
                  <a:lnTo>
                    <a:pt x="1456944" y="149733"/>
                  </a:lnTo>
                  <a:lnTo>
                    <a:pt x="1456944" y="138976"/>
                  </a:lnTo>
                  <a:lnTo>
                    <a:pt x="1455420" y="138976"/>
                  </a:lnTo>
                  <a:lnTo>
                    <a:pt x="1448536" y="143230"/>
                  </a:lnTo>
                  <a:lnTo>
                    <a:pt x="1441513" y="146646"/>
                  </a:lnTo>
                  <a:lnTo>
                    <a:pt x="1434198" y="148920"/>
                  </a:lnTo>
                  <a:lnTo>
                    <a:pt x="1426464" y="149733"/>
                  </a:lnTo>
                  <a:lnTo>
                    <a:pt x="1414221" y="148031"/>
                  </a:lnTo>
                  <a:lnTo>
                    <a:pt x="1405128" y="143027"/>
                  </a:lnTo>
                  <a:lnTo>
                    <a:pt x="1399451" y="134874"/>
                  </a:lnTo>
                  <a:lnTo>
                    <a:pt x="1397508" y="123736"/>
                  </a:lnTo>
                  <a:lnTo>
                    <a:pt x="1458556" y="123736"/>
                  </a:lnTo>
                  <a:lnTo>
                    <a:pt x="1458556" y="114592"/>
                  </a:lnTo>
                  <a:close/>
                </a:path>
                <a:path w="3350260" h="2205354">
                  <a:moveTo>
                    <a:pt x="1556092" y="105448"/>
                  </a:moveTo>
                  <a:lnTo>
                    <a:pt x="1554378" y="91427"/>
                  </a:lnTo>
                  <a:lnTo>
                    <a:pt x="1549234" y="81394"/>
                  </a:lnTo>
                  <a:lnTo>
                    <a:pt x="1540662" y="75361"/>
                  </a:lnTo>
                  <a:lnTo>
                    <a:pt x="1528660" y="73342"/>
                  </a:lnTo>
                  <a:lnTo>
                    <a:pt x="1524088" y="73342"/>
                  </a:lnTo>
                  <a:lnTo>
                    <a:pt x="1510372" y="77914"/>
                  </a:lnTo>
                  <a:lnTo>
                    <a:pt x="1505800" y="82588"/>
                  </a:lnTo>
                  <a:lnTo>
                    <a:pt x="1498180" y="88684"/>
                  </a:lnTo>
                  <a:lnTo>
                    <a:pt x="1498180" y="76390"/>
                  </a:lnTo>
                  <a:lnTo>
                    <a:pt x="1475320" y="76390"/>
                  </a:lnTo>
                  <a:lnTo>
                    <a:pt x="1475320" y="161925"/>
                  </a:lnTo>
                  <a:lnTo>
                    <a:pt x="1498180" y="161925"/>
                  </a:lnTo>
                  <a:lnTo>
                    <a:pt x="1498180" y="99352"/>
                  </a:lnTo>
                  <a:lnTo>
                    <a:pt x="1505800" y="94780"/>
                  </a:lnTo>
                  <a:lnTo>
                    <a:pt x="1511896" y="93256"/>
                  </a:lnTo>
                  <a:lnTo>
                    <a:pt x="1522564" y="93256"/>
                  </a:lnTo>
                  <a:lnTo>
                    <a:pt x="1527136" y="94780"/>
                  </a:lnTo>
                  <a:lnTo>
                    <a:pt x="1528660" y="97828"/>
                  </a:lnTo>
                  <a:lnTo>
                    <a:pt x="1531708" y="99352"/>
                  </a:lnTo>
                  <a:lnTo>
                    <a:pt x="1533232" y="106972"/>
                  </a:lnTo>
                  <a:lnTo>
                    <a:pt x="1533232" y="161925"/>
                  </a:lnTo>
                  <a:lnTo>
                    <a:pt x="1556092" y="161925"/>
                  </a:lnTo>
                  <a:lnTo>
                    <a:pt x="1556092" y="105448"/>
                  </a:lnTo>
                  <a:close/>
                </a:path>
                <a:path w="3350260" h="2205354">
                  <a:moveTo>
                    <a:pt x="1629346" y="76390"/>
                  </a:moveTo>
                  <a:lnTo>
                    <a:pt x="1603438" y="76390"/>
                  </a:lnTo>
                  <a:lnTo>
                    <a:pt x="1603438" y="52006"/>
                  </a:lnTo>
                  <a:lnTo>
                    <a:pt x="1580578" y="52006"/>
                  </a:lnTo>
                  <a:lnTo>
                    <a:pt x="1580578" y="76390"/>
                  </a:lnTo>
                  <a:lnTo>
                    <a:pt x="1569910" y="76390"/>
                  </a:lnTo>
                  <a:lnTo>
                    <a:pt x="1569910" y="91732"/>
                  </a:lnTo>
                  <a:lnTo>
                    <a:pt x="1580578" y="91732"/>
                  </a:lnTo>
                  <a:lnTo>
                    <a:pt x="1580578" y="146596"/>
                  </a:lnTo>
                  <a:lnTo>
                    <a:pt x="1583626" y="152781"/>
                  </a:lnTo>
                  <a:lnTo>
                    <a:pt x="1592770" y="161925"/>
                  </a:lnTo>
                  <a:lnTo>
                    <a:pt x="1600390" y="164973"/>
                  </a:lnTo>
                  <a:lnTo>
                    <a:pt x="1617154" y="164973"/>
                  </a:lnTo>
                  <a:lnTo>
                    <a:pt x="1629346" y="161925"/>
                  </a:lnTo>
                  <a:lnTo>
                    <a:pt x="1629346" y="146596"/>
                  </a:lnTo>
                  <a:lnTo>
                    <a:pt x="1626298" y="148120"/>
                  </a:lnTo>
                  <a:lnTo>
                    <a:pt x="1621726" y="149733"/>
                  </a:lnTo>
                  <a:lnTo>
                    <a:pt x="1614106" y="149733"/>
                  </a:lnTo>
                  <a:lnTo>
                    <a:pt x="1609534" y="148120"/>
                  </a:lnTo>
                  <a:lnTo>
                    <a:pt x="1606486" y="145072"/>
                  </a:lnTo>
                  <a:lnTo>
                    <a:pt x="1604962" y="142024"/>
                  </a:lnTo>
                  <a:lnTo>
                    <a:pt x="1603438" y="135928"/>
                  </a:lnTo>
                  <a:lnTo>
                    <a:pt x="1603438" y="91732"/>
                  </a:lnTo>
                  <a:lnTo>
                    <a:pt x="1629346" y="91732"/>
                  </a:lnTo>
                  <a:lnTo>
                    <a:pt x="1629346" y="76390"/>
                  </a:lnTo>
                  <a:close/>
                </a:path>
                <a:path w="3350260" h="2205354">
                  <a:moveTo>
                    <a:pt x="1720875" y="114592"/>
                  </a:moveTo>
                  <a:lnTo>
                    <a:pt x="1720291" y="110020"/>
                  </a:lnTo>
                  <a:lnTo>
                    <a:pt x="1718564" y="96570"/>
                  </a:lnTo>
                  <a:lnTo>
                    <a:pt x="1713433" y="87160"/>
                  </a:lnTo>
                  <a:lnTo>
                    <a:pt x="1711540" y="83680"/>
                  </a:lnTo>
                  <a:lnTo>
                    <a:pt x="1699653" y="75933"/>
                  </a:lnTo>
                  <a:lnTo>
                    <a:pt x="1698015" y="75692"/>
                  </a:lnTo>
                  <a:lnTo>
                    <a:pt x="1698015" y="110020"/>
                  </a:lnTo>
                  <a:lnTo>
                    <a:pt x="1659813" y="110020"/>
                  </a:lnTo>
                  <a:lnTo>
                    <a:pt x="1661858" y="100012"/>
                  </a:lnTo>
                  <a:lnTo>
                    <a:pt x="1665770" y="92875"/>
                  </a:lnTo>
                  <a:lnTo>
                    <a:pt x="1671688" y="88582"/>
                  </a:lnTo>
                  <a:lnTo>
                    <a:pt x="1679727" y="87160"/>
                  </a:lnTo>
                  <a:lnTo>
                    <a:pt x="1687728" y="88582"/>
                  </a:lnTo>
                  <a:lnTo>
                    <a:pt x="1693443" y="92875"/>
                  </a:lnTo>
                  <a:lnTo>
                    <a:pt x="1696872" y="100012"/>
                  </a:lnTo>
                  <a:lnTo>
                    <a:pt x="1698015" y="110020"/>
                  </a:lnTo>
                  <a:lnTo>
                    <a:pt x="1698015" y="75692"/>
                  </a:lnTo>
                  <a:lnTo>
                    <a:pt x="1682775" y="73342"/>
                  </a:lnTo>
                  <a:lnTo>
                    <a:pt x="1672805" y="74180"/>
                  </a:lnTo>
                  <a:lnTo>
                    <a:pt x="1663674" y="76593"/>
                  </a:lnTo>
                  <a:lnTo>
                    <a:pt x="1637804" y="110020"/>
                  </a:lnTo>
                  <a:lnTo>
                    <a:pt x="1636953" y="120688"/>
                  </a:lnTo>
                  <a:lnTo>
                    <a:pt x="1637792" y="130403"/>
                  </a:lnTo>
                  <a:lnTo>
                    <a:pt x="1665389" y="161734"/>
                  </a:lnTo>
                  <a:lnTo>
                    <a:pt x="1687347" y="164973"/>
                  </a:lnTo>
                  <a:lnTo>
                    <a:pt x="1694700" y="164452"/>
                  </a:lnTo>
                  <a:lnTo>
                    <a:pt x="1702777" y="163068"/>
                  </a:lnTo>
                  <a:lnTo>
                    <a:pt x="1711134" y="161124"/>
                  </a:lnTo>
                  <a:lnTo>
                    <a:pt x="1719351" y="158877"/>
                  </a:lnTo>
                  <a:lnTo>
                    <a:pt x="1719351" y="149733"/>
                  </a:lnTo>
                  <a:lnTo>
                    <a:pt x="1719351" y="138976"/>
                  </a:lnTo>
                  <a:lnTo>
                    <a:pt x="1711617" y="143230"/>
                  </a:lnTo>
                  <a:lnTo>
                    <a:pt x="1704301" y="146646"/>
                  </a:lnTo>
                  <a:lnTo>
                    <a:pt x="1697278" y="148920"/>
                  </a:lnTo>
                  <a:lnTo>
                    <a:pt x="1690395" y="149733"/>
                  </a:lnTo>
                  <a:lnTo>
                    <a:pt x="1677479" y="148031"/>
                  </a:lnTo>
                  <a:lnTo>
                    <a:pt x="1668246" y="143027"/>
                  </a:lnTo>
                  <a:lnTo>
                    <a:pt x="1662455" y="134874"/>
                  </a:lnTo>
                  <a:lnTo>
                    <a:pt x="1659813" y="123736"/>
                  </a:lnTo>
                  <a:lnTo>
                    <a:pt x="1720875" y="123736"/>
                  </a:lnTo>
                  <a:lnTo>
                    <a:pt x="1720875" y="114592"/>
                  </a:lnTo>
                  <a:close/>
                </a:path>
                <a:path w="3350260" h="2205354">
                  <a:moveTo>
                    <a:pt x="1818500" y="105448"/>
                  </a:moveTo>
                  <a:lnTo>
                    <a:pt x="1816785" y="91427"/>
                  </a:lnTo>
                  <a:lnTo>
                    <a:pt x="1811642" y="81394"/>
                  </a:lnTo>
                  <a:lnTo>
                    <a:pt x="1803069" y="75361"/>
                  </a:lnTo>
                  <a:lnTo>
                    <a:pt x="1791068" y="73342"/>
                  </a:lnTo>
                  <a:lnTo>
                    <a:pt x="1786496" y="73342"/>
                  </a:lnTo>
                  <a:lnTo>
                    <a:pt x="1781924" y="74866"/>
                  </a:lnTo>
                  <a:lnTo>
                    <a:pt x="1778876" y="76390"/>
                  </a:lnTo>
                  <a:lnTo>
                    <a:pt x="1774304" y="77914"/>
                  </a:lnTo>
                  <a:lnTo>
                    <a:pt x="1768119" y="82588"/>
                  </a:lnTo>
                  <a:lnTo>
                    <a:pt x="1760499" y="88684"/>
                  </a:lnTo>
                  <a:lnTo>
                    <a:pt x="1760499" y="76390"/>
                  </a:lnTo>
                  <a:lnTo>
                    <a:pt x="1737639" y="76390"/>
                  </a:lnTo>
                  <a:lnTo>
                    <a:pt x="1737639" y="161925"/>
                  </a:lnTo>
                  <a:lnTo>
                    <a:pt x="1760499" y="161925"/>
                  </a:lnTo>
                  <a:lnTo>
                    <a:pt x="1760499" y="99352"/>
                  </a:lnTo>
                  <a:lnTo>
                    <a:pt x="1768119" y="94780"/>
                  </a:lnTo>
                  <a:lnTo>
                    <a:pt x="1774304" y="93256"/>
                  </a:lnTo>
                  <a:lnTo>
                    <a:pt x="1784972" y="93256"/>
                  </a:lnTo>
                  <a:lnTo>
                    <a:pt x="1789544" y="94780"/>
                  </a:lnTo>
                  <a:lnTo>
                    <a:pt x="1794116" y="99352"/>
                  </a:lnTo>
                  <a:lnTo>
                    <a:pt x="1795640" y="106972"/>
                  </a:lnTo>
                  <a:lnTo>
                    <a:pt x="1795640" y="161925"/>
                  </a:lnTo>
                  <a:lnTo>
                    <a:pt x="1818500" y="161925"/>
                  </a:lnTo>
                  <a:lnTo>
                    <a:pt x="1818500" y="105448"/>
                  </a:lnTo>
                  <a:close/>
                </a:path>
                <a:path w="3350260" h="2205354">
                  <a:moveTo>
                    <a:pt x="1910041" y="81064"/>
                  </a:moveTo>
                  <a:lnTo>
                    <a:pt x="1903183" y="77889"/>
                  </a:lnTo>
                  <a:lnTo>
                    <a:pt x="1896325" y="75450"/>
                  </a:lnTo>
                  <a:lnTo>
                    <a:pt x="1889467" y="73901"/>
                  </a:lnTo>
                  <a:lnTo>
                    <a:pt x="1882609" y="73342"/>
                  </a:lnTo>
                  <a:lnTo>
                    <a:pt x="1872602" y="74180"/>
                  </a:lnTo>
                  <a:lnTo>
                    <a:pt x="1838706" y="100114"/>
                  </a:lnTo>
                  <a:lnTo>
                    <a:pt x="1835277" y="119164"/>
                  </a:lnTo>
                  <a:lnTo>
                    <a:pt x="1836102" y="129755"/>
                  </a:lnTo>
                  <a:lnTo>
                    <a:pt x="1863471" y="161734"/>
                  </a:lnTo>
                  <a:lnTo>
                    <a:pt x="1884133" y="164973"/>
                  </a:lnTo>
                  <a:lnTo>
                    <a:pt x="1889899" y="164668"/>
                  </a:lnTo>
                  <a:lnTo>
                    <a:pt x="1895944" y="163639"/>
                  </a:lnTo>
                  <a:lnTo>
                    <a:pt x="1902561" y="161759"/>
                  </a:lnTo>
                  <a:lnTo>
                    <a:pt x="1910041" y="158877"/>
                  </a:lnTo>
                  <a:lnTo>
                    <a:pt x="1910041" y="137452"/>
                  </a:lnTo>
                  <a:lnTo>
                    <a:pt x="1908517" y="137452"/>
                  </a:lnTo>
                  <a:lnTo>
                    <a:pt x="1902561" y="142328"/>
                  </a:lnTo>
                  <a:lnTo>
                    <a:pt x="1896325" y="145643"/>
                  </a:lnTo>
                  <a:lnTo>
                    <a:pt x="1890090" y="147523"/>
                  </a:lnTo>
                  <a:lnTo>
                    <a:pt x="1884133" y="148120"/>
                  </a:lnTo>
                  <a:lnTo>
                    <a:pt x="1876513" y="148120"/>
                  </a:lnTo>
                  <a:lnTo>
                    <a:pt x="1870329" y="146596"/>
                  </a:lnTo>
                  <a:lnTo>
                    <a:pt x="1865757" y="140500"/>
                  </a:lnTo>
                  <a:lnTo>
                    <a:pt x="1861185" y="135928"/>
                  </a:lnTo>
                  <a:lnTo>
                    <a:pt x="1859661" y="128308"/>
                  </a:lnTo>
                  <a:lnTo>
                    <a:pt x="1859661" y="110020"/>
                  </a:lnTo>
                  <a:lnTo>
                    <a:pt x="1861185" y="103924"/>
                  </a:lnTo>
                  <a:lnTo>
                    <a:pt x="1865757" y="97828"/>
                  </a:lnTo>
                  <a:lnTo>
                    <a:pt x="1870329" y="93256"/>
                  </a:lnTo>
                  <a:lnTo>
                    <a:pt x="1876513" y="90208"/>
                  </a:lnTo>
                  <a:lnTo>
                    <a:pt x="1884133" y="90208"/>
                  </a:lnTo>
                  <a:lnTo>
                    <a:pt x="1889874" y="91020"/>
                  </a:lnTo>
                  <a:lnTo>
                    <a:pt x="1895754" y="93256"/>
                  </a:lnTo>
                  <a:lnTo>
                    <a:pt x="1901926" y="96634"/>
                  </a:lnTo>
                  <a:lnTo>
                    <a:pt x="1908517" y="100876"/>
                  </a:lnTo>
                  <a:lnTo>
                    <a:pt x="1910041" y="100876"/>
                  </a:lnTo>
                  <a:lnTo>
                    <a:pt x="1910041" y="81064"/>
                  </a:lnTo>
                  <a:close/>
                </a:path>
                <a:path w="3350260" h="2205354">
                  <a:moveTo>
                    <a:pt x="2003094" y="114592"/>
                  </a:moveTo>
                  <a:lnTo>
                    <a:pt x="2002510" y="110020"/>
                  </a:lnTo>
                  <a:lnTo>
                    <a:pt x="2000796" y="96570"/>
                  </a:lnTo>
                  <a:lnTo>
                    <a:pt x="1995652" y="87160"/>
                  </a:lnTo>
                  <a:lnTo>
                    <a:pt x="1993760" y="83680"/>
                  </a:lnTo>
                  <a:lnTo>
                    <a:pt x="1981847" y="75933"/>
                  </a:lnTo>
                  <a:lnTo>
                    <a:pt x="1980234" y="75692"/>
                  </a:lnTo>
                  <a:lnTo>
                    <a:pt x="1980234" y="110020"/>
                  </a:lnTo>
                  <a:lnTo>
                    <a:pt x="1942045" y="110020"/>
                  </a:lnTo>
                  <a:lnTo>
                    <a:pt x="1943430" y="100012"/>
                  </a:lnTo>
                  <a:lnTo>
                    <a:pt x="1947379" y="92875"/>
                  </a:lnTo>
                  <a:lnTo>
                    <a:pt x="1953615" y="88582"/>
                  </a:lnTo>
                  <a:lnTo>
                    <a:pt x="1961857" y="87160"/>
                  </a:lnTo>
                  <a:lnTo>
                    <a:pt x="1969871" y="88582"/>
                  </a:lnTo>
                  <a:lnTo>
                    <a:pt x="1975624" y="92875"/>
                  </a:lnTo>
                  <a:lnTo>
                    <a:pt x="1979079" y="100012"/>
                  </a:lnTo>
                  <a:lnTo>
                    <a:pt x="1980234" y="110020"/>
                  </a:lnTo>
                  <a:lnTo>
                    <a:pt x="1980234" y="75692"/>
                  </a:lnTo>
                  <a:lnTo>
                    <a:pt x="1964905" y="73342"/>
                  </a:lnTo>
                  <a:lnTo>
                    <a:pt x="1954314" y="74180"/>
                  </a:lnTo>
                  <a:lnTo>
                    <a:pt x="1945284" y="76593"/>
                  </a:lnTo>
                  <a:lnTo>
                    <a:pt x="1919820" y="110020"/>
                  </a:lnTo>
                  <a:lnTo>
                    <a:pt x="1919185" y="120688"/>
                  </a:lnTo>
                  <a:lnTo>
                    <a:pt x="1920024" y="130403"/>
                  </a:lnTo>
                  <a:lnTo>
                    <a:pt x="1947379" y="161734"/>
                  </a:lnTo>
                  <a:lnTo>
                    <a:pt x="1967953" y="164973"/>
                  </a:lnTo>
                  <a:lnTo>
                    <a:pt x="1976031" y="164452"/>
                  </a:lnTo>
                  <a:lnTo>
                    <a:pt x="1984235" y="163068"/>
                  </a:lnTo>
                  <a:lnTo>
                    <a:pt x="1992693" y="161124"/>
                  </a:lnTo>
                  <a:lnTo>
                    <a:pt x="2001570" y="158877"/>
                  </a:lnTo>
                  <a:lnTo>
                    <a:pt x="2001570" y="149733"/>
                  </a:lnTo>
                  <a:lnTo>
                    <a:pt x="2001570" y="138976"/>
                  </a:lnTo>
                  <a:lnTo>
                    <a:pt x="2000046" y="138976"/>
                  </a:lnTo>
                  <a:lnTo>
                    <a:pt x="1993176" y="143230"/>
                  </a:lnTo>
                  <a:lnTo>
                    <a:pt x="1986140" y="146646"/>
                  </a:lnTo>
                  <a:lnTo>
                    <a:pt x="1978799" y="148920"/>
                  </a:lnTo>
                  <a:lnTo>
                    <a:pt x="1971001" y="149733"/>
                  </a:lnTo>
                  <a:lnTo>
                    <a:pt x="1958975" y="148031"/>
                  </a:lnTo>
                  <a:lnTo>
                    <a:pt x="1950237" y="143027"/>
                  </a:lnTo>
                  <a:lnTo>
                    <a:pt x="1944636" y="134874"/>
                  </a:lnTo>
                  <a:lnTo>
                    <a:pt x="1942045" y="123736"/>
                  </a:lnTo>
                  <a:lnTo>
                    <a:pt x="2003094" y="123736"/>
                  </a:lnTo>
                  <a:lnTo>
                    <a:pt x="2003094" y="114592"/>
                  </a:lnTo>
                  <a:close/>
                </a:path>
                <a:path w="3350260" h="2205354">
                  <a:moveTo>
                    <a:pt x="2088540" y="129832"/>
                  </a:moveTo>
                  <a:lnTo>
                    <a:pt x="2087016" y="125260"/>
                  </a:lnTo>
                  <a:lnTo>
                    <a:pt x="2079396" y="117640"/>
                  </a:lnTo>
                  <a:lnTo>
                    <a:pt x="2074722" y="114592"/>
                  </a:lnTo>
                  <a:lnTo>
                    <a:pt x="2050338" y="108496"/>
                  </a:lnTo>
                  <a:lnTo>
                    <a:pt x="2045766" y="106972"/>
                  </a:lnTo>
                  <a:lnTo>
                    <a:pt x="2042718" y="106972"/>
                  </a:lnTo>
                  <a:lnTo>
                    <a:pt x="2041194" y="105448"/>
                  </a:lnTo>
                  <a:lnTo>
                    <a:pt x="2038146" y="103924"/>
                  </a:lnTo>
                  <a:lnTo>
                    <a:pt x="2038146" y="96304"/>
                  </a:lnTo>
                  <a:lnTo>
                    <a:pt x="2039670" y="93256"/>
                  </a:lnTo>
                  <a:lnTo>
                    <a:pt x="2045766" y="90208"/>
                  </a:lnTo>
                  <a:lnTo>
                    <a:pt x="2050338" y="88684"/>
                  </a:lnTo>
                  <a:lnTo>
                    <a:pt x="2054910" y="88684"/>
                  </a:lnTo>
                  <a:lnTo>
                    <a:pt x="2061794" y="89496"/>
                  </a:lnTo>
                  <a:lnTo>
                    <a:pt x="2068830" y="91732"/>
                  </a:lnTo>
                  <a:lnTo>
                    <a:pt x="2076170" y="95110"/>
                  </a:lnTo>
                  <a:lnTo>
                    <a:pt x="2083968" y="99352"/>
                  </a:lnTo>
                  <a:lnTo>
                    <a:pt x="2083968" y="88684"/>
                  </a:lnTo>
                  <a:lnTo>
                    <a:pt x="2083968" y="79438"/>
                  </a:lnTo>
                  <a:lnTo>
                    <a:pt x="2077669" y="77203"/>
                  </a:lnTo>
                  <a:lnTo>
                    <a:pt x="2070544" y="75247"/>
                  </a:lnTo>
                  <a:lnTo>
                    <a:pt x="2062873" y="73875"/>
                  </a:lnTo>
                  <a:lnTo>
                    <a:pt x="2054910" y="73342"/>
                  </a:lnTo>
                  <a:lnTo>
                    <a:pt x="2046325" y="73901"/>
                  </a:lnTo>
                  <a:lnTo>
                    <a:pt x="2015286" y="93256"/>
                  </a:lnTo>
                  <a:lnTo>
                    <a:pt x="2015286" y="110020"/>
                  </a:lnTo>
                  <a:lnTo>
                    <a:pt x="2016810" y="114592"/>
                  </a:lnTo>
                  <a:lnTo>
                    <a:pt x="2018334" y="117640"/>
                  </a:lnTo>
                  <a:lnTo>
                    <a:pt x="2021382" y="120688"/>
                  </a:lnTo>
                  <a:lnTo>
                    <a:pt x="2024430" y="122212"/>
                  </a:lnTo>
                  <a:lnTo>
                    <a:pt x="2027478" y="125260"/>
                  </a:lnTo>
                  <a:lnTo>
                    <a:pt x="2032050" y="126784"/>
                  </a:lnTo>
                  <a:lnTo>
                    <a:pt x="2044242" y="129832"/>
                  </a:lnTo>
                  <a:lnTo>
                    <a:pt x="2048814" y="129832"/>
                  </a:lnTo>
                  <a:lnTo>
                    <a:pt x="2051862" y="131356"/>
                  </a:lnTo>
                  <a:lnTo>
                    <a:pt x="2056434" y="131356"/>
                  </a:lnTo>
                  <a:lnTo>
                    <a:pt x="2061006" y="132880"/>
                  </a:lnTo>
                  <a:lnTo>
                    <a:pt x="2064054" y="135928"/>
                  </a:lnTo>
                  <a:lnTo>
                    <a:pt x="2064054" y="146596"/>
                  </a:lnTo>
                  <a:lnTo>
                    <a:pt x="2059482" y="149733"/>
                  </a:lnTo>
                  <a:lnTo>
                    <a:pt x="2047290" y="149733"/>
                  </a:lnTo>
                  <a:lnTo>
                    <a:pt x="2039289" y="148894"/>
                  </a:lnTo>
                  <a:lnTo>
                    <a:pt x="2031288" y="146456"/>
                  </a:lnTo>
                  <a:lnTo>
                    <a:pt x="2023287" y="142582"/>
                  </a:lnTo>
                  <a:lnTo>
                    <a:pt x="2015286" y="137452"/>
                  </a:lnTo>
                  <a:lnTo>
                    <a:pt x="2013762" y="137452"/>
                  </a:lnTo>
                  <a:lnTo>
                    <a:pt x="2013762" y="158877"/>
                  </a:lnTo>
                  <a:lnTo>
                    <a:pt x="2021154" y="161759"/>
                  </a:lnTo>
                  <a:lnTo>
                    <a:pt x="2029383" y="163639"/>
                  </a:lnTo>
                  <a:lnTo>
                    <a:pt x="2038197" y="164668"/>
                  </a:lnTo>
                  <a:lnTo>
                    <a:pt x="2047290" y="164973"/>
                  </a:lnTo>
                  <a:lnTo>
                    <a:pt x="2056130" y="164426"/>
                  </a:lnTo>
                  <a:lnTo>
                    <a:pt x="2088540" y="145072"/>
                  </a:lnTo>
                  <a:lnTo>
                    <a:pt x="2088540" y="129832"/>
                  </a:lnTo>
                  <a:close/>
                </a:path>
                <a:path w="3350260" h="2205354">
                  <a:moveTo>
                    <a:pt x="3349739" y="304800"/>
                  </a:moveTo>
                  <a:lnTo>
                    <a:pt x="10668" y="304800"/>
                  </a:lnTo>
                  <a:lnTo>
                    <a:pt x="10668" y="0"/>
                  </a:lnTo>
                  <a:lnTo>
                    <a:pt x="0" y="0"/>
                  </a:lnTo>
                  <a:lnTo>
                    <a:pt x="0" y="2205228"/>
                  </a:lnTo>
                  <a:lnTo>
                    <a:pt x="10668" y="2205228"/>
                  </a:lnTo>
                  <a:lnTo>
                    <a:pt x="10668" y="315468"/>
                  </a:lnTo>
                  <a:lnTo>
                    <a:pt x="3349739" y="315468"/>
                  </a:lnTo>
                  <a:lnTo>
                    <a:pt x="3349739" y="3048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8" name="object 48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2047017" y="5224938"/>
              <a:ext cx="2275903" cy="137350"/>
            </a:xfrm>
            <a:prstGeom prst="rect">
              <a:avLst/>
            </a:prstGeom>
          </p:spPr>
        </p:pic>
        <p:sp>
          <p:nvSpPr>
            <p:cNvPr id="49" name="object 49"/>
            <p:cNvSpPr/>
            <p:nvPr/>
          </p:nvSpPr>
          <p:spPr>
            <a:xfrm>
              <a:off x="4403788" y="5240178"/>
              <a:ext cx="17145" cy="113030"/>
            </a:xfrm>
            <a:custGeom>
              <a:avLst/>
              <a:gdLst/>
              <a:ahLst/>
              <a:cxnLst/>
              <a:rect l="l" t="t" r="r" b="b"/>
              <a:pathLst>
                <a:path w="17145" h="113029">
                  <a:moveTo>
                    <a:pt x="13716" y="82391"/>
                  </a:moveTo>
                  <a:lnTo>
                    <a:pt x="3048" y="82391"/>
                  </a:lnTo>
                  <a:lnTo>
                    <a:pt x="0" y="0"/>
                  </a:lnTo>
                  <a:lnTo>
                    <a:pt x="16764" y="0"/>
                  </a:lnTo>
                  <a:lnTo>
                    <a:pt x="13716" y="82391"/>
                  </a:lnTo>
                  <a:close/>
                </a:path>
                <a:path w="17145" h="113029">
                  <a:moveTo>
                    <a:pt x="15240" y="112966"/>
                  </a:moveTo>
                  <a:lnTo>
                    <a:pt x="0" y="112966"/>
                  </a:lnTo>
                  <a:lnTo>
                    <a:pt x="0" y="96107"/>
                  </a:lnTo>
                  <a:lnTo>
                    <a:pt x="15240" y="96107"/>
                  </a:lnTo>
                  <a:lnTo>
                    <a:pt x="15240" y="11296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0" name="object 50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2060733" y="5453824"/>
              <a:ext cx="2480309" cy="137350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2047017" y="5679662"/>
              <a:ext cx="1273683" cy="140398"/>
            </a:xfrm>
            <a:prstGeom prst="rect">
              <a:avLst/>
            </a:prstGeom>
          </p:spPr>
        </p:pic>
        <p:sp>
          <p:nvSpPr>
            <p:cNvPr id="52" name="object 52"/>
            <p:cNvSpPr/>
            <p:nvPr/>
          </p:nvSpPr>
          <p:spPr>
            <a:xfrm>
              <a:off x="5356860" y="4846320"/>
              <a:ext cx="4780915" cy="2205355"/>
            </a:xfrm>
            <a:custGeom>
              <a:avLst/>
              <a:gdLst/>
              <a:ahLst/>
              <a:cxnLst/>
              <a:rect l="l" t="t" r="r" b="b"/>
              <a:pathLst>
                <a:path w="4780915" h="2205354">
                  <a:moveTo>
                    <a:pt x="105524" y="444258"/>
                  </a:moveTo>
                  <a:lnTo>
                    <a:pt x="93332" y="444258"/>
                  </a:lnTo>
                  <a:lnTo>
                    <a:pt x="93332" y="451878"/>
                  </a:lnTo>
                  <a:lnTo>
                    <a:pt x="93332" y="488454"/>
                  </a:lnTo>
                  <a:lnTo>
                    <a:pt x="65811" y="488454"/>
                  </a:lnTo>
                  <a:lnTo>
                    <a:pt x="65811" y="451878"/>
                  </a:lnTo>
                  <a:lnTo>
                    <a:pt x="93332" y="451878"/>
                  </a:lnTo>
                  <a:lnTo>
                    <a:pt x="93332" y="444258"/>
                  </a:lnTo>
                  <a:lnTo>
                    <a:pt x="53619" y="444258"/>
                  </a:lnTo>
                  <a:lnTo>
                    <a:pt x="53619" y="505307"/>
                  </a:lnTo>
                  <a:lnTo>
                    <a:pt x="65811" y="505307"/>
                  </a:lnTo>
                  <a:lnTo>
                    <a:pt x="65811" y="497598"/>
                  </a:lnTo>
                  <a:lnTo>
                    <a:pt x="105524" y="497598"/>
                  </a:lnTo>
                  <a:lnTo>
                    <a:pt x="105524" y="488454"/>
                  </a:lnTo>
                  <a:lnTo>
                    <a:pt x="105524" y="451878"/>
                  </a:lnTo>
                  <a:lnTo>
                    <a:pt x="105524" y="444258"/>
                  </a:lnTo>
                  <a:close/>
                </a:path>
                <a:path w="4780915" h="2205354">
                  <a:moveTo>
                    <a:pt x="149720" y="418249"/>
                  </a:moveTo>
                  <a:lnTo>
                    <a:pt x="82664" y="418249"/>
                  </a:lnTo>
                  <a:lnTo>
                    <a:pt x="82664" y="427393"/>
                  </a:lnTo>
                  <a:lnTo>
                    <a:pt x="149720" y="427393"/>
                  </a:lnTo>
                  <a:lnTo>
                    <a:pt x="149720" y="418249"/>
                  </a:lnTo>
                  <a:close/>
                </a:path>
                <a:path w="4780915" h="2205354">
                  <a:moveTo>
                    <a:pt x="175628" y="442734"/>
                  </a:moveTo>
                  <a:lnTo>
                    <a:pt x="122288" y="442734"/>
                  </a:lnTo>
                  <a:lnTo>
                    <a:pt x="122288" y="515975"/>
                  </a:lnTo>
                  <a:lnTo>
                    <a:pt x="134480" y="515975"/>
                  </a:lnTo>
                  <a:lnTo>
                    <a:pt x="134480" y="451878"/>
                  </a:lnTo>
                  <a:lnTo>
                    <a:pt x="164960" y="451878"/>
                  </a:lnTo>
                  <a:lnTo>
                    <a:pt x="164960" y="486930"/>
                  </a:lnTo>
                  <a:lnTo>
                    <a:pt x="160388" y="491502"/>
                  </a:lnTo>
                  <a:lnTo>
                    <a:pt x="146672" y="491502"/>
                  </a:lnTo>
                  <a:lnTo>
                    <a:pt x="148196" y="500735"/>
                  </a:lnTo>
                  <a:lnTo>
                    <a:pt x="169532" y="500735"/>
                  </a:lnTo>
                  <a:lnTo>
                    <a:pt x="172580" y="497598"/>
                  </a:lnTo>
                  <a:lnTo>
                    <a:pt x="174104" y="496074"/>
                  </a:lnTo>
                  <a:lnTo>
                    <a:pt x="175628" y="493026"/>
                  </a:lnTo>
                  <a:lnTo>
                    <a:pt x="175628" y="451878"/>
                  </a:lnTo>
                  <a:lnTo>
                    <a:pt x="175628" y="442734"/>
                  </a:lnTo>
                  <a:close/>
                </a:path>
                <a:path w="4780915" h="2205354">
                  <a:moveTo>
                    <a:pt x="190969" y="427393"/>
                  </a:moveTo>
                  <a:lnTo>
                    <a:pt x="146672" y="403009"/>
                  </a:lnTo>
                  <a:lnTo>
                    <a:pt x="128993" y="387769"/>
                  </a:lnTo>
                  <a:lnTo>
                    <a:pt x="125463" y="384149"/>
                  </a:lnTo>
                  <a:lnTo>
                    <a:pt x="122288" y="380149"/>
                  </a:lnTo>
                  <a:lnTo>
                    <a:pt x="108572" y="380149"/>
                  </a:lnTo>
                  <a:lnTo>
                    <a:pt x="105168" y="384390"/>
                  </a:lnTo>
                  <a:lnTo>
                    <a:pt x="99618" y="390055"/>
                  </a:lnTo>
                  <a:lnTo>
                    <a:pt x="61823" y="418439"/>
                  </a:lnTo>
                  <a:lnTo>
                    <a:pt x="39903" y="428917"/>
                  </a:lnTo>
                  <a:lnTo>
                    <a:pt x="44475" y="438162"/>
                  </a:lnTo>
                  <a:lnTo>
                    <a:pt x="66827" y="427240"/>
                  </a:lnTo>
                  <a:lnTo>
                    <a:pt x="86055" y="415213"/>
                  </a:lnTo>
                  <a:lnTo>
                    <a:pt x="102425" y="402056"/>
                  </a:lnTo>
                  <a:lnTo>
                    <a:pt x="116192" y="387769"/>
                  </a:lnTo>
                  <a:lnTo>
                    <a:pt x="129921" y="402031"/>
                  </a:lnTo>
                  <a:lnTo>
                    <a:pt x="145923" y="415023"/>
                  </a:lnTo>
                  <a:lnTo>
                    <a:pt x="164249" y="426605"/>
                  </a:lnTo>
                  <a:lnTo>
                    <a:pt x="184873" y="436638"/>
                  </a:lnTo>
                  <a:lnTo>
                    <a:pt x="190969" y="427393"/>
                  </a:lnTo>
                  <a:close/>
                </a:path>
                <a:path w="4780915" h="2205354">
                  <a:moveTo>
                    <a:pt x="334416" y="433578"/>
                  </a:moveTo>
                  <a:lnTo>
                    <a:pt x="328320" y="424345"/>
                  </a:lnTo>
                  <a:lnTo>
                    <a:pt x="285559" y="441198"/>
                  </a:lnTo>
                  <a:lnTo>
                    <a:pt x="280987" y="433578"/>
                  </a:lnTo>
                  <a:lnTo>
                    <a:pt x="274891" y="430530"/>
                  </a:lnTo>
                  <a:lnTo>
                    <a:pt x="258127" y="430530"/>
                  </a:lnTo>
                  <a:lnTo>
                    <a:pt x="245935" y="433578"/>
                  </a:lnTo>
                  <a:lnTo>
                    <a:pt x="242887" y="433578"/>
                  </a:lnTo>
                  <a:lnTo>
                    <a:pt x="241363" y="435102"/>
                  </a:lnTo>
                  <a:lnTo>
                    <a:pt x="239839" y="435102"/>
                  </a:lnTo>
                  <a:lnTo>
                    <a:pt x="244119" y="428485"/>
                  </a:lnTo>
                  <a:lnTo>
                    <a:pt x="250977" y="417017"/>
                  </a:lnTo>
                  <a:lnTo>
                    <a:pt x="253555" y="412153"/>
                  </a:lnTo>
                  <a:lnTo>
                    <a:pt x="312991" y="412153"/>
                  </a:lnTo>
                  <a:lnTo>
                    <a:pt x="312991" y="403009"/>
                  </a:lnTo>
                  <a:lnTo>
                    <a:pt x="258127" y="403009"/>
                  </a:lnTo>
                  <a:lnTo>
                    <a:pt x="261175" y="390817"/>
                  </a:lnTo>
                  <a:lnTo>
                    <a:pt x="262699" y="386245"/>
                  </a:lnTo>
                  <a:lnTo>
                    <a:pt x="250507" y="384721"/>
                  </a:lnTo>
                  <a:lnTo>
                    <a:pt x="245935" y="403009"/>
                  </a:lnTo>
                  <a:lnTo>
                    <a:pt x="206209" y="403009"/>
                  </a:lnTo>
                  <a:lnTo>
                    <a:pt x="206209" y="412153"/>
                  </a:lnTo>
                  <a:lnTo>
                    <a:pt x="241363" y="412153"/>
                  </a:lnTo>
                  <a:lnTo>
                    <a:pt x="233641" y="425615"/>
                  </a:lnTo>
                  <a:lnTo>
                    <a:pt x="224205" y="438340"/>
                  </a:lnTo>
                  <a:lnTo>
                    <a:pt x="213029" y="450176"/>
                  </a:lnTo>
                  <a:lnTo>
                    <a:pt x="200113" y="461010"/>
                  </a:lnTo>
                  <a:lnTo>
                    <a:pt x="206209" y="468630"/>
                  </a:lnTo>
                  <a:lnTo>
                    <a:pt x="220027" y="457962"/>
                  </a:lnTo>
                  <a:lnTo>
                    <a:pt x="226834" y="451942"/>
                  </a:lnTo>
                  <a:lnTo>
                    <a:pt x="233362" y="447484"/>
                  </a:lnTo>
                  <a:lnTo>
                    <a:pt x="239306" y="444461"/>
                  </a:lnTo>
                  <a:lnTo>
                    <a:pt x="244411" y="442722"/>
                  </a:lnTo>
                  <a:lnTo>
                    <a:pt x="252031" y="439674"/>
                  </a:lnTo>
                  <a:lnTo>
                    <a:pt x="258127" y="438150"/>
                  </a:lnTo>
                  <a:lnTo>
                    <a:pt x="268795" y="438150"/>
                  </a:lnTo>
                  <a:lnTo>
                    <a:pt x="273367" y="441198"/>
                  </a:lnTo>
                  <a:lnTo>
                    <a:pt x="274891" y="445770"/>
                  </a:lnTo>
                  <a:lnTo>
                    <a:pt x="264071" y="451472"/>
                  </a:lnTo>
                  <a:lnTo>
                    <a:pt x="254698" y="457009"/>
                  </a:lnTo>
                  <a:lnTo>
                    <a:pt x="247027" y="462280"/>
                  </a:lnTo>
                  <a:lnTo>
                    <a:pt x="241363" y="467106"/>
                  </a:lnTo>
                  <a:lnTo>
                    <a:pt x="235267" y="474726"/>
                  </a:lnTo>
                  <a:lnTo>
                    <a:pt x="232219" y="480822"/>
                  </a:lnTo>
                  <a:lnTo>
                    <a:pt x="232219" y="496062"/>
                  </a:lnTo>
                  <a:lnTo>
                    <a:pt x="273532" y="511098"/>
                  </a:lnTo>
                  <a:lnTo>
                    <a:pt x="290131" y="511403"/>
                  </a:lnTo>
                  <a:lnTo>
                    <a:pt x="311848" y="511213"/>
                  </a:lnTo>
                  <a:lnTo>
                    <a:pt x="321881" y="510755"/>
                  </a:lnTo>
                  <a:lnTo>
                    <a:pt x="331368" y="509879"/>
                  </a:lnTo>
                  <a:lnTo>
                    <a:pt x="329844" y="499211"/>
                  </a:lnTo>
                  <a:lnTo>
                    <a:pt x="320052" y="500329"/>
                  </a:lnTo>
                  <a:lnTo>
                    <a:pt x="308991" y="501307"/>
                  </a:lnTo>
                  <a:lnTo>
                    <a:pt x="296532" y="501992"/>
                  </a:lnTo>
                  <a:lnTo>
                    <a:pt x="282511" y="502259"/>
                  </a:lnTo>
                  <a:lnTo>
                    <a:pt x="271932" y="501967"/>
                  </a:lnTo>
                  <a:lnTo>
                    <a:pt x="242887" y="491490"/>
                  </a:lnTo>
                  <a:lnTo>
                    <a:pt x="242887" y="486918"/>
                  </a:lnTo>
                  <a:lnTo>
                    <a:pt x="245148" y="479780"/>
                  </a:lnTo>
                  <a:lnTo>
                    <a:pt x="251841" y="472059"/>
                  </a:lnTo>
                  <a:lnTo>
                    <a:pt x="262813" y="463778"/>
                  </a:lnTo>
                  <a:lnTo>
                    <a:pt x="277939" y="454914"/>
                  </a:lnTo>
                  <a:lnTo>
                    <a:pt x="277939" y="486918"/>
                  </a:lnTo>
                  <a:lnTo>
                    <a:pt x="288607" y="486918"/>
                  </a:lnTo>
                  <a:lnTo>
                    <a:pt x="288607" y="454914"/>
                  </a:lnTo>
                  <a:lnTo>
                    <a:pt x="287083" y="450342"/>
                  </a:lnTo>
                  <a:lnTo>
                    <a:pt x="325513" y="437057"/>
                  </a:lnTo>
                  <a:lnTo>
                    <a:pt x="334416" y="433578"/>
                  </a:lnTo>
                  <a:close/>
                </a:path>
                <a:path w="4780915" h="2205354">
                  <a:moveTo>
                    <a:pt x="393852" y="407581"/>
                  </a:moveTo>
                  <a:lnTo>
                    <a:pt x="380034" y="407581"/>
                  </a:lnTo>
                  <a:lnTo>
                    <a:pt x="380034" y="380149"/>
                  </a:lnTo>
                  <a:lnTo>
                    <a:pt x="369366" y="380149"/>
                  </a:lnTo>
                  <a:lnTo>
                    <a:pt x="369366" y="407581"/>
                  </a:lnTo>
                  <a:lnTo>
                    <a:pt x="349554" y="407581"/>
                  </a:lnTo>
                  <a:lnTo>
                    <a:pt x="349554" y="416725"/>
                  </a:lnTo>
                  <a:lnTo>
                    <a:pt x="369366" y="416725"/>
                  </a:lnTo>
                  <a:lnTo>
                    <a:pt x="369366" y="448830"/>
                  </a:lnTo>
                  <a:lnTo>
                    <a:pt x="358698" y="451878"/>
                  </a:lnTo>
                  <a:lnTo>
                    <a:pt x="351078" y="453402"/>
                  </a:lnTo>
                  <a:lnTo>
                    <a:pt x="346506" y="454926"/>
                  </a:lnTo>
                  <a:lnTo>
                    <a:pt x="349554" y="464070"/>
                  </a:lnTo>
                  <a:lnTo>
                    <a:pt x="354126" y="462546"/>
                  </a:lnTo>
                  <a:lnTo>
                    <a:pt x="360222" y="461022"/>
                  </a:lnTo>
                  <a:lnTo>
                    <a:pt x="369366" y="459498"/>
                  </a:lnTo>
                  <a:lnTo>
                    <a:pt x="369366" y="503783"/>
                  </a:lnTo>
                  <a:lnTo>
                    <a:pt x="366318" y="505307"/>
                  </a:lnTo>
                  <a:lnTo>
                    <a:pt x="351078" y="505307"/>
                  </a:lnTo>
                  <a:lnTo>
                    <a:pt x="352602" y="514451"/>
                  </a:lnTo>
                  <a:lnTo>
                    <a:pt x="373938" y="514451"/>
                  </a:lnTo>
                  <a:lnTo>
                    <a:pt x="378510" y="509879"/>
                  </a:lnTo>
                  <a:lnTo>
                    <a:pt x="380034" y="506831"/>
                  </a:lnTo>
                  <a:lnTo>
                    <a:pt x="380034" y="459498"/>
                  </a:lnTo>
                  <a:lnTo>
                    <a:pt x="380034" y="454926"/>
                  </a:lnTo>
                  <a:lnTo>
                    <a:pt x="386130" y="453402"/>
                  </a:lnTo>
                  <a:lnTo>
                    <a:pt x="390804" y="451878"/>
                  </a:lnTo>
                  <a:lnTo>
                    <a:pt x="393852" y="450354"/>
                  </a:lnTo>
                  <a:lnTo>
                    <a:pt x="393090" y="445782"/>
                  </a:lnTo>
                  <a:lnTo>
                    <a:pt x="392328" y="441210"/>
                  </a:lnTo>
                  <a:lnTo>
                    <a:pt x="389280" y="442734"/>
                  </a:lnTo>
                  <a:lnTo>
                    <a:pt x="380034" y="445782"/>
                  </a:lnTo>
                  <a:lnTo>
                    <a:pt x="380034" y="416725"/>
                  </a:lnTo>
                  <a:lnTo>
                    <a:pt x="393852" y="416725"/>
                  </a:lnTo>
                  <a:lnTo>
                    <a:pt x="393852" y="407581"/>
                  </a:lnTo>
                  <a:close/>
                </a:path>
                <a:path w="4780915" h="2205354">
                  <a:moveTo>
                    <a:pt x="422808" y="416725"/>
                  </a:moveTo>
                  <a:lnTo>
                    <a:pt x="419760" y="409105"/>
                  </a:lnTo>
                  <a:lnTo>
                    <a:pt x="415188" y="399961"/>
                  </a:lnTo>
                  <a:lnTo>
                    <a:pt x="406044" y="403009"/>
                  </a:lnTo>
                  <a:lnTo>
                    <a:pt x="413664" y="424345"/>
                  </a:lnTo>
                  <a:lnTo>
                    <a:pt x="422808" y="421297"/>
                  </a:lnTo>
                  <a:lnTo>
                    <a:pt x="422808" y="416725"/>
                  </a:lnTo>
                  <a:close/>
                </a:path>
                <a:path w="4780915" h="2205354">
                  <a:moveTo>
                    <a:pt x="451764" y="419773"/>
                  </a:moveTo>
                  <a:lnTo>
                    <a:pt x="450240" y="412153"/>
                  </a:lnTo>
                  <a:lnTo>
                    <a:pt x="444144" y="396913"/>
                  </a:lnTo>
                  <a:lnTo>
                    <a:pt x="435000" y="399961"/>
                  </a:lnTo>
                  <a:lnTo>
                    <a:pt x="441096" y="421297"/>
                  </a:lnTo>
                  <a:lnTo>
                    <a:pt x="451764" y="419773"/>
                  </a:lnTo>
                  <a:close/>
                </a:path>
                <a:path w="4780915" h="2205354">
                  <a:moveTo>
                    <a:pt x="488340" y="389293"/>
                  </a:moveTo>
                  <a:lnTo>
                    <a:pt x="482244" y="380149"/>
                  </a:lnTo>
                  <a:lnTo>
                    <a:pt x="475653" y="381292"/>
                  </a:lnTo>
                  <a:lnTo>
                    <a:pt x="467194" y="382435"/>
                  </a:lnTo>
                  <a:lnTo>
                    <a:pt x="419760" y="386054"/>
                  </a:lnTo>
                  <a:lnTo>
                    <a:pt x="399948" y="386245"/>
                  </a:lnTo>
                  <a:lnTo>
                    <a:pt x="401472" y="395389"/>
                  </a:lnTo>
                  <a:lnTo>
                    <a:pt x="445668" y="393865"/>
                  </a:lnTo>
                  <a:lnTo>
                    <a:pt x="480606" y="390436"/>
                  </a:lnTo>
                  <a:lnTo>
                    <a:pt x="488340" y="389293"/>
                  </a:lnTo>
                  <a:close/>
                </a:path>
                <a:path w="4780915" h="2205354">
                  <a:moveTo>
                    <a:pt x="489864" y="425869"/>
                  </a:moveTo>
                  <a:lnTo>
                    <a:pt x="473100" y="425869"/>
                  </a:lnTo>
                  <a:lnTo>
                    <a:pt x="476529" y="419887"/>
                  </a:lnTo>
                  <a:lnTo>
                    <a:pt x="479958" y="413486"/>
                  </a:lnTo>
                  <a:lnTo>
                    <a:pt x="483387" y="406793"/>
                  </a:lnTo>
                  <a:lnTo>
                    <a:pt x="486816" y="399961"/>
                  </a:lnTo>
                  <a:lnTo>
                    <a:pt x="476148" y="396913"/>
                  </a:lnTo>
                  <a:lnTo>
                    <a:pt x="473583" y="403796"/>
                  </a:lnTo>
                  <a:lnTo>
                    <a:pt x="470433" y="410819"/>
                  </a:lnTo>
                  <a:lnTo>
                    <a:pt x="466725" y="418134"/>
                  </a:lnTo>
                  <a:lnTo>
                    <a:pt x="462432" y="425869"/>
                  </a:lnTo>
                  <a:lnTo>
                    <a:pt x="396900" y="425869"/>
                  </a:lnTo>
                  <a:lnTo>
                    <a:pt x="396900" y="448830"/>
                  </a:lnTo>
                  <a:lnTo>
                    <a:pt x="407568" y="448830"/>
                  </a:lnTo>
                  <a:lnTo>
                    <a:pt x="407568" y="433590"/>
                  </a:lnTo>
                  <a:lnTo>
                    <a:pt x="479196" y="433590"/>
                  </a:lnTo>
                  <a:lnTo>
                    <a:pt x="479196" y="448830"/>
                  </a:lnTo>
                  <a:lnTo>
                    <a:pt x="489864" y="448830"/>
                  </a:lnTo>
                  <a:lnTo>
                    <a:pt x="489864" y="433590"/>
                  </a:lnTo>
                  <a:lnTo>
                    <a:pt x="489864" y="425869"/>
                  </a:lnTo>
                  <a:close/>
                </a:path>
                <a:path w="4780915" h="2205354">
                  <a:moveTo>
                    <a:pt x="491490" y="506831"/>
                  </a:moveTo>
                  <a:lnTo>
                    <a:pt x="453288" y="493026"/>
                  </a:lnTo>
                  <a:lnTo>
                    <a:pt x="458724" y="487311"/>
                  </a:lnTo>
                  <a:lnTo>
                    <a:pt x="460336" y="485406"/>
                  </a:lnTo>
                  <a:lnTo>
                    <a:pt x="477672" y="454926"/>
                  </a:lnTo>
                  <a:lnTo>
                    <a:pt x="477672" y="448830"/>
                  </a:lnTo>
                  <a:lnTo>
                    <a:pt x="463956" y="448830"/>
                  </a:lnTo>
                  <a:lnTo>
                    <a:pt x="463956" y="457974"/>
                  </a:lnTo>
                  <a:lnTo>
                    <a:pt x="461073" y="465683"/>
                  </a:lnTo>
                  <a:lnTo>
                    <a:pt x="456907" y="472833"/>
                  </a:lnTo>
                  <a:lnTo>
                    <a:pt x="451307" y="479399"/>
                  </a:lnTo>
                  <a:lnTo>
                    <a:pt x="444144" y="485406"/>
                  </a:lnTo>
                  <a:lnTo>
                    <a:pt x="436981" y="479399"/>
                  </a:lnTo>
                  <a:lnTo>
                    <a:pt x="431380" y="472833"/>
                  </a:lnTo>
                  <a:lnTo>
                    <a:pt x="427215" y="465683"/>
                  </a:lnTo>
                  <a:lnTo>
                    <a:pt x="424332" y="457974"/>
                  </a:lnTo>
                  <a:lnTo>
                    <a:pt x="463956" y="457974"/>
                  </a:lnTo>
                  <a:lnTo>
                    <a:pt x="463956" y="448830"/>
                  </a:lnTo>
                  <a:lnTo>
                    <a:pt x="407568" y="448830"/>
                  </a:lnTo>
                  <a:lnTo>
                    <a:pt x="407568" y="457974"/>
                  </a:lnTo>
                  <a:lnTo>
                    <a:pt x="413664" y="457974"/>
                  </a:lnTo>
                  <a:lnTo>
                    <a:pt x="415188" y="465594"/>
                  </a:lnTo>
                  <a:lnTo>
                    <a:pt x="418236" y="471690"/>
                  </a:lnTo>
                  <a:lnTo>
                    <a:pt x="422808" y="477786"/>
                  </a:lnTo>
                  <a:lnTo>
                    <a:pt x="425856" y="482358"/>
                  </a:lnTo>
                  <a:lnTo>
                    <a:pt x="435000" y="491502"/>
                  </a:lnTo>
                  <a:lnTo>
                    <a:pt x="426491" y="496684"/>
                  </a:lnTo>
                  <a:lnTo>
                    <a:pt x="416712" y="500913"/>
                  </a:lnTo>
                  <a:lnTo>
                    <a:pt x="405853" y="504240"/>
                  </a:lnTo>
                  <a:lnTo>
                    <a:pt x="393852" y="506831"/>
                  </a:lnTo>
                  <a:lnTo>
                    <a:pt x="396900" y="515975"/>
                  </a:lnTo>
                  <a:lnTo>
                    <a:pt x="410070" y="513143"/>
                  </a:lnTo>
                  <a:lnTo>
                    <a:pt x="422236" y="509308"/>
                  </a:lnTo>
                  <a:lnTo>
                    <a:pt x="433552" y="504621"/>
                  </a:lnTo>
                  <a:lnTo>
                    <a:pt x="444144" y="499211"/>
                  </a:lnTo>
                  <a:lnTo>
                    <a:pt x="454672" y="504621"/>
                  </a:lnTo>
                  <a:lnTo>
                    <a:pt x="465480" y="509308"/>
                  </a:lnTo>
                  <a:lnTo>
                    <a:pt x="476288" y="513143"/>
                  </a:lnTo>
                  <a:lnTo>
                    <a:pt x="486816" y="515975"/>
                  </a:lnTo>
                  <a:lnTo>
                    <a:pt x="491490" y="506831"/>
                  </a:lnTo>
                  <a:close/>
                </a:path>
                <a:path w="4780915" h="2205354">
                  <a:moveTo>
                    <a:pt x="599706" y="433260"/>
                  </a:moveTo>
                  <a:lnTo>
                    <a:pt x="598258" y="427393"/>
                  </a:lnTo>
                  <a:lnTo>
                    <a:pt x="595922" y="424345"/>
                  </a:lnTo>
                  <a:lnTo>
                    <a:pt x="593598" y="421297"/>
                  </a:lnTo>
                  <a:lnTo>
                    <a:pt x="590550" y="416725"/>
                  </a:lnTo>
                  <a:lnTo>
                    <a:pt x="584454" y="413677"/>
                  </a:lnTo>
                  <a:lnTo>
                    <a:pt x="549402" y="413677"/>
                  </a:lnTo>
                  <a:lnTo>
                    <a:pt x="549402" y="386245"/>
                  </a:lnTo>
                  <a:lnTo>
                    <a:pt x="537210" y="386245"/>
                  </a:lnTo>
                  <a:lnTo>
                    <a:pt x="537210" y="415201"/>
                  </a:lnTo>
                  <a:lnTo>
                    <a:pt x="506730" y="415201"/>
                  </a:lnTo>
                  <a:lnTo>
                    <a:pt x="506730" y="425869"/>
                  </a:lnTo>
                  <a:lnTo>
                    <a:pt x="535686" y="425869"/>
                  </a:lnTo>
                  <a:lnTo>
                    <a:pt x="533984" y="439089"/>
                  </a:lnTo>
                  <a:lnTo>
                    <a:pt x="518033" y="482930"/>
                  </a:lnTo>
                  <a:lnTo>
                    <a:pt x="503682" y="505307"/>
                  </a:lnTo>
                  <a:lnTo>
                    <a:pt x="511302" y="511403"/>
                  </a:lnTo>
                  <a:lnTo>
                    <a:pt x="533628" y="477659"/>
                  </a:lnTo>
                  <a:lnTo>
                    <a:pt x="543153" y="449300"/>
                  </a:lnTo>
                  <a:lnTo>
                    <a:pt x="544830" y="441579"/>
                  </a:lnTo>
                  <a:lnTo>
                    <a:pt x="546493" y="433260"/>
                  </a:lnTo>
                  <a:lnTo>
                    <a:pt x="547878" y="424345"/>
                  </a:lnTo>
                  <a:lnTo>
                    <a:pt x="578358" y="424345"/>
                  </a:lnTo>
                  <a:lnTo>
                    <a:pt x="584454" y="427393"/>
                  </a:lnTo>
                  <a:lnTo>
                    <a:pt x="587502" y="430530"/>
                  </a:lnTo>
                  <a:lnTo>
                    <a:pt x="587438" y="456438"/>
                  </a:lnTo>
                  <a:lnTo>
                    <a:pt x="581406" y="488442"/>
                  </a:lnTo>
                  <a:lnTo>
                    <a:pt x="579882" y="493014"/>
                  </a:lnTo>
                  <a:lnTo>
                    <a:pt x="576834" y="497586"/>
                  </a:lnTo>
                  <a:lnTo>
                    <a:pt x="573786" y="499211"/>
                  </a:lnTo>
                  <a:lnTo>
                    <a:pt x="564642" y="499211"/>
                  </a:lnTo>
                  <a:lnTo>
                    <a:pt x="560070" y="497586"/>
                  </a:lnTo>
                  <a:lnTo>
                    <a:pt x="555498" y="496062"/>
                  </a:lnTo>
                  <a:lnTo>
                    <a:pt x="549402" y="493014"/>
                  </a:lnTo>
                  <a:lnTo>
                    <a:pt x="544830" y="502259"/>
                  </a:lnTo>
                  <a:lnTo>
                    <a:pt x="553161" y="506260"/>
                  </a:lnTo>
                  <a:lnTo>
                    <a:pt x="560070" y="509117"/>
                  </a:lnTo>
                  <a:lnTo>
                    <a:pt x="565823" y="510832"/>
                  </a:lnTo>
                  <a:lnTo>
                    <a:pt x="570738" y="511403"/>
                  </a:lnTo>
                  <a:lnTo>
                    <a:pt x="578167" y="510019"/>
                  </a:lnTo>
                  <a:lnTo>
                    <a:pt x="584454" y="506056"/>
                  </a:lnTo>
                  <a:lnTo>
                    <a:pt x="589597" y="499795"/>
                  </a:lnTo>
                  <a:lnTo>
                    <a:pt x="589876" y="499211"/>
                  </a:lnTo>
                  <a:lnTo>
                    <a:pt x="593585" y="491502"/>
                  </a:lnTo>
                  <a:lnTo>
                    <a:pt x="599605" y="449300"/>
                  </a:lnTo>
                  <a:lnTo>
                    <a:pt x="599706" y="433260"/>
                  </a:lnTo>
                  <a:close/>
                </a:path>
                <a:path w="4780915" h="2205354">
                  <a:moveTo>
                    <a:pt x="647026" y="459486"/>
                  </a:moveTo>
                  <a:lnTo>
                    <a:pt x="629386" y="417944"/>
                  </a:lnTo>
                  <a:lnTo>
                    <a:pt x="624357" y="410438"/>
                  </a:lnTo>
                  <a:lnTo>
                    <a:pt x="619620" y="403796"/>
                  </a:lnTo>
                  <a:lnTo>
                    <a:pt x="615022" y="398437"/>
                  </a:lnTo>
                  <a:lnTo>
                    <a:pt x="605878" y="404533"/>
                  </a:lnTo>
                  <a:lnTo>
                    <a:pt x="614692" y="415950"/>
                  </a:lnTo>
                  <a:lnTo>
                    <a:pt x="622642" y="429539"/>
                  </a:lnTo>
                  <a:lnTo>
                    <a:pt x="629450" y="445122"/>
                  </a:lnTo>
                  <a:lnTo>
                    <a:pt x="634834" y="462534"/>
                  </a:lnTo>
                  <a:lnTo>
                    <a:pt x="647026" y="459486"/>
                  </a:lnTo>
                  <a:close/>
                </a:path>
                <a:path w="4780915" h="2205354">
                  <a:moveTo>
                    <a:pt x="787323" y="471678"/>
                  </a:moveTo>
                  <a:lnTo>
                    <a:pt x="757605" y="436626"/>
                  </a:lnTo>
                  <a:lnTo>
                    <a:pt x="737031" y="433578"/>
                  </a:lnTo>
                  <a:lnTo>
                    <a:pt x="732459" y="433578"/>
                  </a:lnTo>
                  <a:lnTo>
                    <a:pt x="720267" y="436626"/>
                  </a:lnTo>
                  <a:lnTo>
                    <a:pt x="718743" y="436626"/>
                  </a:lnTo>
                  <a:lnTo>
                    <a:pt x="772083" y="399961"/>
                  </a:lnTo>
                  <a:lnTo>
                    <a:pt x="765987" y="392341"/>
                  </a:lnTo>
                  <a:lnTo>
                    <a:pt x="675982" y="392341"/>
                  </a:lnTo>
                  <a:lnTo>
                    <a:pt x="675982" y="401485"/>
                  </a:lnTo>
                  <a:lnTo>
                    <a:pt x="750747" y="401485"/>
                  </a:lnTo>
                  <a:lnTo>
                    <a:pt x="728992" y="417449"/>
                  </a:lnTo>
                  <a:lnTo>
                    <a:pt x="707085" y="433158"/>
                  </a:lnTo>
                  <a:lnTo>
                    <a:pt x="684885" y="448284"/>
                  </a:lnTo>
                  <a:lnTo>
                    <a:pt x="662266" y="462534"/>
                  </a:lnTo>
                  <a:lnTo>
                    <a:pt x="666838" y="473202"/>
                  </a:lnTo>
                  <a:lnTo>
                    <a:pt x="701751" y="450723"/>
                  </a:lnTo>
                  <a:lnTo>
                    <a:pt x="729411" y="442722"/>
                  </a:lnTo>
                  <a:lnTo>
                    <a:pt x="737031" y="442722"/>
                  </a:lnTo>
                  <a:lnTo>
                    <a:pt x="775131" y="462534"/>
                  </a:lnTo>
                  <a:lnTo>
                    <a:pt x="775131" y="471678"/>
                  </a:lnTo>
                  <a:lnTo>
                    <a:pt x="773188" y="481990"/>
                  </a:lnTo>
                  <a:lnTo>
                    <a:pt x="767511" y="490169"/>
                  </a:lnTo>
                  <a:lnTo>
                    <a:pt x="758418" y="496366"/>
                  </a:lnTo>
                  <a:lnTo>
                    <a:pt x="746175" y="500735"/>
                  </a:lnTo>
                  <a:lnTo>
                    <a:pt x="744651" y="491490"/>
                  </a:lnTo>
                  <a:lnTo>
                    <a:pt x="741603" y="483870"/>
                  </a:lnTo>
                  <a:lnTo>
                    <a:pt x="736523" y="480822"/>
                  </a:lnTo>
                  <a:lnTo>
                    <a:pt x="735507" y="480212"/>
                  </a:lnTo>
                  <a:lnTo>
                    <a:pt x="735507" y="502259"/>
                  </a:lnTo>
                  <a:lnTo>
                    <a:pt x="730935" y="503783"/>
                  </a:lnTo>
                  <a:lnTo>
                    <a:pt x="723315" y="503783"/>
                  </a:lnTo>
                  <a:lnTo>
                    <a:pt x="711542" y="502945"/>
                  </a:lnTo>
                  <a:lnTo>
                    <a:pt x="703465" y="500532"/>
                  </a:lnTo>
                  <a:lnTo>
                    <a:pt x="698804" y="496671"/>
                  </a:lnTo>
                  <a:lnTo>
                    <a:pt x="697318" y="491490"/>
                  </a:lnTo>
                  <a:lnTo>
                    <a:pt x="697318" y="488442"/>
                  </a:lnTo>
                  <a:lnTo>
                    <a:pt x="698931" y="485394"/>
                  </a:lnTo>
                  <a:lnTo>
                    <a:pt x="708075" y="480822"/>
                  </a:lnTo>
                  <a:lnTo>
                    <a:pt x="712647" y="480822"/>
                  </a:lnTo>
                  <a:lnTo>
                    <a:pt x="720940" y="482231"/>
                  </a:lnTo>
                  <a:lnTo>
                    <a:pt x="727506" y="486359"/>
                  </a:lnTo>
                  <a:lnTo>
                    <a:pt x="732370" y="493090"/>
                  </a:lnTo>
                  <a:lnTo>
                    <a:pt x="735507" y="502259"/>
                  </a:lnTo>
                  <a:lnTo>
                    <a:pt x="735507" y="480212"/>
                  </a:lnTo>
                  <a:lnTo>
                    <a:pt x="733983" y="479298"/>
                  </a:lnTo>
                  <a:lnTo>
                    <a:pt x="727887" y="474726"/>
                  </a:lnTo>
                  <a:lnTo>
                    <a:pt x="720267" y="471678"/>
                  </a:lnTo>
                  <a:lnTo>
                    <a:pt x="705027" y="471678"/>
                  </a:lnTo>
                  <a:lnTo>
                    <a:pt x="698931" y="473202"/>
                  </a:lnTo>
                  <a:lnTo>
                    <a:pt x="694270" y="477774"/>
                  </a:lnTo>
                  <a:lnTo>
                    <a:pt x="688174" y="480822"/>
                  </a:lnTo>
                  <a:lnTo>
                    <a:pt x="685126" y="485394"/>
                  </a:lnTo>
                  <a:lnTo>
                    <a:pt x="685126" y="491490"/>
                  </a:lnTo>
                  <a:lnTo>
                    <a:pt x="724839" y="512927"/>
                  </a:lnTo>
                  <a:lnTo>
                    <a:pt x="737971" y="512330"/>
                  </a:lnTo>
                  <a:lnTo>
                    <a:pt x="777036" y="496150"/>
                  </a:lnTo>
                  <a:lnTo>
                    <a:pt x="786180" y="481164"/>
                  </a:lnTo>
                  <a:lnTo>
                    <a:pt x="787323" y="471678"/>
                  </a:lnTo>
                  <a:close/>
                </a:path>
                <a:path w="4780915" h="2205354">
                  <a:moveTo>
                    <a:pt x="2175497" y="85636"/>
                  </a:moveTo>
                  <a:lnTo>
                    <a:pt x="2174671" y="77241"/>
                  </a:lnTo>
                  <a:lnTo>
                    <a:pt x="2172258" y="70307"/>
                  </a:lnTo>
                  <a:lnTo>
                    <a:pt x="2170226" y="67246"/>
                  </a:lnTo>
                  <a:lnTo>
                    <a:pt x="2168436" y="64541"/>
                  </a:lnTo>
                  <a:lnTo>
                    <a:pt x="2163305" y="59626"/>
                  </a:lnTo>
                  <a:lnTo>
                    <a:pt x="2157006" y="55626"/>
                  </a:lnTo>
                  <a:lnTo>
                    <a:pt x="2149589" y="52793"/>
                  </a:lnTo>
                  <a:lnTo>
                    <a:pt x="2149589" y="79438"/>
                  </a:lnTo>
                  <a:lnTo>
                    <a:pt x="2149589" y="93256"/>
                  </a:lnTo>
                  <a:lnTo>
                    <a:pt x="2148065" y="97828"/>
                  </a:lnTo>
                  <a:lnTo>
                    <a:pt x="2143404" y="100876"/>
                  </a:lnTo>
                  <a:lnTo>
                    <a:pt x="2140356" y="105448"/>
                  </a:lnTo>
                  <a:lnTo>
                    <a:pt x="2131212" y="106972"/>
                  </a:lnTo>
                  <a:lnTo>
                    <a:pt x="2112924" y="106972"/>
                  </a:lnTo>
                  <a:lnTo>
                    <a:pt x="2112924" y="67246"/>
                  </a:lnTo>
                  <a:lnTo>
                    <a:pt x="2132736" y="67246"/>
                  </a:lnTo>
                  <a:lnTo>
                    <a:pt x="2140356" y="68770"/>
                  </a:lnTo>
                  <a:lnTo>
                    <a:pt x="2143404" y="71818"/>
                  </a:lnTo>
                  <a:lnTo>
                    <a:pt x="2148065" y="74866"/>
                  </a:lnTo>
                  <a:lnTo>
                    <a:pt x="2149589" y="79438"/>
                  </a:lnTo>
                  <a:lnTo>
                    <a:pt x="2149589" y="52793"/>
                  </a:lnTo>
                  <a:lnTo>
                    <a:pt x="2140940" y="51054"/>
                  </a:lnTo>
                  <a:lnTo>
                    <a:pt x="2131212" y="50482"/>
                  </a:lnTo>
                  <a:lnTo>
                    <a:pt x="2088540" y="50482"/>
                  </a:lnTo>
                  <a:lnTo>
                    <a:pt x="2088540" y="161925"/>
                  </a:lnTo>
                  <a:lnTo>
                    <a:pt x="2112924" y="161925"/>
                  </a:lnTo>
                  <a:lnTo>
                    <a:pt x="2112924" y="123736"/>
                  </a:lnTo>
                  <a:lnTo>
                    <a:pt x="2129688" y="123736"/>
                  </a:lnTo>
                  <a:lnTo>
                    <a:pt x="2168436" y="107924"/>
                  </a:lnTo>
                  <a:lnTo>
                    <a:pt x="2169007" y="106972"/>
                  </a:lnTo>
                  <a:lnTo>
                    <a:pt x="2172258" y="101638"/>
                  </a:lnTo>
                  <a:lnTo>
                    <a:pt x="2174671" y="94208"/>
                  </a:lnTo>
                  <a:lnTo>
                    <a:pt x="2175497" y="85636"/>
                  </a:lnTo>
                  <a:close/>
                </a:path>
                <a:path w="4780915" h="2205354">
                  <a:moveTo>
                    <a:pt x="2248649" y="76390"/>
                  </a:moveTo>
                  <a:lnTo>
                    <a:pt x="2234933" y="76390"/>
                  </a:lnTo>
                  <a:lnTo>
                    <a:pt x="2230361" y="79438"/>
                  </a:lnTo>
                  <a:lnTo>
                    <a:pt x="2225789" y="81064"/>
                  </a:lnTo>
                  <a:lnTo>
                    <a:pt x="2221217" y="85636"/>
                  </a:lnTo>
                  <a:lnTo>
                    <a:pt x="2213597" y="91732"/>
                  </a:lnTo>
                  <a:lnTo>
                    <a:pt x="2213597" y="76390"/>
                  </a:lnTo>
                  <a:lnTo>
                    <a:pt x="2190737" y="76390"/>
                  </a:lnTo>
                  <a:lnTo>
                    <a:pt x="2190737" y="161925"/>
                  </a:lnTo>
                  <a:lnTo>
                    <a:pt x="2213597" y="161925"/>
                  </a:lnTo>
                  <a:lnTo>
                    <a:pt x="2213597" y="102400"/>
                  </a:lnTo>
                  <a:lnTo>
                    <a:pt x="2221217" y="99352"/>
                  </a:lnTo>
                  <a:lnTo>
                    <a:pt x="2227313" y="97828"/>
                  </a:lnTo>
                  <a:lnTo>
                    <a:pt x="2241029" y="97828"/>
                  </a:lnTo>
                  <a:lnTo>
                    <a:pt x="2245601" y="99352"/>
                  </a:lnTo>
                  <a:lnTo>
                    <a:pt x="2248649" y="99352"/>
                  </a:lnTo>
                  <a:lnTo>
                    <a:pt x="2248649" y="76390"/>
                  </a:lnTo>
                  <a:close/>
                </a:path>
                <a:path w="4780915" h="2205354">
                  <a:moveTo>
                    <a:pt x="2334095" y="119164"/>
                  </a:moveTo>
                  <a:lnTo>
                    <a:pt x="2334069" y="93179"/>
                  </a:lnTo>
                  <a:lnTo>
                    <a:pt x="2332266" y="88684"/>
                  </a:lnTo>
                  <a:lnTo>
                    <a:pt x="2331047" y="85636"/>
                  </a:lnTo>
                  <a:lnTo>
                    <a:pt x="2292947" y="73342"/>
                  </a:lnTo>
                  <a:lnTo>
                    <a:pt x="2285161" y="73634"/>
                  </a:lnTo>
                  <a:lnTo>
                    <a:pt x="2277516" y="74485"/>
                  </a:lnTo>
                  <a:lnTo>
                    <a:pt x="2269591" y="75920"/>
                  </a:lnTo>
                  <a:lnTo>
                    <a:pt x="2260943" y="77914"/>
                  </a:lnTo>
                  <a:lnTo>
                    <a:pt x="2260943" y="96304"/>
                  </a:lnTo>
                  <a:lnTo>
                    <a:pt x="2262467" y="96304"/>
                  </a:lnTo>
                  <a:lnTo>
                    <a:pt x="2269921" y="93179"/>
                  </a:lnTo>
                  <a:lnTo>
                    <a:pt x="2276373" y="90779"/>
                  </a:lnTo>
                  <a:lnTo>
                    <a:pt x="2281974" y="89230"/>
                  </a:lnTo>
                  <a:lnTo>
                    <a:pt x="2286851" y="88684"/>
                  </a:lnTo>
                  <a:lnTo>
                    <a:pt x="2295995" y="88684"/>
                  </a:lnTo>
                  <a:lnTo>
                    <a:pt x="2302091" y="90208"/>
                  </a:lnTo>
                  <a:lnTo>
                    <a:pt x="2305139" y="93256"/>
                  </a:lnTo>
                  <a:lnTo>
                    <a:pt x="2309711" y="94780"/>
                  </a:lnTo>
                  <a:lnTo>
                    <a:pt x="2311235" y="99352"/>
                  </a:lnTo>
                  <a:lnTo>
                    <a:pt x="2311235" y="106972"/>
                  </a:lnTo>
                  <a:lnTo>
                    <a:pt x="2311235" y="119164"/>
                  </a:lnTo>
                  <a:lnTo>
                    <a:pt x="2311235" y="142024"/>
                  </a:lnTo>
                  <a:lnTo>
                    <a:pt x="2305139" y="146596"/>
                  </a:lnTo>
                  <a:lnTo>
                    <a:pt x="2299043" y="149733"/>
                  </a:lnTo>
                  <a:lnTo>
                    <a:pt x="2288375" y="149733"/>
                  </a:lnTo>
                  <a:lnTo>
                    <a:pt x="2283803" y="148120"/>
                  </a:lnTo>
                  <a:lnTo>
                    <a:pt x="2277707" y="145072"/>
                  </a:lnTo>
                  <a:lnTo>
                    <a:pt x="2277707" y="131356"/>
                  </a:lnTo>
                  <a:lnTo>
                    <a:pt x="2311235" y="119164"/>
                  </a:lnTo>
                  <a:lnTo>
                    <a:pt x="2311235" y="106972"/>
                  </a:lnTo>
                  <a:lnTo>
                    <a:pt x="2271801" y="112966"/>
                  </a:lnTo>
                  <a:lnTo>
                    <a:pt x="2253323" y="138976"/>
                  </a:lnTo>
                  <a:lnTo>
                    <a:pt x="2253323" y="146596"/>
                  </a:lnTo>
                  <a:lnTo>
                    <a:pt x="2256371" y="152781"/>
                  </a:lnTo>
                  <a:lnTo>
                    <a:pt x="2265515" y="161925"/>
                  </a:lnTo>
                  <a:lnTo>
                    <a:pt x="2273135" y="164973"/>
                  </a:lnTo>
                  <a:lnTo>
                    <a:pt x="2285327" y="164973"/>
                  </a:lnTo>
                  <a:lnTo>
                    <a:pt x="2294471" y="161925"/>
                  </a:lnTo>
                  <a:lnTo>
                    <a:pt x="2303615" y="157353"/>
                  </a:lnTo>
                  <a:lnTo>
                    <a:pt x="2311235" y="151257"/>
                  </a:lnTo>
                  <a:lnTo>
                    <a:pt x="2311235" y="161925"/>
                  </a:lnTo>
                  <a:lnTo>
                    <a:pt x="2334095" y="161925"/>
                  </a:lnTo>
                  <a:lnTo>
                    <a:pt x="2334095" y="151257"/>
                  </a:lnTo>
                  <a:lnTo>
                    <a:pt x="2334095" y="149733"/>
                  </a:lnTo>
                  <a:lnTo>
                    <a:pt x="2334095" y="119164"/>
                  </a:lnTo>
                  <a:close/>
                </a:path>
                <a:path w="4780915" h="2205354">
                  <a:moveTo>
                    <a:pt x="2424112" y="81064"/>
                  </a:moveTo>
                  <a:lnTo>
                    <a:pt x="2417254" y="77889"/>
                  </a:lnTo>
                  <a:lnTo>
                    <a:pt x="2410396" y="75450"/>
                  </a:lnTo>
                  <a:lnTo>
                    <a:pt x="2403538" y="73901"/>
                  </a:lnTo>
                  <a:lnTo>
                    <a:pt x="2396680" y="73342"/>
                  </a:lnTo>
                  <a:lnTo>
                    <a:pt x="2386723" y="74180"/>
                  </a:lnTo>
                  <a:lnTo>
                    <a:pt x="2352814" y="100114"/>
                  </a:lnTo>
                  <a:lnTo>
                    <a:pt x="2349335" y="119164"/>
                  </a:lnTo>
                  <a:lnTo>
                    <a:pt x="2350211" y="129755"/>
                  </a:lnTo>
                  <a:lnTo>
                    <a:pt x="2377821" y="161734"/>
                  </a:lnTo>
                  <a:lnTo>
                    <a:pt x="2398204" y="164973"/>
                  </a:lnTo>
                  <a:lnTo>
                    <a:pt x="2404173" y="164668"/>
                  </a:lnTo>
                  <a:lnTo>
                    <a:pt x="2410587" y="163639"/>
                  </a:lnTo>
                  <a:lnTo>
                    <a:pt x="2417267" y="161759"/>
                  </a:lnTo>
                  <a:lnTo>
                    <a:pt x="2424112" y="158877"/>
                  </a:lnTo>
                  <a:lnTo>
                    <a:pt x="2424112" y="137452"/>
                  </a:lnTo>
                  <a:lnTo>
                    <a:pt x="2422588" y="137452"/>
                  </a:lnTo>
                  <a:lnTo>
                    <a:pt x="2416632" y="142328"/>
                  </a:lnTo>
                  <a:lnTo>
                    <a:pt x="2410396" y="145643"/>
                  </a:lnTo>
                  <a:lnTo>
                    <a:pt x="2404148" y="147523"/>
                  </a:lnTo>
                  <a:lnTo>
                    <a:pt x="2398204" y="148120"/>
                  </a:lnTo>
                  <a:lnTo>
                    <a:pt x="2390584" y="148120"/>
                  </a:lnTo>
                  <a:lnTo>
                    <a:pt x="2384488" y="146596"/>
                  </a:lnTo>
                  <a:lnTo>
                    <a:pt x="2379916" y="140500"/>
                  </a:lnTo>
                  <a:lnTo>
                    <a:pt x="2375344" y="135928"/>
                  </a:lnTo>
                  <a:lnTo>
                    <a:pt x="2373820" y="128308"/>
                  </a:lnTo>
                  <a:lnTo>
                    <a:pt x="2373820" y="110020"/>
                  </a:lnTo>
                  <a:lnTo>
                    <a:pt x="2375344" y="103924"/>
                  </a:lnTo>
                  <a:lnTo>
                    <a:pt x="2379916" y="97828"/>
                  </a:lnTo>
                  <a:lnTo>
                    <a:pt x="2384488" y="93256"/>
                  </a:lnTo>
                  <a:lnTo>
                    <a:pt x="2390584" y="90208"/>
                  </a:lnTo>
                  <a:lnTo>
                    <a:pt x="2398204" y="90208"/>
                  </a:lnTo>
                  <a:lnTo>
                    <a:pt x="2404148" y="91020"/>
                  </a:lnTo>
                  <a:lnTo>
                    <a:pt x="2410396" y="93256"/>
                  </a:lnTo>
                  <a:lnTo>
                    <a:pt x="2416632" y="96634"/>
                  </a:lnTo>
                  <a:lnTo>
                    <a:pt x="2422588" y="100876"/>
                  </a:lnTo>
                  <a:lnTo>
                    <a:pt x="2424112" y="100876"/>
                  </a:lnTo>
                  <a:lnTo>
                    <a:pt x="2424112" y="81064"/>
                  </a:lnTo>
                  <a:close/>
                </a:path>
                <a:path w="4780915" h="2205354">
                  <a:moveTo>
                    <a:pt x="2491257" y="76390"/>
                  </a:moveTo>
                  <a:lnTo>
                    <a:pt x="2463825" y="76390"/>
                  </a:lnTo>
                  <a:lnTo>
                    <a:pt x="2463825" y="52006"/>
                  </a:lnTo>
                  <a:lnTo>
                    <a:pt x="2440876" y="52006"/>
                  </a:lnTo>
                  <a:lnTo>
                    <a:pt x="2440876" y="76390"/>
                  </a:lnTo>
                  <a:lnTo>
                    <a:pt x="2430208" y="76390"/>
                  </a:lnTo>
                  <a:lnTo>
                    <a:pt x="2430208" y="91732"/>
                  </a:lnTo>
                  <a:lnTo>
                    <a:pt x="2440876" y="91732"/>
                  </a:lnTo>
                  <a:lnTo>
                    <a:pt x="2440876" y="146596"/>
                  </a:lnTo>
                  <a:lnTo>
                    <a:pt x="2443924" y="152781"/>
                  </a:lnTo>
                  <a:lnTo>
                    <a:pt x="2453068" y="161925"/>
                  </a:lnTo>
                  <a:lnTo>
                    <a:pt x="2460777" y="164973"/>
                  </a:lnTo>
                  <a:lnTo>
                    <a:pt x="2477541" y="164973"/>
                  </a:lnTo>
                  <a:lnTo>
                    <a:pt x="2485161" y="163449"/>
                  </a:lnTo>
                  <a:lnTo>
                    <a:pt x="2491257" y="161925"/>
                  </a:lnTo>
                  <a:lnTo>
                    <a:pt x="2491257" y="146596"/>
                  </a:lnTo>
                  <a:lnTo>
                    <a:pt x="2489733" y="146596"/>
                  </a:lnTo>
                  <a:lnTo>
                    <a:pt x="2483637" y="149733"/>
                  </a:lnTo>
                  <a:lnTo>
                    <a:pt x="2474493" y="149733"/>
                  </a:lnTo>
                  <a:lnTo>
                    <a:pt x="2469921" y="148120"/>
                  </a:lnTo>
                  <a:lnTo>
                    <a:pt x="2468397" y="145072"/>
                  </a:lnTo>
                  <a:lnTo>
                    <a:pt x="2465349" y="142024"/>
                  </a:lnTo>
                  <a:lnTo>
                    <a:pt x="2463825" y="135928"/>
                  </a:lnTo>
                  <a:lnTo>
                    <a:pt x="2463825" y="91732"/>
                  </a:lnTo>
                  <a:lnTo>
                    <a:pt x="2491257" y="91732"/>
                  </a:lnTo>
                  <a:lnTo>
                    <a:pt x="2491257" y="76390"/>
                  </a:lnTo>
                  <a:close/>
                </a:path>
                <a:path w="4780915" h="2205354">
                  <a:moveTo>
                    <a:pt x="2527833" y="76403"/>
                  </a:moveTo>
                  <a:lnTo>
                    <a:pt x="2504973" y="76403"/>
                  </a:lnTo>
                  <a:lnTo>
                    <a:pt x="2504973" y="161937"/>
                  </a:lnTo>
                  <a:lnTo>
                    <a:pt x="2527833" y="161937"/>
                  </a:lnTo>
                  <a:lnTo>
                    <a:pt x="2527833" y="76403"/>
                  </a:lnTo>
                  <a:close/>
                </a:path>
                <a:path w="4780915" h="2205354">
                  <a:moveTo>
                    <a:pt x="2527833" y="45923"/>
                  </a:moveTo>
                  <a:lnTo>
                    <a:pt x="2503449" y="45923"/>
                  </a:lnTo>
                  <a:lnTo>
                    <a:pt x="2503449" y="65735"/>
                  </a:lnTo>
                  <a:lnTo>
                    <a:pt x="2527833" y="65735"/>
                  </a:lnTo>
                  <a:lnTo>
                    <a:pt x="2527833" y="45923"/>
                  </a:lnTo>
                  <a:close/>
                </a:path>
                <a:path w="4780915" h="2205354">
                  <a:moveTo>
                    <a:pt x="2619375" y="81064"/>
                  </a:moveTo>
                  <a:lnTo>
                    <a:pt x="2612517" y="77889"/>
                  </a:lnTo>
                  <a:lnTo>
                    <a:pt x="2605659" y="75450"/>
                  </a:lnTo>
                  <a:lnTo>
                    <a:pt x="2598801" y="73901"/>
                  </a:lnTo>
                  <a:lnTo>
                    <a:pt x="2591943" y="73342"/>
                  </a:lnTo>
                  <a:lnTo>
                    <a:pt x="2581960" y="74180"/>
                  </a:lnTo>
                  <a:lnTo>
                    <a:pt x="2547836" y="100114"/>
                  </a:lnTo>
                  <a:lnTo>
                    <a:pt x="2544597" y="119164"/>
                  </a:lnTo>
                  <a:lnTo>
                    <a:pt x="2545435" y="129755"/>
                  </a:lnTo>
                  <a:lnTo>
                    <a:pt x="2572880" y="161734"/>
                  </a:lnTo>
                  <a:lnTo>
                    <a:pt x="2593467" y="164973"/>
                  </a:lnTo>
                  <a:lnTo>
                    <a:pt x="2599220" y="164668"/>
                  </a:lnTo>
                  <a:lnTo>
                    <a:pt x="2605278" y="163639"/>
                  </a:lnTo>
                  <a:lnTo>
                    <a:pt x="2611894" y="161759"/>
                  </a:lnTo>
                  <a:lnTo>
                    <a:pt x="2619375" y="158877"/>
                  </a:lnTo>
                  <a:lnTo>
                    <a:pt x="2619375" y="137452"/>
                  </a:lnTo>
                  <a:lnTo>
                    <a:pt x="2617851" y="137452"/>
                  </a:lnTo>
                  <a:lnTo>
                    <a:pt x="2611894" y="142328"/>
                  </a:lnTo>
                  <a:lnTo>
                    <a:pt x="2605659" y="145643"/>
                  </a:lnTo>
                  <a:lnTo>
                    <a:pt x="2599410" y="147523"/>
                  </a:lnTo>
                  <a:lnTo>
                    <a:pt x="2593467" y="148120"/>
                  </a:lnTo>
                  <a:lnTo>
                    <a:pt x="2585847" y="148120"/>
                  </a:lnTo>
                  <a:lnTo>
                    <a:pt x="2579751" y="146596"/>
                  </a:lnTo>
                  <a:lnTo>
                    <a:pt x="2575179" y="140500"/>
                  </a:lnTo>
                  <a:lnTo>
                    <a:pt x="2570607" y="135928"/>
                  </a:lnTo>
                  <a:lnTo>
                    <a:pt x="2569083" y="128308"/>
                  </a:lnTo>
                  <a:lnTo>
                    <a:pt x="2569083" y="110020"/>
                  </a:lnTo>
                  <a:lnTo>
                    <a:pt x="2570607" y="103924"/>
                  </a:lnTo>
                  <a:lnTo>
                    <a:pt x="2575179" y="97828"/>
                  </a:lnTo>
                  <a:lnTo>
                    <a:pt x="2579751" y="93256"/>
                  </a:lnTo>
                  <a:lnTo>
                    <a:pt x="2585847" y="90208"/>
                  </a:lnTo>
                  <a:lnTo>
                    <a:pt x="2593467" y="90208"/>
                  </a:lnTo>
                  <a:lnTo>
                    <a:pt x="2599194" y="91020"/>
                  </a:lnTo>
                  <a:lnTo>
                    <a:pt x="2605087" y="93256"/>
                  </a:lnTo>
                  <a:lnTo>
                    <a:pt x="2611247" y="96634"/>
                  </a:lnTo>
                  <a:lnTo>
                    <a:pt x="2617851" y="100876"/>
                  </a:lnTo>
                  <a:lnTo>
                    <a:pt x="2619375" y="100876"/>
                  </a:lnTo>
                  <a:lnTo>
                    <a:pt x="2619375" y="81064"/>
                  </a:lnTo>
                  <a:close/>
                </a:path>
                <a:path w="4780915" h="2205354">
                  <a:moveTo>
                    <a:pt x="2712428" y="114592"/>
                  </a:moveTo>
                  <a:lnTo>
                    <a:pt x="2711780" y="110020"/>
                  </a:lnTo>
                  <a:lnTo>
                    <a:pt x="2709862" y="96570"/>
                  </a:lnTo>
                  <a:lnTo>
                    <a:pt x="2704325" y="87160"/>
                  </a:lnTo>
                  <a:lnTo>
                    <a:pt x="2702280" y="83680"/>
                  </a:lnTo>
                  <a:lnTo>
                    <a:pt x="2689847" y="75933"/>
                  </a:lnTo>
                  <a:lnTo>
                    <a:pt x="2689466" y="75882"/>
                  </a:lnTo>
                  <a:lnTo>
                    <a:pt x="2689466" y="110020"/>
                  </a:lnTo>
                  <a:lnTo>
                    <a:pt x="2651366" y="110020"/>
                  </a:lnTo>
                  <a:lnTo>
                    <a:pt x="2652750" y="100012"/>
                  </a:lnTo>
                  <a:lnTo>
                    <a:pt x="2656700" y="92875"/>
                  </a:lnTo>
                  <a:lnTo>
                    <a:pt x="2662948" y="88582"/>
                  </a:lnTo>
                  <a:lnTo>
                    <a:pt x="2671178" y="87160"/>
                  </a:lnTo>
                  <a:lnTo>
                    <a:pt x="2679179" y="88582"/>
                  </a:lnTo>
                  <a:lnTo>
                    <a:pt x="2684894" y="92875"/>
                  </a:lnTo>
                  <a:lnTo>
                    <a:pt x="2688323" y="100012"/>
                  </a:lnTo>
                  <a:lnTo>
                    <a:pt x="2689466" y="110020"/>
                  </a:lnTo>
                  <a:lnTo>
                    <a:pt x="2689466" y="75882"/>
                  </a:lnTo>
                  <a:lnTo>
                    <a:pt x="2672702" y="73342"/>
                  </a:lnTo>
                  <a:lnTo>
                    <a:pt x="2662986" y="74180"/>
                  </a:lnTo>
                  <a:lnTo>
                    <a:pt x="2654414" y="76593"/>
                  </a:lnTo>
                  <a:lnTo>
                    <a:pt x="2629141" y="110020"/>
                  </a:lnTo>
                  <a:lnTo>
                    <a:pt x="2628506" y="120688"/>
                  </a:lnTo>
                  <a:lnTo>
                    <a:pt x="2629128" y="130403"/>
                  </a:lnTo>
                  <a:lnTo>
                    <a:pt x="2656700" y="161734"/>
                  </a:lnTo>
                  <a:lnTo>
                    <a:pt x="2677274" y="164973"/>
                  </a:lnTo>
                  <a:lnTo>
                    <a:pt x="2685300" y="164452"/>
                  </a:lnTo>
                  <a:lnTo>
                    <a:pt x="2693466" y="163068"/>
                  </a:lnTo>
                  <a:lnTo>
                    <a:pt x="2701925" y="161124"/>
                  </a:lnTo>
                  <a:lnTo>
                    <a:pt x="2710802" y="158877"/>
                  </a:lnTo>
                  <a:lnTo>
                    <a:pt x="2710802" y="149733"/>
                  </a:lnTo>
                  <a:lnTo>
                    <a:pt x="2710802" y="138976"/>
                  </a:lnTo>
                  <a:lnTo>
                    <a:pt x="2709278" y="138976"/>
                  </a:lnTo>
                  <a:lnTo>
                    <a:pt x="2702407" y="143230"/>
                  </a:lnTo>
                  <a:lnTo>
                    <a:pt x="2695371" y="146646"/>
                  </a:lnTo>
                  <a:lnTo>
                    <a:pt x="2688069" y="148920"/>
                  </a:lnTo>
                  <a:lnTo>
                    <a:pt x="2680322" y="149733"/>
                  </a:lnTo>
                  <a:lnTo>
                    <a:pt x="2668092" y="148031"/>
                  </a:lnTo>
                  <a:lnTo>
                    <a:pt x="2658986" y="143027"/>
                  </a:lnTo>
                  <a:lnTo>
                    <a:pt x="2653322" y="134874"/>
                  </a:lnTo>
                  <a:lnTo>
                    <a:pt x="2651366" y="123736"/>
                  </a:lnTo>
                  <a:lnTo>
                    <a:pt x="2712428" y="123736"/>
                  </a:lnTo>
                  <a:lnTo>
                    <a:pt x="2712428" y="114592"/>
                  </a:lnTo>
                  <a:close/>
                </a:path>
                <a:path w="4780915" h="2205354">
                  <a:moveTo>
                    <a:pt x="4780775" y="304800"/>
                  </a:moveTo>
                  <a:lnTo>
                    <a:pt x="10668" y="304800"/>
                  </a:lnTo>
                  <a:lnTo>
                    <a:pt x="10668" y="0"/>
                  </a:lnTo>
                  <a:lnTo>
                    <a:pt x="0" y="0"/>
                  </a:lnTo>
                  <a:lnTo>
                    <a:pt x="0" y="2205228"/>
                  </a:lnTo>
                  <a:lnTo>
                    <a:pt x="10668" y="2205228"/>
                  </a:lnTo>
                  <a:lnTo>
                    <a:pt x="10668" y="315468"/>
                  </a:lnTo>
                  <a:lnTo>
                    <a:pt x="4780775" y="315468"/>
                  </a:lnTo>
                  <a:lnTo>
                    <a:pt x="4780775" y="3048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3" name="object 53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5396769" y="5455348"/>
              <a:ext cx="451580" cy="135826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5877305" y="5461444"/>
              <a:ext cx="114395" cy="125158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6019133" y="5459920"/>
              <a:ext cx="132683" cy="128206"/>
            </a:xfrm>
            <a:prstGeom prst="rect">
              <a:avLst/>
            </a:prstGeom>
          </p:spPr>
        </p:pic>
        <p:sp>
          <p:nvSpPr>
            <p:cNvPr id="56" name="object 56"/>
            <p:cNvSpPr/>
            <p:nvPr/>
          </p:nvSpPr>
          <p:spPr>
            <a:xfrm>
              <a:off x="5402859" y="5682716"/>
              <a:ext cx="904875" cy="137795"/>
            </a:xfrm>
            <a:custGeom>
              <a:avLst/>
              <a:gdLst/>
              <a:ahLst/>
              <a:cxnLst/>
              <a:rect l="l" t="t" r="r" b="b"/>
              <a:pathLst>
                <a:path w="904875" h="137795">
                  <a:moveTo>
                    <a:pt x="135826" y="12280"/>
                  </a:moveTo>
                  <a:lnTo>
                    <a:pt x="74764" y="12280"/>
                  </a:lnTo>
                  <a:lnTo>
                    <a:pt x="74764" y="0"/>
                  </a:lnTo>
                  <a:lnTo>
                    <a:pt x="62572" y="0"/>
                  </a:lnTo>
                  <a:lnTo>
                    <a:pt x="62572" y="12280"/>
                  </a:lnTo>
                  <a:lnTo>
                    <a:pt x="3048" y="12280"/>
                  </a:lnTo>
                  <a:lnTo>
                    <a:pt x="3048" y="21424"/>
                  </a:lnTo>
                  <a:lnTo>
                    <a:pt x="62572" y="21424"/>
                  </a:lnTo>
                  <a:lnTo>
                    <a:pt x="62572" y="35140"/>
                  </a:lnTo>
                  <a:lnTo>
                    <a:pt x="74764" y="35140"/>
                  </a:lnTo>
                  <a:lnTo>
                    <a:pt x="74764" y="21424"/>
                  </a:lnTo>
                  <a:lnTo>
                    <a:pt x="135826" y="21424"/>
                  </a:lnTo>
                  <a:lnTo>
                    <a:pt x="135826" y="12280"/>
                  </a:lnTo>
                  <a:close/>
                </a:path>
                <a:path w="904875" h="137795">
                  <a:moveTo>
                    <a:pt x="138874" y="105346"/>
                  </a:moveTo>
                  <a:lnTo>
                    <a:pt x="74764" y="105346"/>
                  </a:lnTo>
                  <a:lnTo>
                    <a:pt x="74764" y="90360"/>
                  </a:lnTo>
                  <a:lnTo>
                    <a:pt x="126580" y="90360"/>
                  </a:lnTo>
                  <a:lnTo>
                    <a:pt x="126580" y="82740"/>
                  </a:lnTo>
                  <a:lnTo>
                    <a:pt x="22860" y="82740"/>
                  </a:lnTo>
                  <a:lnTo>
                    <a:pt x="22860" y="67500"/>
                  </a:lnTo>
                  <a:lnTo>
                    <a:pt x="62572" y="67500"/>
                  </a:lnTo>
                  <a:lnTo>
                    <a:pt x="62572" y="82486"/>
                  </a:lnTo>
                  <a:lnTo>
                    <a:pt x="74764" y="82486"/>
                  </a:lnTo>
                  <a:lnTo>
                    <a:pt x="74764" y="67500"/>
                  </a:lnTo>
                  <a:lnTo>
                    <a:pt x="114388" y="67500"/>
                  </a:lnTo>
                  <a:lnTo>
                    <a:pt x="114388" y="82486"/>
                  </a:lnTo>
                  <a:lnTo>
                    <a:pt x="126580" y="82486"/>
                  </a:lnTo>
                  <a:lnTo>
                    <a:pt x="126580" y="67500"/>
                  </a:lnTo>
                  <a:lnTo>
                    <a:pt x="126580" y="67144"/>
                  </a:lnTo>
                  <a:lnTo>
                    <a:pt x="126580" y="58610"/>
                  </a:lnTo>
                  <a:lnTo>
                    <a:pt x="22860" y="58610"/>
                  </a:lnTo>
                  <a:lnTo>
                    <a:pt x="22860" y="44640"/>
                  </a:lnTo>
                  <a:lnTo>
                    <a:pt x="62572" y="44640"/>
                  </a:lnTo>
                  <a:lnTo>
                    <a:pt x="62572" y="58000"/>
                  </a:lnTo>
                  <a:lnTo>
                    <a:pt x="74764" y="58000"/>
                  </a:lnTo>
                  <a:lnTo>
                    <a:pt x="74764" y="44640"/>
                  </a:lnTo>
                  <a:lnTo>
                    <a:pt x="114388" y="44640"/>
                  </a:lnTo>
                  <a:lnTo>
                    <a:pt x="114388" y="58000"/>
                  </a:lnTo>
                  <a:lnTo>
                    <a:pt x="126580" y="58000"/>
                  </a:lnTo>
                  <a:lnTo>
                    <a:pt x="126580" y="44640"/>
                  </a:lnTo>
                  <a:lnTo>
                    <a:pt x="126580" y="44284"/>
                  </a:lnTo>
                  <a:lnTo>
                    <a:pt x="126580" y="35750"/>
                  </a:lnTo>
                  <a:lnTo>
                    <a:pt x="12192" y="35750"/>
                  </a:lnTo>
                  <a:lnTo>
                    <a:pt x="12192" y="90360"/>
                  </a:lnTo>
                  <a:lnTo>
                    <a:pt x="62572" y="90360"/>
                  </a:lnTo>
                  <a:lnTo>
                    <a:pt x="62572" y="105346"/>
                  </a:lnTo>
                  <a:lnTo>
                    <a:pt x="0" y="105346"/>
                  </a:lnTo>
                  <a:lnTo>
                    <a:pt x="0" y="114490"/>
                  </a:lnTo>
                  <a:lnTo>
                    <a:pt x="62572" y="114490"/>
                  </a:lnTo>
                  <a:lnTo>
                    <a:pt x="62572" y="137350"/>
                  </a:lnTo>
                  <a:lnTo>
                    <a:pt x="74764" y="137350"/>
                  </a:lnTo>
                  <a:lnTo>
                    <a:pt x="74764" y="114490"/>
                  </a:lnTo>
                  <a:lnTo>
                    <a:pt x="138874" y="114490"/>
                  </a:lnTo>
                  <a:lnTo>
                    <a:pt x="138874" y="105346"/>
                  </a:lnTo>
                  <a:close/>
                </a:path>
                <a:path w="904875" h="137795">
                  <a:moveTo>
                    <a:pt x="292887" y="70205"/>
                  </a:moveTo>
                  <a:lnTo>
                    <a:pt x="274599" y="32105"/>
                  </a:lnTo>
                  <a:lnTo>
                    <a:pt x="267017" y="27533"/>
                  </a:lnTo>
                  <a:lnTo>
                    <a:pt x="264655" y="26098"/>
                  </a:lnTo>
                  <a:lnTo>
                    <a:pt x="253263" y="21818"/>
                  </a:lnTo>
                  <a:lnTo>
                    <a:pt x="240703" y="19240"/>
                  </a:lnTo>
                  <a:lnTo>
                    <a:pt x="227266" y="18389"/>
                  </a:lnTo>
                  <a:lnTo>
                    <a:pt x="216598" y="19240"/>
                  </a:lnTo>
                  <a:lnTo>
                    <a:pt x="216598" y="27533"/>
                  </a:lnTo>
                  <a:lnTo>
                    <a:pt x="215785" y="42976"/>
                  </a:lnTo>
                  <a:lnTo>
                    <a:pt x="205930" y="84010"/>
                  </a:lnTo>
                  <a:lnTo>
                    <a:pt x="181546" y="109918"/>
                  </a:lnTo>
                  <a:lnTo>
                    <a:pt x="175450" y="109918"/>
                  </a:lnTo>
                  <a:lnTo>
                    <a:pt x="170878" y="108394"/>
                  </a:lnTo>
                  <a:lnTo>
                    <a:pt x="167830" y="102298"/>
                  </a:lnTo>
                  <a:lnTo>
                    <a:pt x="164782" y="97726"/>
                  </a:lnTo>
                  <a:lnTo>
                    <a:pt x="173139" y="55626"/>
                  </a:lnTo>
                  <a:lnTo>
                    <a:pt x="206590" y="30403"/>
                  </a:lnTo>
                  <a:lnTo>
                    <a:pt x="216598" y="27533"/>
                  </a:lnTo>
                  <a:lnTo>
                    <a:pt x="216598" y="19240"/>
                  </a:lnTo>
                  <a:lnTo>
                    <a:pt x="175450" y="38201"/>
                  </a:lnTo>
                  <a:lnTo>
                    <a:pt x="154012" y="71666"/>
                  </a:lnTo>
                  <a:lnTo>
                    <a:pt x="152590" y="84010"/>
                  </a:lnTo>
                  <a:lnTo>
                    <a:pt x="153136" y="91706"/>
                  </a:lnTo>
                  <a:lnTo>
                    <a:pt x="154686" y="98679"/>
                  </a:lnTo>
                  <a:lnTo>
                    <a:pt x="157086" y="104800"/>
                  </a:lnTo>
                  <a:lnTo>
                    <a:pt x="159283" y="108394"/>
                  </a:lnTo>
                  <a:lnTo>
                    <a:pt x="164782" y="117538"/>
                  </a:lnTo>
                  <a:lnTo>
                    <a:pt x="172402" y="120586"/>
                  </a:lnTo>
                  <a:lnTo>
                    <a:pt x="180022" y="120586"/>
                  </a:lnTo>
                  <a:lnTo>
                    <a:pt x="189763" y="118897"/>
                  </a:lnTo>
                  <a:lnTo>
                    <a:pt x="198501" y="113919"/>
                  </a:lnTo>
                  <a:lnTo>
                    <a:pt x="202387" y="109918"/>
                  </a:lnTo>
                  <a:lnTo>
                    <a:pt x="206387" y="105803"/>
                  </a:lnTo>
                  <a:lnTo>
                    <a:pt x="224028" y="63919"/>
                  </a:lnTo>
                  <a:lnTo>
                    <a:pt x="228790" y="27533"/>
                  </a:lnTo>
                  <a:lnTo>
                    <a:pt x="240588" y="28359"/>
                  </a:lnTo>
                  <a:lnTo>
                    <a:pt x="277266" y="53441"/>
                  </a:lnTo>
                  <a:lnTo>
                    <a:pt x="280695" y="71729"/>
                  </a:lnTo>
                  <a:lnTo>
                    <a:pt x="279577" y="82613"/>
                  </a:lnTo>
                  <a:lnTo>
                    <a:pt x="254508" y="112014"/>
                  </a:lnTo>
                  <a:lnTo>
                    <a:pt x="222694" y="120586"/>
                  </a:lnTo>
                  <a:lnTo>
                    <a:pt x="225742" y="131254"/>
                  </a:lnTo>
                  <a:lnTo>
                    <a:pt x="263982" y="120116"/>
                  </a:lnTo>
                  <a:lnTo>
                    <a:pt x="291744" y="83350"/>
                  </a:lnTo>
                  <a:lnTo>
                    <a:pt x="292887" y="70205"/>
                  </a:lnTo>
                  <a:close/>
                </a:path>
                <a:path w="904875" h="137795">
                  <a:moveTo>
                    <a:pt x="443865" y="122110"/>
                  </a:moveTo>
                  <a:lnTo>
                    <a:pt x="382905" y="122110"/>
                  </a:lnTo>
                  <a:lnTo>
                    <a:pt x="382905" y="82486"/>
                  </a:lnTo>
                  <a:lnTo>
                    <a:pt x="433197" y="82486"/>
                  </a:lnTo>
                  <a:lnTo>
                    <a:pt x="433197" y="73240"/>
                  </a:lnTo>
                  <a:lnTo>
                    <a:pt x="382905" y="73240"/>
                  </a:lnTo>
                  <a:lnTo>
                    <a:pt x="382905" y="38188"/>
                  </a:lnTo>
                  <a:lnTo>
                    <a:pt x="437769" y="38188"/>
                  </a:lnTo>
                  <a:lnTo>
                    <a:pt x="437769" y="29044"/>
                  </a:lnTo>
                  <a:lnTo>
                    <a:pt x="382905" y="29044"/>
                  </a:lnTo>
                  <a:lnTo>
                    <a:pt x="382905" y="3048"/>
                  </a:lnTo>
                  <a:lnTo>
                    <a:pt x="370713" y="3048"/>
                  </a:lnTo>
                  <a:lnTo>
                    <a:pt x="370713" y="29044"/>
                  </a:lnTo>
                  <a:lnTo>
                    <a:pt x="340144" y="29044"/>
                  </a:lnTo>
                  <a:lnTo>
                    <a:pt x="343281" y="22948"/>
                  </a:lnTo>
                  <a:lnTo>
                    <a:pt x="349377" y="7620"/>
                  </a:lnTo>
                  <a:lnTo>
                    <a:pt x="337096" y="4572"/>
                  </a:lnTo>
                  <a:lnTo>
                    <a:pt x="331444" y="21196"/>
                  </a:lnTo>
                  <a:lnTo>
                    <a:pt x="323951" y="36664"/>
                  </a:lnTo>
                  <a:lnTo>
                    <a:pt x="315010" y="50952"/>
                  </a:lnTo>
                  <a:lnTo>
                    <a:pt x="305092" y="64096"/>
                  </a:lnTo>
                  <a:lnTo>
                    <a:pt x="312712" y="70192"/>
                  </a:lnTo>
                  <a:lnTo>
                    <a:pt x="318427" y="63271"/>
                  </a:lnTo>
                  <a:lnTo>
                    <a:pt x="324142" y="55905"/>
                  </a:lnTo>
                  <a:lnTo>
                    <a:pt x="329857" y="47701"/>
                  </a:lnTo>
                  <a:lnTo>
                    <a:pt x="335572" y="38188"/>
                  </a:lnTo>
                  <a:lnTo>
                    <a:pt x="370713" y="38188"/>
                  </a:lnTo>
                  <a:lnTo>
                    <a:pt x="370713" y="73240"/>
                  </a:lnTo>
                  <a:lnTo>
                    <a:pt x="320332" y="73240"/>
                  </a:lnTo>
                  <a:lnTo>
                    <a:pt x="320332" y="82486"/>
                  </a:lnTo>
                  <a:lnTo>
                    <a:pt x="370713" y="82486"/>
                  </a:lnTo>
                  <a:lnTo>
                    <a:pt x="370713" y="122110"/>
                  </a:lnTo>
                  <a:lnTo>
                    <a:pt x="305092" y="122110"/>
                  </a:lnTo>
                  <a:lnTo>
                    <a:pt x="305092" y="132778"/>
                  </a:lnTo>
                  <a:lnTo>
                    <a:pt x="443865" y="132778"/>
                  </a:lnTo>
                  <a:lnTo>
                    <a:pt x="443865" y="122110"/>
                  </a:lnTo>
                  <a:close/>
                </a:path>
                <a:path w="904875" h="137795">
                  <a:moveTo>
                    <a:pt x="517105" y="65633"/>
                  </a:moveTo>
                  <a:lnTo>
                    <a:pt x="504913" y="65633"/>
                  </a:lnTo>
                  <a:lnTo>
                    <a:pt x="504913" y="74777"/>
                  </a:lnTo>
                  <a:lnTo>
                    <a:pt x="504913" y="111442"/>
                  </a:lnTo>
                  <a:lnTo>
                    <a:pt x="477481" y="111442"/>
                  </a:lnTo>
                  <a:lnTo>
                    <a:pt x="477481" y="74777"/>
                  </a:lnTo>
                  <a:lnTo>
                    <a:pt x="504913" y="74777"/>
                  </a:lnTo>
                  <a:lnTo>
                    <a:pt x="504913" y="65633"/>
                  </a:lnTo>
                  <a:lnTo>
                    <a:pt x="466813" y="65633"/>
                  </a:lnTo>
                  <a:lnTo>
                    <a:pt x="466813" y="126682"/>
                  </a:lnTo>
                  <a:lnTo>
                    <a:pt x="477481" y="126682"/>
                  </a:lnTo>
                  <a:lnTo>
                    <a:pt x="477481" y="119062"/>
                  </a:lnTo>
                  <a:lnTo>
                    <a:pt x="517105" y="119062"/>
                  </a:lnTo>
                  <a:lnTo>
                    <a:pt x="517105" y="111442"/>
                  </a:lnTo>
                  <a:lnTo>
                    <a:pt x="517105" y="74777"/>
                  </a:lnTo>
                  <a:lnTo>
                    <a:pt x="517105" y="65633"/>
                  </a:lnTo>
                  <a:close/>
                </a:path>
                <a:path w="904875" h="137795">
                  <a:moveTo>
                    <a:pt x="561403" y="39725"/>
                  </a:moveTo>
                  <a:lnTo>
                    <a:pt x="494245" y="39725"/>
                  </a:lnTo>
                  <a:lnTo>
                    <a:pt x="494245" y="48869"/>
                  </a:lnTo>
                  <a:lnTo>
                    <a:pt x="561403" y="48869"/>
                  </a:lnTo>
                  <a:lnTo>
                    <a:pt x="561403" y="39725"/>
                  </a:lnTo>
                  <a:close/>
                </a:path>
                <a:path w="904875" h="137795">
                  <a:moveTo>
                    <a:pt x="587311" y="64109"/>
                  </a:moveTo>
                  <a:lnTo>
                    <a:pt x="533869" y="64109"/>
                  </a:lnTo>
                  <a:lnTo>
                    <a:pt x="533869" y="137350"/>
                  </a:lnTo>
                  <a:lnTo>
                    <a:pt x="546061" y="137350"/>
                  </a:lnTo>
                  <a:lnTo>
                    <a:pt x="546061" y="73253"/>
                  </a:lnTo>
                  <a:lnTo>
                    <a:pt x="576643" y="73253"/>
                  </a:lnTo>
                  <a:lnTo>
                    <a:pt x="576643" y="108394"/>
                  </a:lnTo>
                  <a:lnTo>
                    <a:pt x="575119" y="109918"/>
                  </a:lnTo>
                  <a:lnTo>
                    <a:pt x="575119" y="111442"/>
                  </a:lnTo>
                  <a:lnTo>
                    <a:pt x="573595" y="111442"/>
                  </a:lnTo>
                  <a:lnTo>
                    <a:pt x="572071" y="112966"/>
                  </a:lnTo>
                  <a:lnTo>
                    <a:pt x="558355" y="112966"/>
                  </a:lnTo>
                  <a:lnTo>
                    <a:pt x="559879" y="123634"/>
                  </a:lnTo>
                  <a:lnTo>
                    <a:pt x="578167" y="123634"/>
                  </a:lnTo>
                  <a:lnTo>
                    <a:pt x="581215" y="122110"/>
                  </a:lnTo>
                  <a:lnTo>
                    <a:pt x="584263" y="119062"/>
                  </a:lnTo>
                  <a:lnTo>
                    <a:pt x="587311" y="117538"/>
                  </a:lnTo>
                  <a:lnTo>
                    <a:pt x="587311" y="73253"/>
                  </a:lnTo>
                  <a:lnTo>
                    <a:pt x="587311" y="64109"/>
                  </a:lnTo>
                  <a:close/>
                </a:path>
                <a:path w="904875" h="137795">
                  <a:moveTo>
                    <a:pt x="602551" y="48869"/>
                  </a:moveTo>
                  <a:lnTo>
                    <a:pt x="550418" y="17678"/>
                  </a:lnTo>
                  <a:lnTo>
                    <a:pt x="540689" y="9144"/>
                  </a:lnTo>
                  <a:lnTo>
                    <a:pt x="537311" y="5778"/>
                  </a:lnTo>
                  <a:lnTo>
                    <a:pt x="533869" y="1524"/>
                  </a:lnTo>
                  <a:lnTo>
                    <a:pt x="520153" y="1524"/>
                  </a:lnTo>
                  <a:lnTo>
                    <a:pt x="516775" y="5753"/>
                  </a:lnTo>
                  <a:lnTo>
                    <a:pt x="511200" y="11480"/>
                  </a:lnTo>
                  <a:lnTo>
                    <a:pt x="473481" y="39916"/>
                  </a:lnTo>
                  <a:lnTo>
                    <a:pt x="451573" y="50393"/>
                  </a:lnTo>
                  <a:lnTo>
                    <a:pt x="456145" y="59537"/>
                  </a:lnTo>
                  <a:lnTo>
                    <a:pt x="478485" y="48666"/>
                  </a:lnTo>
                  <a:lnTo>
                    <a:pt x="497674" y="36664"/>
                  </a:lnTo>
                  <a:lnTo>
                    <a:pt x="514019" y="23482"/>
                  </a:lnTo>
                  <a:lnTo>
                    <a:pt x="527773" y="9144"/>
                  </a:lnTo>
                  <a:lnTo>
                    <a:pt x="541515" y="24104"/>
                  </a:lnTo>
                  <a:lnTo>
                    <a:pt x="557542" y="37045"/>
                  </a:lnTo>
                  <a:lnTo>
                    <a:pt x="575868" y="48247"/>
                  </a:lnTo>
                  <a:lnTo>
                    <a:pt x="596455" y="58013"/>
                  </a:lnTo>
                  <a:lnTo>
                    <a:pt x="602551" y="48869"/>
                  </a:lnTo>
                  <a:close/>
                </a:path>
                <a:path w="904875" h="137795">
                  <a:moveTo>
                    <a:pt x="642175" y="12280"/>
                  </a:moveTo>
                  <a:lnTo>
                    <a:pt x="622363" y="45999"/>
                  </a:lnTo>
                  <a:lnTo>
                    <a:pt x="619315" y="77812"/>
                  </a:lnTo>
                  <a:lnTo>
                    <a:pt x="619861" y="92417"/>
                  </a:lnTo>
                  <a:lnTo>
                    <a:pt x="621411" y="106286"/>
                  </a:lnTo>
                  <a:lnTo>
                    <a:pt x="623811" y="119278"/>
                  </a:lnTo>
                  <a:lnTo>
                    <a:pt x="626935" y="131254"/>
                  </a:lnTo>
                  <a:lnTo>
                    <a:pt x="639127" y="129730"/>
                  </a:lnTo>
                  <a:lnTo>
                    <a:pt x="635368" y="116916"/>
                  </a:lnTo>
                  <a:lnTo>
                    <a:pt x="633031" y="103809"/>
                  </a:lnTo>
                  <a:lnTo>
                    <a:pt x="631837" y="90690"/>
                  </a:lnTo>
                  <a:lnTo>
                    <a:pt x="631507" y="77812"/>
                  </a:lnTo>
                  <a:lnTo>
                    <a:pt x="632104" y="61798"/>
                  </a:lnTo>
                  <a:lnTo>
                    <a:pt x="633984" y="45618"/>
                  </a:lnTo>
                  <a:lnTo>
                    <a:pt x="637298" y="29171"/>
                  </a:lnTo>
                  <a:lnTo>
                    <a:pt x="642175" y="12280"/>
                  </a:lnTo>
                  <a:close/>
                </a:path>
                <a:path w="904875" h="137795">
                  <a:moveTo>
                    <a:pt x="753529" y="114490"/>
                  </a:moveTo>
                  <a:lnTo>
                    <a:pt x="745502" y="108178"/>
                  </a:lnTo>
                  <a:lnTo>
                    <a:pt x="741133" y="105346"/>
                  </a:lnTo>
                  <a:lnTo>
                    <a:pt x="737336" y="102870"/>
                  </a:lnTo>
                  <a:lnTo>
                    <a:pt x="728878" y="98412"/>
                  </a:lnTo>
                  <a:lnTo>
                    <a:pt x="723620" y="96202"/>
                  </a:lnTo>
                  <a:lnTo>
                    <a:pt x="720001" y="94678"/>
                  </a:lnTo>
                  <a:lnTo>
                    <a:pt x="720001" y="90106"/>
                  </a:lnTo>
                  <a:lnTo>
                    <a:pt x="720001" y="45808"/>
                  </a:lnTo>
                  <a:lnTo>
                    <a:pt x="747433" y="45808"/>
                  </a:lnTo>
                  <a:lnTo>
                    <a:pt x="747433" y="36664"/>
                  </a:lnTo>
                  <a:lnTo>
                    <a:pt x="720001" y="36664"/>
                  </a:lnTo>
                  <a:lnTo>
                    <a:pt x="720001" y="9144"/>
                  </a:lnTo>
                  <a:lnTo>
                    <a:pt x="709333" y="9144"/>
                  </a:lnTo>
                  <a:lnTo>
                    <a:pt x="709333" y="100774"/>
                  </a:lnTo>
                  <a:lnTo>
                    <a:pt x="709333" y="117538"/>
                  </a:lnTo>
                  <a:lnTo>
                    <a:pt x="701713" y="122110"/>
                  </a:lnTo>
                  <a:lnTo>
                    <a:pt x="683425" y="122110"/>
                  </a:lnTo>
                  <a:lnTo>
                    <a:pt x="674281" y="119062"/>
                  </a:lnTo>
                  <a:lnTo>
                    <a:pt x="671233" y="117538"/>
                  </a:lnTo>
                  <a:lnTo>
                    <a:pt x="668185" y="112966"/>
                  </a:lnTo>
                  <a:lnTo>
                    <a:pt x="668185" y="105346"/>
                  </a:lnTo>
                  <a:lnTo>
                    <a:pt x="669709" y="102298"/>
                  </a:lnTo>
                  <a:lnTo>
                    <a:pt x="674281" y="100774"/>
                  </a:lnTo>
                  <a:lnTo>
                    <a:pt x="677329" y="97726"/>
                  </a:lnTo>
                  <a:lnTo>
                    <a:pt x="681901" y="96202"/>
                  </a:lnTo>
                  <a:lnTo>
                    <a:pt x="695617" y="96202"/>
                  </a:lnTo>
                  <a:lnTo>
                    <a:pt x="703237" y="97726"/>
                  </a:lnTo>
                  <a:lnTo>
                    <a:pt x="709333" y="100774"/>
                  </a:lnTo>
                  <a:lnTo>
                    <a:pt x="709333" y="9144"/>
                  </a:lnTo>
                  <a:lnTo>
                    <a:pt x="707809" y="9144"/>
                  </a:lnTo>
                  <a:lnTo>
                    <a:pt x="707809" y="36664"/>
                  </a:lnTo>
                  <a:lnTo>
                    <a:pt x="655993" y="36664"/>
                  </a:lnTo>
                  <a:lnTo>
                    <a:pt x="655993" y="45808"/>
                  </a:lnTo>
                  <a:lnTo>
                    <a:pt x="707809" y="45808"/>
                  </a:lnTo>
                  <a:lnTo>
                    <a:pt x="707809" y="90106"/>
                  </a:lnTo>
                  <a:lnTo>
                    <a:pt x="701713" y="88582"/>
                  </a:lnTo>
                  <a:lnTo>
                    <a:pt x="694093" y="87058"/>
                  </a:lnTo>
                  <a:lnTo>
                    <a:pt x="678853" y="87058"/>
                  </a:lnTo>
                  <a:lnTo>
                    <a:pt x="671233" y="90106"/>
                  </a:lnTo>
                  <a:lnTo>
                    <a:pt x="666661" y="93154"/>
                  </a:lnTo>
                  <a:lnTo>
                    <a:pt x="660565" y="97726"/>
                  </a:lnTo>
                  <a:lnTo>
                    <a:pt x="657517" y="103822"/>
                  </a:lnTo>
                  <a:lnTo>
                    <a:pt x="657517" y="117538"/>
                  </a:lnTo>
                  <a:lnTo>
                    <a:pt x="660565" y="122110"/>
                  </a:lnTo>
                  <a:lnTo>
                    <a:pt x="666661" y="126682"/>
                  </a:lnTo>
                  <a:lnTo>
                    <a:pt x="672757" y="129730"/>
                  </a:lnTo>
                  <a:lnTo>
                    <a:pt x="678853" y="131254"/>
                  </a:lnTo>
                  <a:lnTo>
                    <a:pt x="700189" y="131254"/>
                  </a:lnTo>
                  <a:lnTo>
                    <a:pt x="707809" y="129730"/>
                  </a:lnTo>
                  <a:lnTo>
                    <a:pt x="712381" y="126682"/>
                  </a:lnTo>
                  <a:lnTo>
                    <a:pt x="718477" y="122110"/>
                  </a:lnTo>
                  <a:lnTo>
                    <a:pt x="720001" y="117538"/>
                  </a:lnTo>
                  <a:lnTo>
                    <a:pt x="720001" y="105346"/>
                  </a:lnTo>
                  <a:lnTo>
                    <a:pt x="728548" y="110769"/>
                  </a:lnTo>
                  <a:lnTo>
                    <a:pt x="735812" y="115633"/>
                  </a:lnTo>
                  <a:lnTo>
                    <a:pt x="741641" y="119913"/>
                  </a:lnTo>
                  <a:lnTo>
                    <a:pt x="745909" y="123634"/>
                  </a:lnTo>
                  <a:lnTo>
                    <a:pt x="753529" y="114490"/>
                  </a:lnTo>
                  <a:close/>
                </a:path>
                <a:path w="904875" h="137795">
                  <a:moveTo>
                    <a:pt x="904595" y="116522"/>
                  </a:moveTo>
                  <a:lnTo>
                    <a:pt x="838962" y="116522"/>
                  </a:lnTo>
                  <a:lnTo>
                    <a:pt x="838962" y="32702"/>
                  </a:lnTo>
                  <a:lnTo>
                    <a:pt x="892403" y="32702"/>
                  </a:lnTo>
                  <a:lnTo>
                    <a:pt x="892403" y="21272"/>
                  </a:lnTo>
                  <a:lnTo>
                    <a:pt x="771906" y="21272"/>
                  </a:lnTo>
                  <a:lnTo>
                    <a:pt x="771906" y="32702"/>
                  </a:lnTo>
                  <a:lnTo>
                    <a:pt x="825246" y="32702"/>
                  </a:lnTo>
                  <a:lnTo>
                    <a:pt x="825246" y="116522"/>
                  </a:lnTo>
                  <a:lnTo>
                    <a:pt x="761238" y="116522"/>
                  </a:lnTo>
                  <a:lnTo>
                    <a:pt x="761238" y="126682"/>
                  </a:lnTo>
                  <a:lnTo>
                    <a:pt x="904595" y="126682"/>
                  </a:lnTo>
                  <a:lnTo>
                    <a:pt x="904595" y="11652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7" name="object 57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6328791" y="5691854"/>
              <a:ext cx="282225" cy="123634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6633876" y="5696521"/>
              <a:ext cx="128111" cy="118967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6787991" y="5693378"/>
              <a:ext cx="120491" cy="120586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6931342" y="5688806"/>
              <a:ext cx="134166" cy="128206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7086885" y="5696521"/>
              <a:ext cx="125158" cy="120491"/>
            </a:xfrm>
            <a:prstGeom prst="rect">
              <a:avLst/>
            </a:prstGeom>
          </p:spPr>
        </p:pic>
        <p:sp>
          <p:nvSpPr>
            <p:cNvPr id="62" name="object 62"/>
            <p:cNvSpPr/>
            <p:nvPr/>
          </p:nvSpPr>
          <p:spPr>
            <a:xfrm>
              <a:off x="7241000" y="5777388"/>
              <a:ext cx="40005" cy="40005"/>
            </a:xfrm>
            <a:custGeom>
              <a:avLst/>
              <a:gdLst/>
              <a:ahLst/>
              <a:cxnLst/>
              <a:rect l="l" t="t" r="r" b="b"/>
              <a:pathLst>
                <a:path w="40004" h="40004">
                  <a:moveTo>
                    <a:pt x="25908" y="39624"/>
                  </a:moveTo>
                  <a:lnTo>
                    <a:pt x="13716" y="39624"/>
                  </a:lnTo>
                  <a:lnTo>
                    <a:pt x="9144" y="38100"/>
                  </a:lnTo>
                  <a:lnTo>
                    <a:pt x="6096" y="33528"/>
                  </a:lnTo>
                  <a:lnTo>
                    <a:pt x="1524" y="30480"/>
                  </a:lnTo>
                  <a:lnTo>
                    <a:pt x="0" y="25908"/>
                  </a:lnTo>
                  <a:lnTo>
                    <a:pt x="0" y="13716"/>
                  </a:lnTo>
                  <a:lnTo>
                    <a:pt x="1524" y="9144"/>
                  </a:lnTo>
                  <a:lnTo>
                    <a:pt x="6096" y="6096"/>
                  </a:lnTo>
                  <a:lnTo>
                    <a:pt x="9144" y="1524"/>
                  </a:lnTo>
                  <a:lnTo>
                    <a:pt x="13716" y="0"/>
                  </a:lnTo>
                  <a:lnTo>
                    <a:pt x="25908" y="0"/>
                  </a:lnTo>
                  <a:lnTo>
                    <a:pt x="30480" y="1524"/>
                  </a:lnTo>
                  <a:lnTo>
                    <a:pt x="33528" y="6096"/>
                  </a:lnTo>
                  <a:lnTo>
                    <a:pt x="38100" y="9144"/>
                  </a:lnTo>
                  <a:lnTo>
                    <a:pt x="13716" y="9144"/>
                  </a:lnTo>
                  <a:lnTo>
                    <a:pt x="12192" y="12192"/>
                  </a:lnTo>
                  <a:lnTo>
                    <a:pt x="9144" y="13716"/>
                  </a:lnTo>
                  <a:lnTo>
                    <a:pt x="7620" y="16764"/>
                  </a:lnTo>
                  <a:lnTo>
                    <a:pt x="7620" y="22860"/>
                  </a:lnTo>
                  <a:lnTo>
                    <a:pt x="9144" y="25908"/>
                  </a:lnTo>
                  <a:lnTo>
                    <a:pt x="12192" y="27432"/>
                  </a:lnTo>
                  <a:lnTo>
                    <a:pt x="13716" y="30480"/>
                  </a:lnTo>
                  <a:lnTo>
                    <a:pt x="38100" y="30480"/>
                  </a:lnTo>
                  <a:lnTo>
                    <a:pt x="33528" y="33528"/>
                  </a:lnTo>
                  <a:lnTo>
                    <a:pt x="30480" y="38100"/>
                  </a:lnTo>
                  <a:lnTo>
                    <a:pt x="25908" y="39624"/>
                  </a:lnTo>
                  <a:close/>
                </a:path>
                <a:path w="40004" h="40004">
                  <a:moveTo>
                    <a:pt x="38100" y="30480"/>
                  </a:moveTo>
                  <a:lnTo>
                    <a:pt x="25908" y="30480"/>
                  </a:lnTo>
                  <a:lnTo>
                    <a:pt x="27432" y="27432"/>
                  </a:lnTo>
                  <a:lnTo>
                    <a:pt x="30480" y="25908"/>
                  </a:lnTo>
                  <a:lnTo>
                    <a:pt x="30480" y="13716"/>
                  </a:lnTo>
                  <a:lnTo>
                    <a:pt x="27432" y="12192"/>
                  </a:lnTo>
                  <a:lnTo>
                    <a:pt x="25908" y="9144"/>
                  </a:lnTo>
                  <a:lnTo>
                    <a:pt x="38100" y="9144"/>
                  </a:lnTo>
                  <a:lnTo>
                    <a:pt x="39624" y="13716"/>
                  </a:lnTo>
                  <a:lnTo>
                    <a:pt x="39624" y="25908"/>
                  </a:lnTo>
                  <a:lnTo>
                    <a:pt x="38100" y="3048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3" name="object 63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5396769" y="5911691"/>
              <a:ext cx="2341531" cy="137350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5398293" y="6142101"/>
              <a:ext cx="1203579" cy="135826"/>
            </a:xfrm>
            <a:prstGeom prst="rect">
              <a:avLst/>
            </a:prstGeom>
          </p:spPr>
        </p:pic>
        <p:sp>
          <p:nvSpPr>
            <p:cNvPr id="65" name="object 65"/>
            <p:cNvSpPr/>
            <p:nvPr/>
          </p:nvSpPr>
          <p:spPr>
            <a:xfrm>
              <a:off x="6679692" y="6142101"/>
              <a:ext cx="849630" cy="135890"/>
            </a:xfrm>
            <a:custGeom>
              <a:avLst/>
              <a:gdLst/>
              <a:ahLst/>
              <a:cxnLst/>
              <a:rect l="l" t="t" r="r" b="b"/>
              <a:pathLst>
                <a:path w="849629" h="135889">
                  <a:moveTo>
                    <a:pt x="27432" y="68681"/>
                  </a:moveTo>
                  <a:lnTo>
                    <a:pt x="25908" y="64109"/>
                  </a:lnTo>
                  <a:lnTo>
                    <a:pt x="21336" y="59537"/>
                  </a:lnTo>
                  <a:lnTo>
                    <a:pt x="18288" y="58013"/>
                  </a:lnTo>
                  <a:lnTo>
                    <a:pt x="10668" y="58013"/>
                  </a:lnTo>
                  <a:lnTo>
                    <a:pt x="7620" y="59537"/>
                  </a:lnTo>
                  <a:lnTo>
                    <a:pt x="4572" y="62585"/>
                  </a:lnTo>
                  <a:lnTo>
                    <a:pt x="1524" y="64109"/>
                  </a:lnTo>
                  <a:lnTo>
                    <a:pt x="0" y="68681"/>
                  </a:lnTo>
                  <a:lnTo>
                    <a:pt x="0" y="71729"/>
                  </a:lnTo>
                  <a:lnTo>
                    <a:pt x="0" y="76301"/>
                  </a:lnTo>
                  <a:lnTo>
                    <a:pt x="1524" y="79349"/>
                  </a:lnTo>
                  <a:lnTo>
                    <a:pt x="4572" y="80873"/>
                  </a:lnTo>
                  <a:lnTo>
                    <a:pt x="7620" y="83921"/>
                  </a:lnTo>
                  <a:lnTo>
                    <a:pt x="10668" y="85445"/>
                  </a:lnTo>
                  <a:lnTo>
                    <a:pt x="18288" y="85445"/>
                  </a:lnTo>
                  <a:lnTo>
                    <a:pt x="21336" y="83921"/>
                  </a:lnTo>
                  <a:lnTo>
                    <a:pt x="25908" y="79349"/>
                  </a:lnTo>
                  <a:lnTo>
                    <a:pt x="27432" y="76301"/>
                  </a:lnTo>
                  <a:lnTo>
                    <a:pt x="27432" y="68681"/>
                  </a:lnTo>
                  <a:close/>
                </a:path>
                <a:path w="849629" h="135889">
                  <a:moveTo>
                    <a:pt x="128104" y="27432"/>
                  </a:moveTo>
                  <a:lnTo>
                    <a:pt x="124383" y="20815"/>
                  </a:lnTo>
                  <a:lnTo>
                    <a:pt x="120103" y="14478"/>
                  </a:lnTo>
                  <a:lnTo>
                    <a:pt x="115239" y="8153"/>
                  </a:lnTo>
                  <a:lnTo>
                    <a:pt x="109816" y="1524"/>
                  </a:lnTo>
                  <a:lnTo>
                    <a:pt x="100672" y="7620"/>
                  </a:lnTo>
                  <a:lnTo>
                    <a:pt x="106095" y="14249"/>
                  </a:lnTo>
                  <a:lnTo>
                    <a:pt x="110959" y="20574"/>
                  </a:lnTo>
                  <a:lnTo>
                    <a:pt x="115239" y="26911"/>
                  </a:lnTo>
                  <a:lnTo>
                    <a:pt x="118960" y="33528"/>
                  </a:lnTo>
                  <a:lnTo>
                    <a:pt x="128104" y="27432"/>
                  </a:lnTo>
                  <a:close/>
                </a:path>
                <a:path w="849629" h="135889">
                  <a:moveTo>
                    <a:pt x="236397" y="4572"/>
                  </a:moveTo>
                  <a:lnTo>
                    <a:pt x="134200" y="4572"/>
                  </a:lnTo>
                  <a:lnTo>
                    <a:pt x="134200" y="27432"/>
                  </a:lnTo>
                  <a:lnTo>
                    <a:pt x="144868" y="27432"/>
                  </a:lnTo>
                  <a:lnTo>
                    <a:pt x="144868" y="13716"/>
                  </a:lnTo>
                  <a:lnTo>
                    <a:pt x="178396" y="13716"/>
                  </a:lnTo>
                  <a:lnTo>
                    <a:pt x="178396" y="22860"/>
                  </a:lnTo>
                  <a:lnTo>
                    <a:pt x="152488" y="22860"/>
                  </a:lnTo>
                  <a:lnTo>
                    <a:pt x="152488" y="30480"/>
                  </a:lnTo>
                  <a:lnTo>
                    <a:pt x="178396" y="30480"/>
                  </a:lnTo>
                  <a:lnTo>
                    <a:pt x="178396" y="39624"/>
                  </a:lnTo>
                  <a:lnTo>
                    <a:pt x="178396" y="47345"/>
                  </a:lnTo>
                  <a:lnTo>
                    <a:pt x="178396" y="58013"/>
                  </a:lnTo>
                  <a:lnTo>
                    <a:pt x="178396" y="65633"/>
                  </a:lnTo>
                  <a:lnTo>
                    <a:pt x="178396" y="77825"/>
                  </a:lnTo>
                  <a:lnTo>
                    <a:pt x="154012" y="77825"/>
                  </a:lnTo>
                  <a:lnTo>
                    <a:pt x="154012" y="65633"/>
                  </a:lnTo>
                  <a:lnTo>
                    <a:pt x="178396" y="65633"/>
                  </a:lnTo>
                  <a:lnTo>
                    <a:pt x="178396" y="58013"/>
                  </a:lnTo>
                  <a:lnTo>
                    <a:pt x="154012" y="58013"/>
                  </a:lnTo>
                  <a:lnTo>
                    <a:pt x="154012" y="47345"/>
                  </a:lnTo>
                  <a:lnTo>
                    <a:pt x="178396" y="47345"/>
                  </a:lnTo>
                  <a:lnTo>
                    <a:pt x="178396" y="39624"/>
                  </a:lnTo>
                  <a:lnTo>
                    <a:pt x="143344" y="39624"/>
                  </a:lnTo>
                  <a:lnTo>
                    <a:pt x="143344" y="85445"/>
                  </a:lnTo>
                  <a:lnTo>
                    <a:pt x="178396" y="85445"/>
                  </a:lnTo>
                  <a:lnTo>
                    <a:pt x="178396" y="94589"/>
                  </a:lnTo>
                  <a:lnTo>
                    <a:pt x="135724" y="94589"/>
                  </a:lnTo>
                  <a:lnTo>
                    <a:pt x="135724" y="103733"/>
                  </a:lnTo>
                  <a:lnTo>
                    <a:pt x="178396" y="103733"/>
                  </a:lnTo>
                  <a:lnTo>
                    <a:pt x="178396" y="117538"/>
                  </a:lnTo>
                  <a:lnTo>
                    <a:pt x="190588" y="117538"/>
                  </a:lnTo>
                  <a:lnTo>
                    <a:pt x="190588" y="103733"/>
                  </a:lnTo>
                  <a:lnTo>
                    <a:pt x="234873" y="103733"/>
                  </a:lnTo>
                  <a:lnTo>
                    <a:pt x="234873" y="94589"/>
                  </a:lnTo>
                  <a:lnTo>
                    <a:pt x="190588" y="94589"/>
                  </a:lnTo>
                  <a:lnTo>
                    <a:pt x="190588" y="85445"/>
                  </a:lnTo>
                  <a:lnTo>
                    <a:pt x="227253" y="85445"/>
                  </a:lnTo>
                  <a:lnTo>
                    <a:pt x="227253" y="77825"/>
                  </a:lnTo>
                  <a:lnTo>
                    <a:pt x="227253" y="65633"/>
                  </a:lnTo>
                  <a:lnTo>
                    <a:pt x="227253" y="58013"/>
                  </a:lnTo>
                  <a:lnTo>
                    <a:pt x="227253" y="47345"/>
                  </a:lnTo>
                  <a:lnTo>
                    <a:pt x="227253" y="39624"/>
                  </a:lnTo>
                  <a:lnTo>
                    <a:pt x="216585" y="39624"/>
                  </a:lnTo>
                  <a:lnTo>
                    <a:pt x="216585" y="47345"/>
                  </a:lnTo>
                  <a:lnTo>
                    <a:pt x="216585" y="58013"/>
                  </a:lnTo>
                  <a:lnTo>
                    <a:pt x="216585" y="65633"/>
                  </a:lnTo>
                  <a:lnTo>
                    <a:pt x="216585" y="77825"/>
                  </a:lnTo>
                  <a:lnTo>
                    <a:pt x="190588" y="77825"/>
                  </a:lnTo>
                  <a:lnTo>
                    <a:pt x="190588" y="65633"/>
                  </a:lnTo>
                  <a:lnTo>
                    <a:pt x="216585" y="65633"/>
                  </a:lnTo>
                  <a:lnTo>
                    <a:pt x="216585" y="58013"/>
                  </a:lnTo>
                  <a:lnTo>
                    <a:pt x="190588" y="58013"/>
                  </a:lnTo>
                  <a:lnTo>
                    <a:pt x="190588" y="47345"/>
                  </a:lnTo>
                  <a:lnTo>
                    <a:pt x="216585" y="47345"/>
                  </a:lnTo>
                  <a:lnTo>
                    <a:pt x="216585" y="39624"/>
                  </a:lnTo>
                  <a:lnTo>
                    <a:pt x="190588" y="39624"/>
                  </a:lnTo>
                  <a:lnTo>
                    <a:pt x="190588" y="30480"/>
                  </a:lnTo>
                  <a:lnTo>
                    <a:pt x="216585" y="30480"/>
                  </a:lnTo>
                  <a:lnTo>
                    <a:pt x="216585" y="22860"/>
                  </a:lnTo>
                  <a:lnTo>
                    <a:pt x="190588" y="22860"/>
                  </a:lnTo>
                  <a:lnTo>
                    <a:pt x="190588" y="13716"/>
                  </a:lnTo>
                  <a:lnTo>
                    <a:pt x="225729" y="13716"/>
                  </a:lnTo>
                  <a:lnTo>
                    <a:pt x="225729" y="25908"/>
                  </a:lnTo>
                  <a:lnTo>
                    <a:pt x="236397" y="25908"/>
                  </a:lnTo>
                  <a:lnTo>
                    <a:pt x="236397" y="13716"/>
                  </a:lnTo>
                  <a:lnTo>
                    <a:pt x="236397" y="4572"/>
                  </a:lnTo>
                  <a:close/>
                </a:path>
                <a:path w="849629" h="135889">
                  <a:moveTo>
                    <a:pt x="240969" y="120586"/>
                  </a:moveTo>
                  <a:lnTo>
                    <a:pt x="232714" y="121475"/>
                  </a:lnTo>
                  <a:lnTo>
                    <a:pt x="221729" y="121920"/>
                  </a:lnTo>
                  <a:lnTo>
                    <a:pt x="208140" y="122097"/>
                  </a:lnTo>
                  <a:lnTo>
                    <a:pt x="202082" y="122110"/>
                  </a:lnTo>
                  <a:lnTo>
                    <a:pt x="192112" y="122110"/>
                  </a:lnTo>
                  <a:lnTo>
                    <a:pt x="178663" y="122097"/>
                  </a:lnTo>
                  <a:lnTo>
                    <a:pt x="167919" y="121920"/>
                  </a:lnTo>
                  <a:lnTo>
                    <a:pt x="159753" y="121475"/>
                  </a:lnTo>
                  <a:lnTo>
                    <a:pt x="154012" y="120586"/>
                  </a:lnTo>
                  <a:lnTo>
                    <a:pt x="147916" y="120586"/>
                  </a:lnTo>
                  <a:lnTo>
                    <a:pt x="134200" y="116014"/>
                  </a:lnTo>
                  <a:lnTo>
                    <a:pt x="129628" y="111442"/>
                  </a:lnTo>
                  <a:lnTo>
                    <a:pt x="128104" y="108305"/>
                  </a:lnTo>
                  <a:lnTo>
                    <a:pt x="126580" y="105257"/>
                  </a:lnTo>
                  <a:lnTo>
                    <a:pt x="126580" y="54965"/>
                  </a:lnTo>
                  <a:lnTo>
                    <a:pt x="95999" y="54965"/>
                  </a:lnTo>
                  <a:lnTo>
                    <a:pt x="95999" y="64109"/>
                  </a:lnTo>
                  <a:lnTo>
                    <a:pt x="115912" y="64109"/>
                  </a:lnTo>
                  <a:lnTo>
                    <a:pt x="115912" y="108305"/>
                  </a:lnTo>
                  <a:lnTo>
                    <a:pt x="112864" y="109829"/>
                  </a:lnTo>
                  <a:lnTo>
                    <a:pt x="109816" y="112966"/>
                  </a:lnTo>
                  <a:lnTo>
                    <a:pt x="100672" y="119062"/>
                  </a:lnTo>
                  <a:lnTo>
                    <a:pt x="95999" y="120586"/>
                  </a:lnTo>
                  <a:lnTo>
                    <a:pt x="92951" y="122110"/>
                  </a:lnTo>
                  <a:lnTo>
                    <a:pt x="97523" y="132778"/>
                  </a:lnTo>
                  <a:lnTo>
                    <a:pt x="103327" y="129946"/>
                  </a:lnTo>
                  <a:lnTo>
                    <a:pt x="109232" y="126111"/>
                  </a:lnTo>
                  <a:lnTo>
                    <a:pt x="115354" y="121475"/>
                  </a:lnTo>
                  <a:lnTo>
                    <a:pt x="122008" y="116014"/>
                  </a:lnTo>
                  <a:lnTo>
                    <a:pt x="125056" y="120586"/>
                  </a:lnTo>
                  <a:lnTo>
                    <a:pt x="131152" y="125158"/>
                  </a:lnTo>
                  <a:lnTo>
                    <a:pt x="140296" y="128206"/>
                  </a:lnTo>
                  <a:lnTo>
                    <a:pt x="152488" y="131254"/>
                  </a:lnTo>
                  <a:lnTo>
                    <a:pt x="239445" y="131254"/>
                  </a:lnTo>
                  <a:lnTo>
                    <a:pt x="240753" y="122110"/>
                  </a:lnTo>
                  <a:lnTo>
                    <a:pt x="240969" y="120586"/>
                  </a:lnTo>
                  <a:close/>
                </a:path>
                <a:path w="849629" h="135889">
                  <a:moveTo>
                    <a:pt x="308127" y="64109"/>
                  </a:moveTo>
                  <a:lnTo>
                    <a:pt x="297357" y="64109"/>
                  </a:lnTo>
                  <a:lnTo>
                    <a:pt x="297357" y="73253"/>
                  </a:lnTo>
                  <a:lnTo>
                    <a:pt x="297357" y="109829"/>
                  </a:lnTo>
                  <a:lnTo>
                    <a:pt x="269925" y="109829"/>
                  </a:lnTo>
                  <a:lnTo>
                    <a:pt x="269925" y="73253"/>
                  </a:lnTo>
                  <a:lnTo>
                    <a:pt x="297357" y="73253"/>
                  </a:lnTo>
                  <a:lnTo>
                    <a:pt x="297357" y="64109"/>
                  </a:lnTo>
                  <a:lnTo>
                    <a:pt x="257733" y="64109"/>
                  </a:lnTo>
                  <a:lnTo>
                    <a:pt x="257733" y="125171"/>
                  </a:lnTo>
                  <a:lnTo>
                    <a:pt x="269925" y="125171"/>
                  </a:lnTo>
                  <a:lnTo>
                    <a:pt x="269925" y="119075"/>
                  </a:lnTo>
                  <a:lnTo>
                    <a:pt x="308127" y="119075"/>
                  </a:lnTo>
                  <a:lnTo>
                    <a:pt x="308127" y="109829"/>
                  </a:lnTo>
                  <a:lnTo>
                    <a:pt x="308127" y="73253"/>
                  </a:lnTo>
                  <a:lnTo>
                    <a:pt x="308127" y="64109"/>
                  </a:lnTo>
                  <a:close/>
                </a:path>
                <a:path w="849629" h="135889">
                  <a:moveTo>
                    <a:pt x="352323" y="38112"/>
                  </a:moveTo>
                  <a:lnTo>
                    <a:pt x="286689" y="38112"/>
                  </a:lnTo>
                  <a:lnTo>
                    <a:pt x="286689" y="47345"/>
                  </a:lnTo>
                  <a:lnTo>
                    <a:pt x="352323" y="47345"/>
                  </a:lnTo>
                  <a:lnTo>
                    <a:pt x="352323" y="38112"/>
                  </a:lnTo>
                  <a:close/>
                </a:path>
                <a:path w="849629" h="135889">
                  <a:moveTo>
                    <a:pt x="379755" y="64109"/>
                  </a:moveTo>
                  <a:lnTo>
                    <a:pt x="326415" y="64109"/>
                  </a:lnTo>
                  <a:lnTo>
                    <a:pt x="326415" y="135839"/>
                  </a:lnTo>
                  <a:lnTo>
                    <a:pt x="337083" y="135839"/>
                  </a:lnTo>
                  <a:lnTo>
                    <a:pt x="337083" y="73253"/>
                  </a:lnTo>
                  <a:lnTo>
                    <a:pt x="367563" y="73253"/>
                  </a:lnTo>
                  <a:lnTo>
                    <a:pt x="367563" y="108305"/>
                  </a:lnTo>
                  <a:lnTo>
                    <a:pt x="366039" y="109829"/>
                  </a:lnTo>
                  <a:lnTo>
                    <a:pt x="364515" y="111455"/>
                  </a:lnTo>
                  <a:lnTo>
                    <a:pt x="349275" y="111455"/>
                  </a:lnTo>
                  <a:lnTo>
                    <a:pt x="350799" y="122123"/>
                  </a:lnTo>
                  <a:lnTo>
                    <a:pt x="369087" y="122123"/>
                  </a:lnTo>
                  <a:lnTo>
                    <a:pt x="372135" y="120599"/>
                  </a:lnTo>
                  <a:lnTo>
                    <a:pt x="375183" y="117551"/>
                  </a:lnTo>
                  <a:lnTo>
                    <a:pt x="378231" y="116027"/>
                  </a:lnTo>
                  <a:lnTo>
                    <a:pt x="379755" y="112979"/>
                  </a:lnTo>
                  <a:lnTo>
                    <a:pt x="379755" y="73253"/>
                  </a:lnTo>
                  <a:lnTo>
                    <a:pt x="379755" y="64109"/>
                  </a:lnTo>
                  <a:close/>
                </a:path>
                <a:path w="849629" h="135889">
                  <a:moveTo>
                    <a:pt x="394995" y="47345"/>
                  </a:moveTo>
                  <a:lnTo>
                    <a:pt x="350799" y="22872"/>
                  </a:lnTo>
                  <a:lnTo>
                    <a:pt x="332143" y="7632"/>
                  </a:lnTo>
                  <a:lnTo>
                    <a:pt x="329577" y="4864"/>
                  </a:lnTo>
                  <a:lnTo>
                    <a:pt x="326415" y="12"/>
                  </a:lnTo>
                  <a:lnTo>
                    <a:pt x="311175" y="12"/>
                  </a:lnTo>
                  <a:lnTo>
                    <a:pt x="307987" y="4241"/>
                  </a:lnTo>
                  <a:lnTo>
                    <a:pt x="302933" y="9918"/>
                  </a:lnTo>
                  <a:lnTo>
                    <a:pt x="265925" y="39103"/>
                  </a:lnTo>
                  <a:lnTo>
                    <a:pt x="244017" y="50393"/>
                  </a:lnTo>
                  <a:lnTo>
                    <a:pt x="248589" y="58013"/>
                  </a:lnTo>
                  <a:lnTo>
                    <a:pt x="270268" y="47142"/>
                  </a:lnTo>
                  <a:lnTo>
                    <a:pt x="289369" y="35102"/>
                  </a:lnTo>
                  <a:lnTo>
                    <a:pt x="305638" y="21932"/>
                  </a:lnTo>
                  <a:lnTo>
                    <a:pt x="318795" y="7632"/>
                  </a:lnTo>
                  <a:lnTo>
                    <a:pt x="332752" y="22542"/>
                  </a:lnTo>
                  <a:lnTo>
                    <a:pt x="349275" y="35483"/>
                  </a:lnTo>
                  <a:lnTo>
                    <a:pt x="368084" y="46710"/>
                  </a:lnTo>
                  <a:lnTo>
                    <a:pt x="388899" y="56489"/>
                  </a:lnTo>
                  <a:lnTo>
                    <a:pt x="394995" y="47345"/>
                  </a:lnTo>
                  <a:close/>
                </a:path>
                <a:path w="849629" h="135889">
                  <a:moveTo>
                    <a:pt x="541489" y="68681"/>
                  </a:moveTo>
                  <a:lnTo>
                    <a:pt x="523201" y="30492"/>
                  </a:lnTo>
                  <a:lnTo>
                    <a:pt x="515759" y="25920"/>
                  </a:lnTo>
                  <a:lnTo>
                    <a:pt x="513435" y="24485"/>
                  </a:lnTo>
                  <a:lnTo>
                    <a:pt x="502539" y="20205"/>
                  </a:lnTo>
                  <a:lnTo>
                    <a:pt x="490537" y="17627"/>
                  </a:lnTo>
                  <a:lnTo>
                    <a:pt x="477393" y="16776"/>
                  </a:lnTo>
                  <a:lnTo>
                    <a:pt x="466725" y="17589"/>
                  </a:lnTo>
                  <a:lnTo>
                    <a:pt x="466725" y="27444"/>
                  </a:lnTo>
                  <a:lnTo>
                    <a:pt x="465239" y="42062"/>
                  </a:lnTo>
                  <a:lnTo>
                    <a:pt x="454533" y="82397"/>
                  </a:lnTo>
                  <a:lnTo>
                    <a:pt x="430149" y="109829"/>
                  </a:lnTo>
                  <a:lnTo>
                    <a:pt x="425577" y="109829"/>
                  </a:lnTo>
                  <a:lnTo>
                    <a:pt x="413385" y="83921"/>
                  </a:lnTo>
                  <a:lnTo>
                    <a:pt x="414477" y="73901"/>
                  </a:lnTo>
                  <a:lnTo>
                    <a:pt x="436930" y="38620"/>
                  </a:lnTo>
                  <a:lnTo>
                    <a:pt x="466725" y="27444"/>
                  </a:lnTo>
                  <a:lnTo>
                    <a:pt x="466725" y="17589"/>
                  </a:lnTo>
                  <a:lnTo>
                    <a:pt x="424053" y="36588"/>
                  </a:lnTo>
                  <a:lnTo>
                    <a:pt x="404037" y="70104"/>
                  </a:lnTo>
                  <a:lnTo>
                    <a:pt x="402615" y="82397"/>
                  </a:lnTo>
                  <a:lnTo>
                    <a:pt x="402945" y="90017"/>
                  </a:lnTo>
                  <a:lnTo>
                    <a:pt x="404152" y="97066"/>
                  </a:lnTo>
                  <a:lnTo>
                    <a:pt x="406514" y="103187"/>
                  </a:lnTo>
                  <a:lnTo>
                    <a:pt x="410337" y="108305"/>
                  </a:lnTo>
                  <a:lnTo>
                    <a:pt x="414909" y="116027"/>
                  </a:lnTo>
                  <a:lnTo>
                    <a:pt x="421005" y="119075"/>
                  </a:lnTo>
                  <a:lnTo>
                    <a:pt x="430149" y="119075"/>
                  </a:lnTo>
                  <a:lnTo>
                    <a:pt x="439877" y="117589"/>
                  </a:lnTo>
                  <a:lnTo>
                    <a:pt x="448627" y="112966"/>
                  </a:lnTo>
                  <a:lnTo>
                    <a:pt x="451675" y="109829"/>
                  </a:lnTo>
                  <a:lnTo>
                    <a:pt x="456501" y="104889"/>
                  </a:lnTo>
                  <a:lnTo>
                    <a:pt x="473964" y="62382"/>
                  </a:lnTo>
                  <a:lnTo>
                    <a:pt x="477316" y="27444"/>
                  </a:lnTo>
                  <a:lnTo>
                    <a:pt x="477393" y="25920"/>
                  </a:lnTo>
                  <a:lnTo>
                    <a:pt x="517105" y="38112"/>
                  </a:lnTo>
                  <a:lnTo>
                    <a:pt x="530821" y="70205"/>
                  </a:lnTo>
                  <a:lnTo>
                    <a:pt x="529678" y="81038"/>
                  </a:lnTo>
                  <a:lnTo>
                    <a:pt x="503872" y="110451"/>
                  </a:lnTo>
                  <a:lnTo>
                    <a:pt x="471297" y="119075"/>
                  </a:lnTo>
                  <a:lnTo>
                    <a:pt x="474345" y="129743"/>
                  </a:lnTo>
                  <a:lnTo>
                    <a:pt x="513168" y="118592"/>
                  </a:lnTo>
                  <a:lnTo>
                    <a:pt x="540346" y="82423"/>
                  </a:lnTo>
                  <a:lnTo>
                    <a:pt x="541489" y="68681"/>
                  </a:lnTo>
                  <a:close/>
                </a:path>
                <a:path w="849629" h="135889">
                  <a:moveTo>
                    <a:pt x="576541" y="97637"/>
                  </a:moveTo>
                  <a:lnTo>
                    <a:pt x="567397" y="94589"/>
                  </a:lnTo>
                  <a:lnTo>
                    <a:pt x="564832" y="102603"/>
                  </a:lnTo>
                  <a:lnTo>
                    <a:pt x="561682" y="110642"/>
                  </a:lnTo>
                  <a:lnTo>
                    <a:pt x="557974" y="118668"/>
                  </a:lnTo>
                  <a:lnTo>
                    <a:pt x="553681" y="126682"/>
                  </a:lnTo>
                  <a:lnTo>
                    <a:pt x="564349" y="129730"/>
                  </a:lnTo>
                  <a:lnTo>
                    <a:pt x="568617" y="120865"/>
                  </a:lnTo>
                  <a:lnTo>
                    <a:pt x="572160" y="112547"/>
                  </a:lnTo>
                  <a:lnTo>
                    <a:pt x="574852" y="104800"/>
                  </a:lnTo>
                  <a:lnTo>
                    <a:pt x="576541" y="97637"/>
                  </a:lnTo>
                  <a:close/>
                </a:path>
                <a:path w="849629" h="135889">
                  <a:moveTo>
                    <a:pt x="636079" y="103733"/>
                  </a:moveTo>
                  <a:lnTo>
                    <a:pt x="633031" y="100685"/>
                  </a:lnTo>
                  <a:lnTo>
                    <a:pt x="628459" y="94589"/>
                  </a:lnTo>
                  <a:lnTo>
                    <a:pt x="620839" y="85445"/>
                  </a:lnTo>
                  <a:lnTo>
                    <a:pt x="617791" y="86969"/>
                  </a:lnTo>
                  <a:lnTo>
                    <a:pt x="614641" y="88493"/>
                  </a:lnTo>
                  <a:lnTo>
                    <a:pt x="611593" y="90017"/>
                  </a:lnTo>
                  <a:lnTo>
                    <a:pt x="616165" y="96113"/>
                  </a:lnTo>
                  <a:lnTo>
                    <a:pt x="620839" y="102209"/>
                  </a:lnTo>
                  <a:lnTo>
                    <a:pt x="626935" y="109829"/>
                  </a:lnTo>
                  <a:lnTo>
                    <a:pt x="636079" y="103733"/>
                  </a:lnTo>
                  <a:close/>
                </a:path>
                <a:path w="849629" h="135889">
                  <a:moveTo>
                    <a:pt x="661987" y="103733"/>
                  </a:moveTo>
                  <a:lnTo>
                    <a:pt x="651319" y="102209"/>
                  </a:lnTo>
                  <a:lnTo>
                    <a:pt x="651319" y="114490"/>
                  </a:lnTo>
                  <a:lnTo>
                    <a:pt x="649795" y="117538"/>
                  </a:lnTo>
                  <a:lnTo>
                    <a:pt x="649795" y="119062"/>
                  </a:lnTo>
                  <a:lnTo>
                    <a:pt x="646747" y="122110"/>
                  </a:lnTo>
                  <a:lnTo>
                    <a:pt x="640651" y="122110"/>
                  </a:lnTo>
                  <a:lnTo>
                    <a:pt x="636079" y="123634"/>
                  </a:lnTo>
                  <a:lnTo>
                    <a:pt x="607021" y="123634"/>
                  </a:lnTo>
                  <a:lnTo>
                    <a:pt x="602449" y="119062"/>
                  </a:lnTo>
                  <a:lnTo>
                    <a:pt x="602449" y="90017"/>
                  </a:lnTo>
                  <a:lnTo>
                    <a:pt x="590257" y="90017"/>
                  </a:lnTo>
                  <a:lnTo>
                    <a:pt x="590257" y="123634"/>
                  </a:lnTo>
                  <a:lnTo>
                    <a:pt x="591781" y="126682"/>
                  </a:lnTo>
                  <a:lnTo>
                    <a:pt x="594829" y="129730"/>
                  </a:lnTo>
                  <a:lnTo>
                    <a:pt x="597877" y="131254"/>
                  </a:lnTo>
                  <a:lnTo>
                    <a:pt x="599401" y="131254"/>
                  </a:lnTo>
                  <a:lnTo>
                    <a:pt x="600925" y="132778"/>
                  </a:lnTo>
                  <a:lnTo>
                    <a:pt x="623887" y="132778"/>
                  </a:lnTo>
                  <a:lnTo>
                    <a:pt x="635317" y="132740"/>
                  </a:lnTo>
                  <a:lnTo>
                    <a:pt x="661987" y="125158"/>
                  </a:lnTo>
                  <a:lnTo>
                    <a:pt x="661987" y="123634"/>
                  </a:lnTo>
                  <a:lnTo>
                    <a:pt x="661987" y="103733"/>
                  </a:lnTo>
                  <a:close/>
                </a:path>
                <a:path w="849629" h="135889">
                  <a:moveTo>
                    <a:pt x="690943" y="10668"/>
                  </a:moveTo>
                  <a:lnTo>
                    <a:pt x="628459" y="10668"/>
                  </a:lnTo>
                  <a:lnTo>
                    <a:pt x="628459" y="0"/>
                  </a:lnTo>
                  <a:lnTo>
                    <a:pt x="617791" y="0"/>
                  </a:lnTo>
                  <a:lnTo>
                    <a:pt x="617791" y="10668"/>
                  </a:lnTo>
                  <a:lnTo>
                    <a:pt x="556729" y="10668"/>
                  </a:lnTo>
                  <a:lnTo>
                    <a:pt x="556729" y="18288"/>
                  </a:lnTo>
                  <a:lnTo>
                    <a:pt x="617791" y="18288"/>
                  </a:lnTo>
                  <a:lnTo>
                    <a:pt x="617791" y="30480"/>
                  </a:lnTo>
                  <a:lnTo>
                    <a:pt x="617791" y="38100"/>
                  </a:lnTo>
                  <a:lnTo>
                    <a:pt x="617791" y="51917"/>
                  </a:lnTo>
                  <a:lnTo>
                    <a:pt x="617791" y="59537"/>
                  </a:lnTo>
                  <a:lnTo>
                    <a:pt x="617791" y="74777"/>
                  </a:lnTo>
                  <a:lnTo>
                    <a:pt x="578065" y="74777"/>
                  </a:lnTo>
                  <a:lnTo>
                    <a:pt x="578065" y="59537"/>
                  </a:lnTo>
                  <a:lnTo>
                    <a:pt x="617791" y="59537"/>
                  </a:lnTo>
                  <a:lnTo>
                    <a:pt x="617791" y="51917"/>
                  </a:lnTo>
                  <a:lnTo>
                    <a:pt x="578065" y="51917"/>
                  </a:lnTo>
                  <a:lnTo>
                    <a:pt x="578065" y="38100"/>
                  </a:lnTo>
                  <a:lnTo>
                    <a:pt x="617791" y="38100"/>
                  </a:lnTo>
                  <a:lnTo>
                    <a:pt x="617791" y="30480"/>
                  </a:lnTo>
                  <a:lnTo>
                    <a:pt x="567397" y="30480"/>
                  </a:lnTo>
                  <a:lnTo>
                    <a:pt x="567397" y="82397"/>
                  </a:lnTo>
                  <a:lnTo>
                    <a:pt x="678751" y="82397"/>
                  </a:lnTo>
                  <a:lnTo>
                    <a:pt x="678751" y="74777"/>
                  </a:lnTo>
                  <a:lnTo>
                    <a:pt x="678751" y="59537"/>
                  </a:lnTo>
                  <a:lnTo>
                    <a:pt x="678751" y="51917"/>
                  </a:lnTo>
                  <a:lnTo>
                    <a:pt x="678751" y="38100"/>
                  </a:lnTo>
                  <a:lnTo>
                    <a:pt x="678751" y="30480"/>
                  </a:lnTo>
                  <a:lnTo>
                    <a:pt x="666559" y="30480"/>
                  </a:lnTo>
                  <a:lnTo>
                    <a:pt x="666559" y="38100"/>
                  </a:lnTo>
                  <a:lnTo>
                    <a:pt x="666559" y="51917"/>
                  </a:lnTo>
                  <a:lnTo>
                    <a:pt x="666559" y="59537"/>
                  </a:lnTo>
                  <a:lnTo>
                    <a:pt x="666559" y="74777"/>
                  </a:lnTo>
                  <a:lnTo>
                    <a:pt x="628459" y="74777"/>
                  </a:lnTo>
                  <a:lnTo>
                    <a:pt x="628459" y="59537"/>
                  </a:lnTo>
                  <a:lnTo>
                    <a:pt x="666559" y="59537"/>
                  </a:lnTo>
                  <a:lnTo>
                    <a:pt x="666559" y="51917"/>
                  </a:lnTo>
                  <a:lnTo>
                    <a:pt x="628459" y="51917"/>
                  </a:lnTo>
                  <a:lnTo>
                    <a:pt x="628459" y="38100"/>
                  </a:lnTo>
                  <a:lnTo>
                    <a:pt x="666559" y="38100"/>
                  </a:lnTo>
                  <a:lnTo>
                    <a:pt x="666559" y="30480"/>
                  </a:lnTo>
                  <a:lnTo>
                    <a:pt x="628459" y="30480"/>
                  </a:lnTo>
                  <a:lnTo>
                    <a:pt x="628459" y="18288"/>
                  </a:lnTo>
                  <a:lnTo>
                    <a:pt x="690943" y="18288"/>
                  </a:lnTo>
                  <a:lnTo>
                    <a:pt x="690943" y="10668"/>
                  </a:lnTo>
                  <a:close/>
                </a:path>
                <a:path w="849629" h="135889">
                  <a:moveTo>
                    <a:pt x="697039" y="122110"/>
                  </a:moveTo>
                  <a:lnTo>
                    <a:pt x="692467" y="114338"/>
                  </a:lnTo>
                  <a:lnTo>
                    <a:pt x="683323" y="99314"/>
                  </a:lnTo>
                  <a:lnTo>
                    <a:pt x="678751" y="91541"/>
                  </a:lnTo>
                  <a:lnTo>
                    <a:pt x="668083" y="96113"/>
                  </a:lnTo>
                  <a:lnTo>
                    <a:pt x="673481" y="104965"/>
                  </a:lnTo>
                  <a:lnTo>
                    <a:pt x="678180" y="113118"/>
                  </a:lnTo>
                  <a:lnTo>
                    <a:pt x="682002" y="120408"/>
                  </a:lnTo>
                  <a:lnTo>
                    <a:pt x="684847" y="126682"/>
                  </a:lnTo>
                  <a:lnTo>
                    <a:pt x="697039" y="122110"/>
                  </a:lnTo>
                  <a:close/>
                </a:path>
                <a:path w="849629" h="135889">
                  <a:moveTo>
                    <a:pt x="849617" y="76301"/>
                  </a:moveTo>
                  <a:lnTo>
                    <a:pt x="840473" y="74777"/>
                  </a:lnTo>
                  <a:lnTo>
                    <a:pt x="834377" y="71729"/>
                  </a:lnTo>
                  <a:lnTo>
                    <a:pt x="829805" y="70205"/>
                  </a:lnTo>
                  <a:lnTo>
                    <a:pt x="829805" y="65633"/>
                  </a:lnTo>
                  <a:lnTo>
                    <a:pt x="831329" y="59537"/>
                  </a:lnTo>
                  <a:lnTo>
                    <a:pt x="831329" y="53441"/>
                  </a:lnTo>
                  <a:lnTo>
                    <a:pt x="829805" y="39624"/>
                  </a:lnTo>
                  <a:lnTo>
                    <a:pt x="819048" y="39624"/>
                  </a:lnTo>
                  <a:lnTo>
                    <a:pt x="819048" y="67157"/>
                  </a:lnTo>
                  <a:lnTo>
                    <a:pt x="807885" y="64008"/>
                  </a:lnTo>
                  <a:lnTo>
                    <a:pt x="797140" y="61442"/>
                  </a:lnTo>
                  <a:lnTo>
                    <a:pt x="786688" y="59436"/>
                  </a:lnTo>
                  <a:lnTo>
                    <a:pt x="776376" y="58013"/>
                  </a:lnTo>
                  <a:lnTo>
                    <a:pt x="779513" y="48539"/>
                  </a:lnTo>
                  <a:lnTo>
                    <a:pt x="782091" y="38341"/>
                  </a:lnTo>
                  <a:lnTo>
                    <a:pt x="784085" y="27292"/>
                  </a:lnTo>
                  <a:lnTo>
                    <a:pt x="785520" y="15240"/>
                  </a:lnTo>
                  <a:lnTo>
                    <a:pt x="782472" y="13716"/>
                  </a:lnTo>
                  <a:lnTo>
                    <a:pt x="724560" y="13716"/>
                  </a:lnTo>
                  <a:lnTo>
                    <a:pt x="724560" y="22860"/>
                  </a:lnTo>
                  <a:lnTo>
                    <a:pt x="771804" y="22860"/>
                  </a:lnTo>
                  <a:lnTo>
                    <a:pt x="770610" y="31115"/>
                  </a:lnTo>
                  <a:lnTo>
                    <a:pt x="769150" y="39624"/>
                  </a:lnTo>
                  <a:lnTo>
                    <a:pt x="767092" y="48234"/>
                  </a:lnTo>
                  <a:lnTo>
                    <a:pt x="764184" y="56489"/>
                  </a:lnTo>
                  <a:lnTo>
                    <a:pt x="761136" y="56489"/>
                  </a:lnTo>
                  <a:lnTo>
                    <a:pt x="761136" y="67157"/>
                  </a:lnTo>
                  <a:lnTo>
                    <a:pt x="738276" y="108305"/>
                  </a:lnTo>
                  <a:lnTo>
                    <a:pt x="733704" y="112966"/>
                  </a:lnTo>
                  <a:lnTo>
                    <a:pt x="724560" y="112966"/>
                  </a:lnTo>
                  <a:lnTo>
                    <a:pt x="723036" y="111442"/>
                  </a:lnTo>
                  <a:lnTo>
                    <a:pt x="721512" y="109829"/>
                  </a:lnTo>
                  <a:lnTo>
                    <a:pt x="719886" y="108305"/>
                  </a:lnTo>
                  <a:lnTo>
                    <a:pt x="718362" y="105257"/>
                  </a:lnTo>
                  <a:lnTo>
                    <a:pt x="718362" y="99161"/>
                  </a:lnTo>
                  <a:lnTo>
                    <a:pt x="719886" y="94589"/>
                  </a:lnTo>
                  <a:lnTo>
                    <a:pt x="723036" y="88493"/>
                  </a:lnTo>
                  <a:lnTo>
                    <a:pt x="724560" y="82397"/>
                  </a:lnTo>
                  <a:lnTo>
                    <a:pt x="729132" y="77825"/>
                  </a:lnTo>
                  <a:lnTo>
                    <a:pt x="741324" y="68681"/>
                  </a:lnTo>
                  <a:lnTo>
                    <a:pt x="747420" y="67157"/>
                  </a:lnTo>
                  <a:lnTo>
                    <a:pt x="761136" y="67157"/>
                  </a:lnTo>
                  <a:lnTo>
                    <a:pt x="761136" y="56489"/>
                  </a:lnTo>
                  <a:lnTo>
                    <a:pt x="758088" y="56489"/>
                  </a:lnTo>
                  <a:lnTo>
                    <a:pt x="750366" y="57035"/>
                  </a:lnTo>
                  <a:lnTo>
                    <a:pt x="716000" y="77825"/>
                  </a:lnTo>
                  <a:lnTo>
                    <a:pt x="707694" y="96113"/>
                  </a:lnTo>
                  <a:lnTo>
                    <a:pt x="707694" y="108305"/>
                  </a:lnTo>
                  <a:lnTo>
                    <a:pt x="709218" y="112966"/>
                  </a:lnTo>
                  <a:lnTo>
                    <a:pt x="712266" y="117538"/>
                  </a:lnTo>
                  <a:lnTo>
                    <a:pt x="716838" y="122110"/>
                  </a:lnTo>
                  <a:lnTo>
                    <a:pt x="721512" y="123634"/>
                  </a:lnTo>
                  <a:lnTo>
                    <a:pt x="726084" y="123634"/>
                  </a:lnTo>
                  <a:lnTo>
                    <a:pt x="739254" y="120167"/>
                  </a:lnTo>
                  <a:lnTo>
                    <a:pt x="747610" y="112966"/>
                  </a:lnTo>
                  <a:lnTo>
                    <a:pt x="751420" y="109689"/>
                  </a:lnTo>
                  <a:lnTo>
                    <a:pt x="762736" y="92062"/>
                  </a:lnTo>
                  <a:lnTo>
                    <a:pt x="773328" y="67157"/>
                  </a:lnTo>
                  <a:lnTo>
                    <a:pt x="783666" y="68821"/>
                  </a:lnTo>
                  <a:lnTo>
                    <a:pt x="794283" y="71348"/>
                  </a:lnTo>
                  <a:lnTo>
                    <a:pt x="817524" y="77825"/>
                  </a:lnTo>
                  <a:lnTo>
                    <a:pt x="812927" y="91871"/>
                  </a:lnTo>
                  <a:lnTo>
                    <a:pt x="805903" y="104355"/>
                  </a:lnTo>
                  <a:lnTo>
                    <a:pt x="796302" y="115404"/>
                  </a:lnTo>
                  <a:lnTo>
                    <a:pt x="783996" y="125158"/>
                  </a:lnTo>
                  <a:lnTo>
                    <a:pt x="791616" y="132778"/>
                  </a:lnTo>
                  <a:lnTo>
                    <a:pt x="819353" y="105257"/>
                  </a:lnTo>
                  <a:lnTo>
                    <a:pt x="828281" y="80873"/>
                  </a:lnTo>
                  <a:lnTo>
                    <a:pt x="834377" y="83921"/>
                  </a:lnTo>
                  <a:lnTo>
                    <a:pt x="840473" y="85445"/>
                  </a:lnTo>
                  <a:lnTo>
                    <a:pt x="846569" y="88493"/>
                  </a:lnTo>
                  <a:lnTo>
                    <a:pt x="848474" y="80873"/>
                  </a:lnTo>
                  <a:lnTo>
                    <a:pt x="849617" y="7630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6" name="object 66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5402865" y="6366414"/>
              <a:ext cx="295942" cy="140398"/>
            </a:xfrm>
            <a:prstGeom prst="rect">
              <a:avLst/>
            </a:prstGeom>
          </p:spPr>
        </p:pic>
        <p:sp>
          <p:nvSpPr>
            <p:cNvPr id="67" name="object 67"/>
            <p:cNvSpPr/>
            <p:nvPr/>
          </p:nvSpPr>
          <p:spPr>
            <a:xfrm>
              <a:off x="5718606" y="6377025"/>
              <a:ext cx="116205" cy="128270"/>
            </a:xfrm>
            <a:custGeom>
              <a:avLst/>
              <a:gdLst/>
              <a:ahLst/>
              <a:cxnLst/>
              <a:rect l="l" t="t" r="r" b="b"/>
              <a:pathLst>
                <a:path w="116204" h="128270">
                  <a:moveTo>
                    <a:pt x="115925" y="45872"/>
                  </a:moveTo>
                  <a:lnTo>
                    <a:pt x="105257" y="45872"/>
                  </a:lnTo>
                  <a:lnTo>
                    <a:pt x="105257" y="73304"/>
                  </a:lnTo>
                  <a:lnTo>
                    <a:pt x="115925" y="73304"/>
                  </a:lnTo>
                  <a:lnTo>
                    <a:pt x="115925" y="45872"/>
                  </a:lnTo>
                  <a:close/>
                </a:path>
                <a:path w="116204" h="128270">
                  <a:moveTo>
                    <a:pt x="115925" y="9207"/>
                  </a:moveTo>
                  <a:lnTo>
                    <a:pt x="105257" y="9207"/>
                  </a:lnTo>
                  <a:lnTo>
                    <a:pt x="105257" y="36728"/>
                  </a:lnTo>
                  <a:lnTo>
                    <a:pt x="115925" y="36728"/>
                  </a:lnTo>
                  <a:lnTo>
                    <a:pt x="115925" y="9207"/>
                  </a:lnTo>
                  <a:close/>
                </a:path>
                <a:path w="116204" h="128270">
                  <a:moveTo>
                    <a:pt x="115925" y="0"/>
                  </a:moveTo>
                  <a:lnTo>
                    <a:pt x="0" y="0"/>
                  </a:lnTo>
                  <a:lnTo>
                    <a:pt x="0" y="8890"/>
                  </a:lnTo>
                  <a:lnTo>
                    <a:pt x="0" y="36830"/>
                  </a:lnTo>
                  <a:lnTo>
                    <a:pt x="0" y="128270"/>
                  </a:lnTo>
                  <a:lnTo>
                    <a:pt x="12192" y="128270"/>
                  </a:lnTo>
                  <a:lnTo>
                    <a:pt x="12192" y="120650"/>
                  </a:lnTo>
                  <a:lnTo>
                    <a:pt x="105257" y="120650"/>
                  </a:lnTo>
                  <a:lnTo>
                    <a:pt x="105257" y="128270"/>
                  </a:lnTo>
                  <a:lnTo>
                    <a:pt x="115925" y="128270"/>
                  </a:lnTo>
                  <a:lnTo>
                    <a:pt x="115925" y="120650"/>
                  </a:lnTo>
                  <a:lnTo>
                    <a:pt x="115925" y="111760"/>
                  </a:lnTo>
                  <a:lnTo>
                    <a:pt x="12192" y="111760"/>
                  </a:lnTo>
                  <a:lnTo>
                    <a:pt x="12192" y="82550"/>
                  </a:lnTo>
                  <a:lnTo>
                    <a:pt x="105257" y="82550"/>
                  </a:lnTo>
                  <a:lnTo>
                    <a:pt x="105257" y="111506"/>
                  </a:lnTo>
                  <a:lnTo>
                    <a:pt x="115925" y="111506"/>
                  </a:lnTo>
                  <a:lnTo>
                    <a:pt x="115925" y="82550"/>
                  </a:lnTo>
                  <a:lnTo>
                    <a:pt x="115925" y="73660"/>
                  </a:lnTo>
                  <a:lnTo>
                    <a:pt x="12192" y="73660"/>
                  </a:lnTo>
                  <a:lnTo>
                    <a:pt x="12192" y="45720"/>
                  </a:lnTo>
                  <a:lnTo>
                    <a:pt x="115925" y="45720"/>
                  </a:lnTo>
                  <a:lnTo>
                    <a:pt x="115925" y="36830"/>
                  </a:lnTo>
                  <a:lnTo>
                    <a:pt x="12192" y="36830"/>
                  </a:lnTo>
                  <a:lnTo>
                    <a:pt x="12192" y="8890"/>
                  </a:lnTo>
                  <a:lnTo>
                    <a:pt x="115925" y="8890"/>
                  </a:lnTo>
                  <a:lnTo>
                    <a:pt x="11592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8" name="object 68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5854445" y="6370986"/>
              <a:ext cx="149447" cy="135826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6025228" y="6370986"/>
              <a:ext cx="424052" cy="135826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6476809" y="6375558"/>
              <a:ext cx="277558" cy="128206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5398293" y="6599872"/>
              <a:ext cx="1066228" cy="135826"/>
            </a:xfrm>
            <a:prstGeom prst="rect">
              <a:avLst/>
            </a:prstGeom>
          </p:spPr>
        </p:pic>
        <p:sp>
          <p:nvSpPr>
            <p:cNvPr id="72" name="object 72"/>
            <p:cNvSpPr/>
            <p:nvPr/>
          </p:nvSpPr>
          <p:spPr>
            <a:xfrm>
              <a:off x="6485953" y="6608191"/>
              <a:ext cx="108585" cy="124460"/>
            </a:xfrm>
            <a:custGeom>
              <a:avLst/>
              <a:gdLst/>
              <a:ahLst/>
              <a:cxnLst/>
              <a:rect l="l" t="t" r="r" b="b"/>
              <a:pathLst>
                <a:path w="108584" h="124459">
                  <a:moveTo>
                    <a:pt x="108292" y="0"/>
                  </a:moveTo>
                  <a:lnTo>
                    <a:pt x="0" y="0"/>
                  </a:lnTo>
                  <a:lnTo>
                    <a:pt x="0" y="10160"/>
                  </a:lnTo>
                  <a:lnTo>
                    <a:pt x="0" y="53340"/>
                  </a:lnTo>
                  <a:lnTo>
                    <a:pt x="0" y="60960"/>
                  </a:lnTo>
                  <a:lnTo>
                    <a:pt x="0" y="107950"/>
                  </a:lnTo>
                  <a:lnTo>
                    <a:pt x="0" y="116840"/>
                  </a:lnTo>
                  <a:lnTo>
                    <a:pt x="0" y="124460"/>
                  </a:lnTo>
                  <a:lnTo>
                    <a:pt x="10668" y="124460"/>
                  </a:lnTo>
                  <a:lnTo>
                    <a:pt x="10668" y="116840"/>
                  </a:lnTo>
                  <a:lnTo>
                    <a:pt x="96100" y="116840"/>
                  </a:lnTo>
                  <a:lnTo>
                    <a:pt x="96100" y="124460"/>
                  </a:lnTo>
                  <a:lnTo>
                    <a:pt x="108292" y="124460"/>
                  </a:lnTo>
                  <a:lnTo>
                    <a:pt x="108292" y="116840"/>
                  </a:lnTo>
                  <a:lnTo>
                    <a:pt x="108292" y="107950"/>
                  </a:lnTo>
                  <a:lnTo>
                    <a:pt x="10668" y="107950"/>
                  </a:lnTo>
                  <a:lnTo>
                    <a:pt x="10668" y="60960"/>
                  </a:lnTo>
                  <a:lnTo>
                    <a:pt x="96100" y="60960"/>
                  </a:lnTo>
                  <a:lnTo>
                    <a:pt x="96100" y="107696"/>
                  </a:lnTo>
                  <a:lnTo>
                    <a:pt x="108292" y="107696"/>
                  </a:lnTo>
                  <a:lnTo>
                    <a:pt x="108292" y="60960"/>
                  </a:lnTo>
                  <a:lnTo>
                    <a:pt x="108292" y="60363"/>
                  </a:lnTo>
                  <a:lnTo>
                    <a:pt x="108292" y="53340"/>
                  </a:lnTo>
                  <a:lnTo>
                    <a:pt x="10668" y="53340"/>
                  </a:lnTo>
                  <a:lnTo>
                    <a:pt x="10668" y="10160"/>
                  </a:lnTo>
                  <a:lnTo>
                    <a:pt x="96100" y="10160"/>
                  </a:lnTo>
                  <a:lnTo>
                    <a:pt x="96100" y="52743"/>
                  </a:lnTo>
                  <a:lnTo>
                    <a:pt x="108292" y="52743"/>
                  </a:lnTo>
                  <a:lnTo>
                    <a:pt x="108292" y="10160"/>
                  </a:lnTo>
                  <a:lnTo>
                    <a:pt x="10829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3" name="object 73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5402865" y="6828853"/>
              <a:ext cx="283749" cy="135826"/>
            </a:xfrm>
            <a:prstGeom prst="rect">
              <a:avLst/>
            </a:prstGeom>
          </p:spPr>
        </p:pic>
        <p:pic>
          <p:nvPicPr>
            <p:cNvPr id="74" name="object 74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5707951" y="6828853"/>
              <a:ext cx="297465" cy="13582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43484" y="370332"/>
            <a:ext cx="9827260" cy="48895"/>
          </a:xfrm>
          <a:custGeom>
            <a:avLst/>
            <a:gdLst/>
            <a:ahLst/>
            <a:cxnLst/>
            <a:rect l="l" t="t" r="r" b="b"/>
            <a:pathLst>
              <a:path w="9827260" h="48895">
                <a:moveTo>
                  <a:pt x="9826751" y="48767"/>
                </a:moveTo>
                <a:lnTo>
                  <a:pt x="0" y="48767"/>
                </a:lnTo>
                <a:lnTo>
                  <a:pt x="0" y="0"/>
                </a:lnTo>
                <a:lnTo>
                  <a:pt x="9826751" y="0"/>
                </a:lnTo>
                <a:lnTo>
                  <a:pt x="9826751" y="48767"/>
                </a:lnTo>
                <a:close/>
              </a:path>
            </a:pathLst>
          </a:custGeom>
          <a:solidFill>
            <a:srgbClr val="F4F4DB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43484" y="371856"/>
            <a:ext cx="9827260" cy="6680200"/>
            <a:chOff x="443484" y="371856"/>
            <a:chExt cx="9827260" cy="6680200"/>
          </a:xfrm>
        </p:grpSpPr>
        <p:sp>
          <p:nvSpPr>
            <p:cNvPr id="3" name="object 3"/>
            <p:cNvSpPr/>
            <p:nvPr/>
          </p:nvSpPr>
          <p:spPr>
            <a:xfrm>
              <a:off x="443484" y="371856"/>
              <a:ext cx="9827260" cy="6680200"/>
            </a:xfrm>
            <a:custGeom>
              <a:avLst/>
              <a:gdLst/>
              <a:ahLst/>
              <a:cxnLst/>
              <a:rect l="l" t="t" r="r" b="b"/>
              <a:pathLst>
                <a:path w="9827260" h="6680200">
                  <a:moveTo>
                    <a:pt x="9826751" y="6679692"/>
                  </a:moveTo>
                  <a:lnTo>
                    <a:pt x="0" y="6679692"/>
                  </a:lnTo>
                  <a:lnTo>
                    <a:pt x="0" y="0"/>
                  </a:lnTo>
                  <a:lnTo>
                    <a:pt x="9826751" y="0"/>
                  </a:lnTo>
                  <a:lnTo>
                    <a:pt x="9826751" y="6679692"/>
                  </a:lnTo>
                  <a:close/>
                </a:path>
              </a:pathLst>
            </a:custGeom>
            <a:solidFill>
              <a:srgbClr val="F4F4D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573500" y="4870894"/>
              <a:ext cx="9568815" cy="1984375"/>
            </a:xfrm>
            <a:custGeom>
              <a:avLst/>
              <a:gdLst/>
              <a:ahLst/>
              <a:cxnLst/>
              <a:rect l="l" t="t" r="r" b="b"/>
              <a:pathLst>
                <a:path w="9568815" h="1984375">
                  <a:moveTo>
                    <a:pt x="0" y="0"/>
                  </a:moveTo>
                  <a:lnTo>
                    <a:pt x="9568815" y="0"/>
                  </a:lnTo>
                  <a:lnTo>
                    <a:pt x="9568815" y="1983866"/>
                  </a:lnTo>
                  <a:lnTo>
                    <a:pt x="0" y="1983866"/>
                  </a:lnTo>
                  <a:lnTo>
                    <a:pt x="0" y="0"/>
                  </a:lnTo>
                  <a:close/>
                </a:path>
              </a:pathLst>
            </a:custGeom>
            <a:ln w="10677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/>
          <p:nvPr/>
        </p:nvSpPr>
        <p:spPr>
          <a:xfrm>
            <a:off x="443484" y="7202423"/>
            <a:ext cx="9827260" cy="1905"/>
          </a:xfrm>
          <a:custGeom>
            <a:avLst/>
            <a:gdLst/>
            <a:ahLst/>
            <a:cxnLst/>
            <a:rect l="l" t="t" r="r" b="b"/>
            <a:pathLst>
              <a:path w="9827260" h="1904">
                <a:moveTo>
                  <a:pt x="9826751" y="1524"/>
                </a:moveTo>
                <a:lnTo>
                  <a:pt x="0" y="1524"/>
                </a:lnTo>
                <a:lnTo>
                  <a:pt x="0" y="0"/>
                </a:lnTo>
                <a:lnTo>
                  <a:pt x="9826751" y="0"/>
                </a:lnTo>
                <a:lnTo>
                  <a:pt x="9826751" y="1524"/>
                </a:lnTo>
                <a:close/>
              </a:path>
            </a:pathLst>
          </a:custGeom>
          <a:solidFill>
            <a:srgbClr val="F4F4DB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6" name="object 6"/>
          <p:cNvGrpSpPr/>
          <p:nvPr/>
        </p:nvGrpSpPr>
        <p:grpSpPr>
          <a:xfrm>
            <a:off x="504825" y="466629"/>
            <a:ext cx="424180" cy="117475"/>
            <a:chOff x="504825" y="466629"/>
            <a:chExt cx="424180" cy="117475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04825" y="469677"/>
              <a:ext cx="85439" cy="111347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0076" y="494061"/>
              <a:ext cx="77819" cy="90011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710183" y="560832"/>
              <a:ext cx="18415" cy="21590"/>
            </a:xfrm>
            <a:custGeom>
              <a:avLst/>
              <a:gdLst/>
              <a:ahLst/>
              <a:cxnLst/>
              <a:rect l="l" t="t" r="r" b="b"/>
              <a:pathLst>
                <a:path w="18415" h="21590">
                  <a:moveTo>
                    <a:pt x="18288" y="21335"/>
                  </a:moveTo>
                  <a:lnTo>
                    <a:pt x="0" y="21335"/>
                  </a:lnTo>
                  <a:lnTo>
                    <a:pt x="0" y="0"/>
                  </a:lnTo>
                  <a:lnTo>
                    <a:pt x="18288" y="0"/>
                  </a:lnTo>
                  <a:lnTo>
                    <a:pt x="18288" y="2133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3427" y="466629"/>
              <a:ext cx="175450" cy="117443"/>
            </a:xfrm>
            <a:prstGeom prst="rect">
              <a:avLst/>
            </a:prstGeom>
          </p:spPr>
        </p:pic>
      </p:grpSp>
      <p:grpSp>
        <p:nvGrpSpPr>
          <p:cNvPr id="11" name="object 11"/>
          <p:cNvGrpSpPr/>
          <p:nvPr/>
        </p:nvGrpSpPr>
        <p:grpSpPr>
          <a:xfrm>
            <a:off x="9080658" y="463581"/>
            <a:ext cx="581660" cy="149860"/>
            <a:chOff x="9080658" y="463581"/>
            <a:chExt cx="581660" cy="149860"/>
          </a:xfrm>
        </p:grpSpPr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080658" y="463581"/>
              <a:ext cx="265366" cy="120491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372028" y="472725"/>
              <a:ext cx="289750" cy="140398"/>
            </a:xfrm>
            <a:prstGeom prst="rect">
              <a:avLst/>
            </a:prstGeom>
          </p:spPr>
        </p:pic>
      </p:grpSp>
      <p:pic>
        <p:nvPicPr>
          <p:cNvPr id="14" name="object 14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716737" y="454437"/>
            <a:ext cx="459105" cy="135731"/>
          </a:xfrm>
          <a:prstGeom prst="rect">
            <a:avLst/>
          </a:prstGeom>
        </p:spPr>
      </p:pic>
      <p:graphicFrame>
        <p:nvGraphicFramePr>
          <p:cNvPr id="15" name="object 15"/>
          <p:cNvGraphicFramePr>
            <a:graphicFrameLocks noGrp="1"/>
          </p:cNvGraphicFramePr>
          <p:nvPr/>
        </p:nvGraphicFramePr>
        <p:xfrm>
          <a:off x="2467255" y="876390"/>
          <a:ext cx="5797550" cy="376047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152140"/>
                <a:gridCol w="2628900"/>
              </a:tblGrid>
              <a:tr h="322078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4F4D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4F4DB"/>
                    </a:solidFill>
                  </a:tcPr>
                </a:tc>
              </a:tr>
              <a:tr h="50968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000000"/>
                      </a:solidFill>
                      <a:prstDash val="solid"/>
                    </a:lnB>
                    <a:solidFill>
                      <a:srgbClr val="F4F4D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000000"/>
                      </a:solidFill>
                      <a:prstDash val="solid"/>
                    </a:lnB>
                    <a:solidFill>
                      <a:srgbClr val="F4F4DB"/>
                    </a:solidFill>
                  </a:tcPr>
                </a:tc>
              </a:tr>
            </a:tbl>
          </a:graphicData>
        </a:graphic>
      </p:graphicFrame>
      <p:pic>
        <p:nvPicPr>
          <p:cNvPr id="16" name="object 16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712053" y="1081563"/>
            <a:ext cx="2473490" cy="2677515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5645467" y="2187987"/>
            <a:ext cx="140303" cy="129730"/>
          </a:xfrm>
          <a:prstGeom prst="rect">
            <a:avLst/>
          </a:prstGeom>
        </p:spPr>
      </p:pic>
      <p:sp>
        <p:nvSpPr>
          <p:cNvPr id="18" name="object 18"/>
          <p:cNvSpPr/>
          <p:nvPr/>
        </p:nvSpPr>
        <p:spPr>
          <a:xfrm>
            <a:off x="5854446" y="2239899"/>
            <a:ext cx="27940" cy="27940"/>
          </a:xfrm>
          <a:custGeom>
            <a:avLst/>
            <a:gdLst/>
            <a:ahLst/>
            <a:cxnLst/>
            <a:rect l="l" t="t" r="r" b="b"/>
            <a:pathLst>
              <a:path w="27939" h="27939">
                <a:moveTo>
                  <a:pt x="18288" y="27431"/>
                </a:moveTo>
                <a:lnTo>
                  <a:pt x="10668" y="27431"/>
                </a:lnTo>
                <a:lnTo>
                  <a:pt x="4572" y="24383"/>
                </a:lnTo>
                <a:lnTo>
                  <a:pt x="1524" y="21335"/>
                </a:lnTo>
                <a:lnTo>
                  <a:pt x="0" y="18287"/>
                </a:lnTo>
                <a:lnTo>
                  <a:pt x="0" y="13715"/>
                </a:lnTo>
                <a:lnTo>
                  <a:pt x="0" y="10667"/>
                </a:lnTo>
                <a:lnTo>
                  <a:pt x="1524" y="7619"/>
                </a:lnTo>
                <a:lnTo>
                  <a:pt x="7620" y="1523"/>
                </a:lnTo>
                <a:lnTo>
                  <a:pt x="10668" y="0"/>
                </a:lnTo>
                <a:lnTo>
                  <a:pt x="18288" y="0"/>
                </a:lnTo>
                <a:lnTo>
                  <a:pt x="21336" y="1523"/>
                </a:lnTo>
                <a:lnTo>
                  <a:pt x="24384" y="4571"/>
                </a:lnTo>
                <a:lnTo>
                  <a:pt x="27432" y="10667"/>
                </a:lnTo>
                <a:lnTo>
                  <a:pt x="27432" y="18287"/>
                </a:lnTo>
                <a:lnTo>
                  <a:pt x="24384" y="24383"/>
                </a:lnTo>
                <a:lnTo>
                  <a:pt x="18288" y="2743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9" name="object 19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5959697" y="2186463"/>
            <a:ext cx="122015" cy="132778"/>
          </a:xfrm>
          <a:prstGeom prst="rect">
            <a:avLst/>
          </a:prstGeom>
        </p:spPr>
      </p:pic>
      <p:sp>
        <p:nvSpPr>
          <p:cNvPr id="20" name="object 20"/>
          <p:cNvSpPr/>
          <p:nvPr/>
        </p:nvSpPr>
        <p:spPr>
          <a:xfrm>
            <a:off x="6159531" y="2239899"/>
            <a:ext cx="27940" cy="27940"/>
          </a:xfrm>
          <a:custGeom>
            <a:avLst/>
            <a:gdLst/>
            <a:ahLst/>
            <a:cxnLst/>
            <a:rect l="l" t="t" r="r" b="b"/>
            <a:pathLst>
              <a:path w="27939" h="27939">
                <a:moveTo>
                  <a:pt x="18288" y="27431"/>
                </a:moveTo>
                <a:lnTo>
                  <a:pt x="10668" y="27431"/>
                </a:lnTo>
                <a:lnTo>
                  <a:pt x="4572" y="24383"/>
                </a:lnTo>
                <a:lnTo>
                  <a:pt x="1524" y="21335"/>
                </a:lnTo>
                <a:lnTo>
                  <a:pt x="0" y="18287"/>
                </a:lnTo>
                <a:lnTo>
                  <a:pt x="0" y="13715"/>
                </a:lnTo>
                <a:lnTo>
                  <a:pt x="0" y="10667"/>
                </a:lnTo>
                <a:lnTo>
                  <a:pt x="1524" y="7619"/>
                </a:lnTo>
                <a:lnTo>
                  <a:pt x="7620" y="1523"/>
                </a:lnTo>
                <a:lnTo>
                  <a:pt x="10668" y="0"/>
                </a:lnTo>
                <a:lnTo>
                  <a:pt x="18288" y="0"/>
                </a:lnTo>
                <a:lnTo>
                  <a:pt x="21336" y="1523"/>
                </a:lnTo>
                <a:lnTo>
                  <a:pt x="24384" y="4571"/>
                </a:lnTo>
                <a:lnTo>
                  <a:pt x="27432" y="10667"/>
                </a:lnTo>
                <a:lnTo>
                  <a:pt x="27432" y="18287"/>
                </a:lnTo>
                <a:lnTo>
                  <a:pt x="24384" y="24383"/>
                </a:lnTo>
                <a:lnTo>
                  <a:pt x="18288" y="2743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1" name="object 21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6250971" y="2181891"/>
            <a:ext cx="146494" cy="135826"/>
          </a:xfrm>
          <a:prstGeom prst="rect">
            <a:avLst/>
          </a:prstGeom>
        </p:spPr>
      </p:pic>
      <p:sp>
        <p:nvSpPr>
          <p:cNvPr id="22" name="object 22"/>
          <p:cNvSpPr/>
          <p:nvPr/>
        </p:nvSpPr>
        <p:spPr>
          <a:xfrm>
            <a:off x="6464522" y="2239899"/>
            <a:ext cx="27940" cy="27940"/>
          </a:xfrm>
          <a:custGeom>
            <a:avLst/>
            <a:gdLst/>
            <a:ahLst/>
            <a:cxnLst/>
            <a:rect l="l" t="t" r="r" b="b"/>
            <a:pathLst>
              <a:path w="27939" h="27939">
                <a:moveTo>
                  <a:pt x="18383" y="27431"/>
                </a:moveTo>
                <a:lnTo>
                  <a:pt x="10763" y="27431"/>
                </a:lnTo>
                <a:lnTo>
                  <a:pt x="4667" y="24383"/>
                </a:lnTo>
                <a:lnTo>
                  <a:pt x="1524" y="21335"/>
                </a:lnTo>
                <a:lnTo>
                  <a:pt x="0" y="18287"/>
                </a:lnTo>
                <a:lnTo>
                  <a:pt x="0" y="13715"/>
                </a:lnTo>
                <a:lnTo>
                  <a:pt x="0" y="10667"/>
                </a:lnTo>
                <a:lnTo>
                  <a:pt x="1524" y="7619"/>
                </a:lnTo>
                <a:lnTo>
                  <a:pt x="4667" y="4571"/>
                </a:lnTo>
                <a:lnTo>
                  <a:pt x="7715" y="1523"/>
                </a:lnTo>
                <a:lnTo>
                  <a:pt x="10763" y="0"/>
                </a:lnTo>
                <a:lnTo>
                  <a:pt x="18383" y="0"/>
                </a:lnTo>
                <a:lnTo>
                  <a:pt x="21431" y="1523"/>
                </a:lnTo>
                <a:lnTo>
                  <a:pt x="27527" y="7619"/>
                </a:lnTo>
                <a:lnTo>
                  <a:pt x="27527" y="21335"/>
                </a:lnTo>
                <a:lnTo>
                  <a:pt x="24479" y="24383"/>
                </a:lnTo>
                <a:lnTo>
                  <a:pt x="18383" y="2743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3" name="object 23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6559105" y="2186463"/>
            <a:ext cx="135826" cy="131254"/>
          </a:xfrm>
          <a:prstGeom prst="rect">
            <a:avLst/>
          </a:prstGeom>
        </p:spPr>
      </p:pic>
      <p:sp>
        <p:nvSpPr>
          <p:cNvPr id="24" name="object 24"/>
          <p:cNvSpPr/>
          <p:nvPr/>
        </p:nvSpPr>
        <p:spPr>
          <a:xfrm>
            <a:off x="6771132" y="2239899"/>
            <a:ext cx="27940" cy="27940"/>
          </a:xfrm>
          <a:custGeom>
            <a:avLst/>
            <a:gdLst/>
            <a:ahLst/>
            <a:cxnLst/>
            <a:rect l="l" t="t" r="r" b="b"/>
            <a:pathLst>
              <a:path w="27940" h="27939">
                <a:moveTo>
                  <a:pt x="16859" y="27431"/>
                </a:moveTo>
                <a:lnTo>
                  <a:pt x="9239" y="27431"/>
                </a:lnTo>
                <a:lnTo>
                  <a:pt x="3048" y="24383"/>
                </a:lnTo>
                <a:lnTo>
                  <a:pt x="0" y="21335"/>
                </a:lnTo>
                <a:lnTo>
                  <a:pt x="0" y="13715"/>
                </a:lnTo>
                <a:lnTo>
                  <a:pt x="0" y="7619"/>
                </a:lnTo>
                <a:lnTo>
                  <a:pt x="6096" y="1523"/>
                </a:lnTo>
                <a:lnTo>
                  <a:pt x="9239" y="0"/>
                </a:lnTo>
                <a:lnTo>
                  <a:pt x="16859" y="0"/>
                </a:lnTo>
                <a:lnTo>
                  <a:pt x="19907" y="1523"/>
                </a:lnTo>
                <a:lnTo>
                  <a:pt x="26003" y="7619"/>
                </a:lnTo>
                <a:lnTo>
                  <a:pt x="27527" y="10667"/>
                </a:lnTo>
                <a:lnTo>
                  <a:pt x="27527" y="18287"/>
                </a:lnTo>
                <a:lnTo>
                  <a:pt x="26003" y="21335"/>
                </a:lnTo>
                <a:lnTo>
                  <a:pt x="22955" y="24383"/>
                </a:lnTo>
                <a:lnTo>
                  <a:pt x="16859" y="2743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5" name="object 25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6861143" y="2181891"/>
            <a:ext cx="148018" cy="135826"/>
          </a:xfrm>
          <a:prstGeom prst="rect">
            <a:avLst/>
          </a:prstGeom>
        </p:spPr>
      </p:pic>
      <p:sp>
        <p:nvSpPr>
          <p:cNvPr id="26" name="object 26"/>
          <p:cNvSpPr/>
          <p:nvPr/>
        </p:nvSpPr>
        <p:spPr>
          <a:xfrm>
            <a:off x="7076217" y="2239899"/>
            <a:ext cx="27940" cy="27940"/>
          </a:xfrm>
          <a:custGeom>
            <a:avLst/>
            <a:gdLst/>
            <a:ahLst/>
            <a:cxnLst/>
            <a:rect l="l" t="t" r="r" b="b"/>
            <a:pathLst>
              <a:path w="27940" h="27939">
                <a:moveTo>
                  <a:pt x="16859" y="27431"/>
                </a:moveTo>
                <a:lnTo>
                  <a:pt x="9144" y="27431"/>
                </a:lnTo>
                <a:lnTo>
                  <a:pt x="3048" y="24383"/>
                </a:lnTo>
                <a:lnTo>
                  <a:pt x="0" y="18287"/>
                </a:lnTo>
                <a:lnTo>
                  <a:pt x="0" y="13715"/>
                </a:lnTo>
                <a:lnTo>
                  <a:pt x="0" y="10667"/>
                </a:lnTo>
                <a:lnTo>
                  <a:pt x="3048" y="4571"/>
                </a:lnTo>
                <a:lnTo>
                  <a:pt x="6096" y="1523"/>
                </a:lnTo>
                <a:lnTo>
                  <a:pt x="9144" y="0"/>
                </a:lnTo>
                <a:lnTo>
                  <a:pt x="16859" y="0"/>
                </a:lnTo>
                <a:lnTo>
                  <a:pt x="19907" y="1523"/>
                </a:lnTo>
                <a:lnTo>
                  <a:pt x="26003" y="7619"/>
                </a:lnTo>
                <a:lnTo>
                  <a:pt x="27527" y="10667"/>
                </a:lnTo>
                <a:lnTo>
                  <a:pt x="27527" y="18287"/>
                </a:lnTo>
                <a:lnTo>
                  <a:pt x="26003" y="21335"/>
                </a:lnTo>
                <a:lnTo>
                  <a:pt x="22955" y="24383"/>
                </a:lnTo>
                <a:lnTo>
                  <a:pt x="16859" y="2743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7" name="object 27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7167753" y="2180367"/>
            <a:ext cx="140398" cy="137350"/>
          </a:xfrm>
          <a:prstGeom prst="rect">
            <a:avLst/>
          </a:prstGeom>
        </p:spPr>
      </p:pic>
      <p:sp>
        <p:nvSpPr>
          <p:cNvPr id="28" name="object 28"/>
          <p:cNvSpPr/>
          <p:nvPr/>
        </p:nvSpPr>
        <p:spPr>
          <a:xfrm>
            <a:off x="7381303" y="2239899"/>
            <a:ext cx="27940" cy="27940"/>
          </a:xfrm>
          <a:custGeom>
            <a:avLst/>
            <a:gdLst/>
            <a:ahLst/>
            <a:cxnLst/>
            <a:rect l="l" t="t" r="r" b="b"/>
            <a:pathLst>
              <a:path w="27940" h="27939">
                <a:moveTo>
                  <a:pt x="16859" y="27431"/>
                </a:moveTo>
                <a:lnTo>
                  <a:pt x="9144" y="27431"/>
                </a:lnTo>
                <a:lnTo>
                  <a:pt x="3048" y="24383"/>
                </a:lnTo>
                <a:lnTo>
                  <a:pt x="0" y="18287"/>
                </a:lnTo>
                <a:lnTo>
                  <a:pt x="0" y="13715"/>
                </a:lnTo>
                <a:lnTo>
                  <a:pt x="0" y="10667"/>
                </a:lnTo>
                <a:lnTo>
                  <a:pt x="3048" y="4571"/>
                </a:lnTo>
                <a:lnTo>
                  <a:pt x="6096" y="1523"/>
                </a:lnTo>
                <a:lnTo>
                  <a:pt x="9144" y="0"/>
                </a:lnTo>
                <a:lnTo>
                  <a:pt x="16859" y="0"/>
                </a:lnTo>
                <a:lnTo>
                  <a:pt x="19907" y="1523"/>
                </a:lnTo>
                <a:lnTo>
                  <a:pt x="26003" y="7619"/>
                </a:lnTo>
                <a:lnTo>
                  <a:pt x="27527" y="10667"/>
                </a:lnTo>
                <a:lnTo>
                  <a:pt x="27527" y="18287"/>
                </a:lnTo>
                <a:lnTo>
                  <a:pt x="26003" y="21335"/>
                </a:lnTo>
                <a:lnTo>
                  <a:pt x="22955" y="24383"/>
                </a:lnTo>
                <a:lnTo>
                  <a:pt x="16859" y="2743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9" name="object 29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7475886" y="2181891"/>
            <a:ext cx="141922" cy="134302"/>
          </a:xfrm>
          <a:prstGeom prst="rect">
            <a:avLst/>
          </a:prstGeom>
        </p:spPr>
      </p:pic>
      <p:sp>
        <p:nvSpPr>
          <p:cNvPr id="30" name="object 30"/>
          <p:cNvSpPr/>
          <p:nvPr/>
        </p:nvSpPr>
        <p:spPr>
          <a:xfrm>
            <a:off x="7686388" y="2239899"/>
            <a:ext cx="27940" cy="27940"/>
          </a:xfrm>
          <a:custGeom>
            <a:avLst/>
            <a:gdLst/>
            <a:ahLst/>
            <a:cxnLst/>
            <a:rect l="l" t="t" r="r" b="b"/>
            <a:pathLst>
              <a:path w="27940" h="27939">
                <a:moveTo>
                  <a:pt x="16764" y="27431"/>
                </a:moveTo>
                <a:lnTo>
                  <a:pt x="9144" y="27431"/>
                </a:lnTo>
                <a:lnTo>
                  <a:pt x="6096" y="25907"/>
                </a:lnTo>
                <a:lnTo>
                  <a:pt x="1524" y="21335"/>
                </a:lnTo>
                <a:lnTo>
                  <a:pt x="0" y="18287"/>
                </a:lnTo>
                <a:lnTo>
                  <a:pt x="0" y="13715"/>
                </a:lnTo>
                <a:lnTo>
                  <a:pt x="0" y="10667"/>
                </a:lnTo>
                <a:lnTo>
                  <a:pt x="1524" y="7619"/>
                </a:lnTo>
                <a:lnTo>
                  <a:pt x="4572" y="4571"/>
                </a:lnTo>
                <a:lnTo>
                  <a:pt x="6096" y="1523"/>
                </a:lnTo>
                <a:lnTo>
                  <a:pt x="9144" y="0"/>
                </a:lnTo>
                <a:lnTo>
                  <a:pt x="16764" y="0"/>
                </a:lnTo>
                <a:lnTo>
                  <a:pt x="21336" y="1523"/>
                </a:lnTo>
                <a:lnTo>
                  <a:pt x="22859" y="4571"/>
                </a:lnTo>
                <a:lnTo>
                  <a:pt x="26003" y="7619"/>
                </a:lnTo>
                <a:lnTo>
                  <a:pt x="27527" y="10667"/>
                </a:lnTo>
                <a:lnTo>
                  <a:pt x="27527" y="18287"/>
                </a:lnTo>
                <a:lnTo>
                  <a:pt x="26003" y="21335"/>
                </a:lnTo>
                <a:lnTo>
                  <a:pt x="21336" y="25907"/>
                </a:lnTo>
                <a:lnTo>
                  <a:pt x="16764" y="2743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1" name="object 31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7790116" y="2187987"/>
            <a:ext cx="131254" cy="128206"/>
          </a:xfrm>
          <a:prstGeom prst="rect">
            <a:avLst/>
          </a:prstGeom>
        </p:spPr>
      </p:pic>
      <p:sp>
        <p:nvSpPr>
          <p:cNvPr id="32" name="object 32"/>
          <p:cNvSpPr/>
          <p:nvPr/>
        </p:nvSpPr>
        <p:spPr>
          <a:xfrm>
            <a:off x="7991475" y="2239899"/>
            <a:ext cx="27940" cy="27940"/>
          </a:xfrm>
          <a:custGeom>
            <a:avLst/>
            <a:gdLst/>
            <a:ahLst/>
            <a:cxnLst/>
            <a:rect l="l" t="t" r="r" b="b"/>
            <a:pathLst>
              <a:path w="27940" h="27939">
                <a:moveTo>
                  <a:pt x="18288" y="27431"/>
                </a:moveTo>
                <a:lnTo>
                  <a:pt x="10668" y="27431"/>
                </a:lnTo>
                <a:lnTo>
                  <a:pt x="6096" y="25907"/>
                </a:lnTo>
                <a:lnTo>
                  <a:pt x="1524" y="21335"/>
                </a:lnTo>
                <a:lnTo>
                  <a:pt x="0" y="18287"/>
                </a:lnTo>
                <a:lnTo>
                  <a:pt x="0" y="13715"/>
                </a:lnTo>
                <a:lnTo>
                  <a:pt x="0" y="10667"/>
                </a:lnTo>
                <a:lnTo>
                  <a:pt x="1524" y="7619"/>
                </a:lnTo>
                <a:lnTo>
                  <a:pt x="4572" y="4571"/>
                </a:lnTo>
                <a:lnTo>
                  <a:pt x="6096" y="1523"/>
                </a:lnTo>
                <a:lnTo>
                  <a:pt x="10668" y="0"/>
                </a:lnTo>
                <a:lnTo>
                  <a:pt x="18288" y="0"/>
                </a:lnTo>
                <a:lnTo>
                  <a:pt x="21336" y="1523"/>
                </a:lnTo>
                <a:lnTo>
                  <a:pt x="22859" y="4571"/>
                </a:lnTo>
                <a:lnTo>
                  <a:pt x="25908" y="7619"/>
                </a:lnTo>
                <a:lnTo>
                  <a:pt x="27432" y="10667"/>
                </a:lnTo>
                <a:lnTo>
                  <a:pt x="27432" y="18287"/>
                </a:lnTo>
                <a:lnTo>
                  <a:pt x="25908" y="21335"/>
                </a:lnTo>
                <a:lnTo>
                  <a:pt x="21336" y="25907"/>
                </a:lnTo>
                <a:lnTo>
                  <a:pt x="18288" y="2743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3" name="object 33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5643943" y="2412396"/>
            <a:ext cx="140303" cy="135731"/>
          </a:xfrm>
          <a:prstGeom prst="rect">
            <a:avLst/>
          </a:prstGeom>
        </p:spPr>
      </p:pic>
      <p:sp>
        <p:nvSpPr>
          <p:cNvPr id="34" name="object 34"/>
          <p:cNvSpPr/>
          <p:nvPr/>
        </p:nvSpPr>
        <p:spPr>
          <a:xfrm>
            <a:off x="5854446" y="2468880"/>
            <a:ext cx="27940" cy="27940"/>
          </a:xfrm>
          <a:custGeom>
            <a:avLst/>
            <a:gdLst/>
            <a:ahLst/>
            <a:cxnLst/>
            <a:rect l="l" t="t" r="r" b="b"/>
            <a:pathLst>
              <a:path w="27939" h="27939">
                <a:moveTo>
                  <a:pt x="18288" y="27431"/>
                </a:moveTo>
                <a:lnTo>
                  <a:pt x="10668" y="27431"/>
                </a:lnTo>
                <a:lnTo>
                  <a:pt x="4572" y="24383"/>
                </a:lnTo>
                <a:lnTo>
                  <a:pt x="1524" y="21335"/>
                </a:lnTo>
                <a:lnTo>
                  <a:pt x="0" y="18287"/>
                </a:lnTo>
                <a:lnTo>
                  <a:pt x="0" y="13715"/>
                </a:lnTo>
                <a:lnTo>
                  <a:pt x="0" y="10667"/>
                </a:lnTo>
                <a:lnTo>
                  <a:pt x="1524" y="7619"/>
                </a:lnTo>
                <a:lnTo>
                  <a:pt x="7620" y="1523"/>
                </a:lnTo>
                <a:lnTo>
                  <a:pt x="10668" y="0"/>
                </a:lnTo>
                <a:lnTo>
                  <a:pt x="18288" y="0"/>
                </a:lnTo>
                <a:lnTo>
                  <a:pt x="21336" y="1523"/>
                </a:lnTo>
                <a:lnTo>
                  <a:pt x="24384" y="4571"/>
                </a:lnTo>
                <a:lnTo>
                  <a:pt x="27432" y="10667"/>
                </a:lnTo>
                <a:lnTo>
                  <a:pt x="27432" y="18287"/>
                </a:lnTo>
                <a:lnTo>
                  <a:pt x="24384" y="24383"/>
                </a:lnTo>
                <a:lnTo>
                  <a:pt x="18288" y="2743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5" name="object 35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5956649" y="2416968"/>
            <a:ext cx="128111" cy="129635"/>
          </a:xfrm>
          <a:prstGeom prst="rect">
            <a:avLst/>
          </a:prstGeom>
        </p:spPr>
      </p:pic>
      <p:sp>
        <p:nvSpPr>
          <p:cNvPr id="36" name="object 36"/>
          <p:cNvSpPr/>
          <p:nvPr/>
        </p:nvSpPr>
        <p:spPr>
          <a:xfrm>
            <a:off x="6159531" y="2468880"/>
            <a:ext cx="27940" cy="27940"/>
          </a:xfrm>
          <a:custGeom>
            <a:avLst/>
            <a:gdLst/>
            <a:ahLst/>
            <a:cxnLst/>
            <a:rect l="l" t="t" r="r" b="b"/>
            <a:pathLst>
              <a:path w="27939" h="27939">
                <a:moveTo>
                  <a:pt x="18288" y="27431"/>
                </a:moveTo>
                <a:lnTo>
                  <a:pt x="10668" y="27431"/>
                </a:lnTo>
                <a:lnTo>
                  <a:pt x="4572" y="24383"/>
                </a:lnTo>
                <a:lnTo>
                  <a:pt x="1524" y="21335"/>
                </a:lnTo>
                <a:lnTo>
                  <a:pt x="0" y="18287"/>
                </a:lnTo>
                <a:lnTo>
                  <a:pt x="0" y="13715"/>
                </a:lnTo>
                <a:lnTo>
                  <a:pt x="0" y="10667"/>
                </a:lnTo>
                <a:lnTo>
                  <a:pt x="1524" y="7619"/>
                </a:lnTo>
                <a:lnTo>
                  <a:pt x="7620" y="1523"/>
                </a:lnTo>
                <a:lnTo>
                  <a:pt x="10668" y="0"/>
                </a:lnTo>
                <a:lnTo>
                  <a:pt x="18288" y="0"/>
                </a:lnTo>
                <a:lnTo>
                  <a:pt x="21336" y="1523"/>
                </a:lnTo>
                <a:lnTo>
                  <a:pt x="24384" y="4571"/>
                </a:lnTo>
                <a:lnTo>
                  <a:pt x="27432" y="10667"/>
                </a:lnTo>
                <a:lnTo>
                  <a:pt x="27432" y="18287"/>
                </a:lnTo>
                <a:lnTo>
                  <a:pt x="24384" y="24383"/>
                </a:lnTo>
                <a:lnTo>
                  <a:pt x="18288" y="2743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7" name="object 37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6250971" y="2410872"/>
            <a:ext cx="151066" cy="135731"/>
          </a:xfrm>
          <a:prstGeom prst="rect">
            <a:avLst/>
          </a:prstGeom>
        </p:spPr>
      </p:pic>
      <p:sp>
        <p:nvSpPr>
          <p:cNvPr id="38" name="object 38"/>
          <p:cNvSpPr/>
          <p:nvPr/>
        </p:nvSpPr>
        <p:spPr>
          <a:xfrm>
            <a:off x="6464522" y="2468880"/>
            <a:ext cx="27940" cy="27940"/>
          </a:xfrm>
          <a:custGeom>
            <a:avLst/>
            <a:gdLst/>
            <a:ahLst/>
            <a:cxnLst/>
            <a:rect l="l" t="t" r="r" b="b"/>
            <a:pathLst>
              <a:path w="27939" h="27939">
                <a:moveTo>
                  <a:pt x="18383" y="27431"/>
                </a:moveTo>
                <a:lnTo>
                  <a:pt x="10763" y="27431"/>
                </a:lnTo>
                <a:lnTo>
                  <a:pt x="4667" y="24383"/>
                </a:lnTo>
                <a:lnTo>
                  <a:pt x="1524" y="21335"/>
                </a:lnTo>
                <a:lnTo>
                  <a:pt x="0" y="18287"/>
                </a:lnTo>
                <a:lnTo>
                  <a:pt x="0" y="13715"/>
                </a:lnTo>
                <a:lnTo>
                  <a:pt x="0" y="10667"/>
                </a:lnTo>
                <a:lnTo>
                  <a:pt x="1524" y="7619"/>
                </a:lnTo>
                <a:lnTo>
                  <a:pt x="4667" y="4571"/>
                </a:lnTo>
                <a:lnTo>
                  <a:pt x="7715" y="1523"/>
                </a:lnTo>
                <a:lnTo>
                  <a:pt x="10763" y="0"/>
                </a:lnTo>
                <a:lnTo>
                  <a:pt x="18383" y="0"/>
                </a:lnTo>
                <a:lnTo>
                  <a:pt x="21431" y="1523"/>
                </a:lnTo>
                <a:lnTo>
                  <a:pt x="27527" y="7619"/>
                </a:lnTo>
                <a:lnTo>
                  <a:pt x="27527" y="21335"/>
                </a:lnTo>
                <a:lnTo>
                  <a:pt x="24479" y="24383"/>
                </a:lnTo>
                <a:lnTo>
                  <a:pt x="18383" y="2743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9" name="object 39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6557581" y="2410872"/>
            <a:ext cx="148018" cy="132683"/>
          </a:xfrm>
          <a:prstGeom prst="rect">
            <a:avLst/>
          </a:prstGeom>
        </p:spPr>
      </p:pic>
      <p:sp>
        <p:nvSpPr>
          <p:cNvPr id="40" name="object 40"/>
          <p:cNvSpPr/>
          <p:nvPr/>
        </p:nvSpPr>
        <p:spPr>
          <a:xfrm>
            <a:off x="6771132" y="2468784"/>
            <a:ext cx="27940" cy="27940"/>
          </a:xfrm>
          <a:custGeom>
            <a:avLst/>
            <a:gdLst/>
            <a:ahLst/>
            <a:cxnLst/>
            <a:rect l="l" t="t" r="r" b="b"/>
            <a:pathLst>
              <a:path w="27940" h="27939">
                <a:moveTo>
                  <a:pt x="16859" y="27527"/>
                </a:moveTo>
                <a:lnTo>
                  <a:pt x="9239" y="27527"/>
                </a:lnTo>
                <a:lnTo>
                  <a:pt x="3048" y="24479"/>
                </a:lnTo>
                <a:lnTo>
                  <a:pt x="0" y="21431"/>
                </a:lnTo>
                <a:lnTo>
                  <a:pt x="0" y="13811"/>
                </a:lnTo>
                <a:lnTo>
                  <a:pt x="0" y="7619"/>
                </a:lnTo>
                <a:lnTo>
                  <a:pt x="6096" y="1523"/>
                </a:lnTo>
                <a:lnTo>
                  <a:pt x="9239" y="0"/>
                </a:lnTo>
                <a:lnTo>
                  <a:pt x="16859" y="0"/>
                </a:lnTo>
                <a:lnTo>
                  <a:pt x="19907" y="1523"/>
                </a:lnTo>
                <a:lnTo>
                  <a:pt x="26003" y="7619"/>
                </a:lnTo>
                <a:lnTo>
                  <a:pt x="27527" y="10667"/>
                </a:lnTo>
                <a:lnTo>
                  <a:pt x="27527" y="18383"/>
                </a:lnTo>
                <a:lnTo>
                  <a:pt x="26003" y="21431"/>
                </a:lnTo>
                <a:lnTo>
                  <a:pt x="22955" y="24479"/>
                </a:lnTo>
                <a:lnTo>
                  <a:pt x="16859" y="2752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41" name="object 41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6861143" y="2410872"/>
            <a:ext cx="151066" cy="135731"/>
          </a:xfrm>
          <a:prstGeom prst="rect">
            <a:avLst/>
          </a:prstGeom>
        </p:spPr>
      </p:pic>
      <p:sp>
        <p:nvSpPr>
          <p:cNvPr id="42" name="object 42"/>
          <p:cNvSpPr/>
          <p:nvPr/>
        </p:nvSpPr>
        <p:spPr>
          <a:xfrm>
            <a:off x="7076217" y="2468784"/>
            <a:ext cx="27940" cy="27940"/>
          </a:xfrm>
          <a:custGeom>
            <a:avLst/>
            <a:gdLst/>
            <a:ahLst/>
            <a:cxnLst/>
            <a:rect l="l" t="t" r="r" b="b"/>
            <a:pathLst>
              <a:path w="27940" h="27939">
                <a:moveTo>
                  <a:pt x="16859" y="27527"/>
                </a:moveTo>
                <a:lnTo>
                  <a:pt x="9144" y="27527"/>
                </a:lnTo>
                <a:lnTo>
                  <a:pt x="3048" y="24479"/>
                </a:lnTo>
                <a:lnTo>
                  <a:pt x="0" y="18383"/>
                </a:lnTo>
                <a:lnTo>
                  <a:pt x="0" y="13811"/>
                </a:lnTo>
                <a:lnTo>
                  <a:pt x="0" y="10667"/>
                </a:lnTo>
                <a:lnTo>
                  <a:pt x="3048" y="4571"/>
                </a:lnTo>
                <a:lnTo>
                  <a:pt x="6096" y="1523"/>
                </a:lnTo>
                <a:lnTo>
                  <a:pt x="9144" y="0"/>
                </a:lnTo>
                <a:lnTo>
                  <a:pt x="16859" y="0"/>
                </a:lnTo>
                <a:lnTo>
                  <a:pt x="19907" y="1523"/>
                </a:lnTo>
                <a:lnTo>
                  <a:pt x="26003" y="7619"/>
                </a:lnTo>
                <a:lnTo>
                  <a:pt x="27527" y="10667"/>
                </a:lnTo>
                <a:lnTo>
                  <a:pt x="27527" y="18383"/>
                </a:lnTo>
                <a:lnTo>
                  <a:pt x="26003" y="21431"/>
                </a:lnTo>
                <a:lnTo>
                  <a:pt x="22955" y="24479"/>
                </a:lnTo>
                <a:lnTo>
                  <a:pt x="16859" y="2752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43" name="object 43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7166228" y="2409253"/>
            <a:ext cx="149542" cy="137350"/>
          </a:xfrm>
          <a:prstGeom prst="rect">
            <a:avLst/>
          </a:prstGeom>
        </p:spPr>
      </p:pic>
      <p:sp>
        <p:nvSpPr>
          <p:cNvPr id="44" name="object 44"/>
          <p:cNvSpPr/>
          <p:nvPr/>
        </p:nvSpPr>
        <p:spPr>
          <a:xfrm>
            <a:off x="7381303" y="2468784"/>
            <a:ext cx="27940" cy="27940"/>
          </a:xfrm>
          <a:custGeom>
            <a:avLst/>
            <a:gdLst/>
            <a:ahLst/>
            <a:cxnLst/>
            <a:rect l="l" t="t" r="r" b="b"/>
            <a:pathLst>
              <a:path w="27940" h="27939">
                <a:moveTo>
                  <a:pt x="16859" y="27527"/>
                </a:moveTo>
                <a:lnTo>
                  <a:pt x="9144" y="27527"/>
                </a:lnTo>
                <a:lnTo>
                  <a:pt x="3048" y="24479"/>
                </a:lnTo>
                <a:lnTo>
                  <a:pt x="0" y="18383"/>
                </a:lnTo>
                <a:lnTo>
                  <a:pt x="0" y="13811"/>
                </a:lnTo>
                <a:lnTo>
                  <a:pt x="0" y="10667"/>
                </a:lnTo>
                <a:lnTo>
                  <a:pt x="3048" y="4571"/>
                </a:lnTo>
                <a:lnTo>
                  <a:pt x="6096" y="1523"/>
                </a:lnTo>
                <a:lnTo>
                  <a:pt x="9144" y="0"/>
                </a:lnTo>
                <a:lnTo>
                  <a:pt x="16859" y="0"/>
                </a:lnTo>
                <a:lnTo>
                  <a:pt x="19907" y="1523"/>
                </a:lnTo>
                <a:lnTo>
                  <a:pt x="26003" y="7619"/>
                </a:lnTo>
                <a:lnTo>
                  <a:pt x="27527" y="10667"/>
                </a:lnTo>
                <a:lnTo>
                  <a:pt x="27527" y="18383"/>
                </a:lnTo>
                <a:lnTo>
                  <a:pt x="26003" y="21431"/>
                </a:lnTo>
                <a:lnTo>
                  <a:pt x="22955" y="24479"/>
                </a:lnTo>
                <a:lnTo>
                  <a:pt x="16859" y="2752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45" name="object 45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7471314" y="2410872"/>
            <a:ext cx="149542" cy="135731"/>
          </a:xfrm>
          <a:prstGeom prst="rect">
            <a:avLst/>
          </a:prstGeom>
        </p:spPr>
      </p:pic>
      <p:sp>
        <p:nvSpPr>
          <p:cNvPr id="46" name="object 46"/>
          <p:cNvSpPr/>
          <p:nvPr/>
        </p:nvSpPr>
        <p:spPr>
          <a:xfrm>
            <a:off x="7686388" y="2468784"/>
            <a:ext cx="27940" cy="27940"/>
          </a:xfrm>
          <a:custGeom>
            <a:avLst/>
            <a:gdLst/>
            <a:ahLst/>
            <a:cxnLst/>
            <a:rect l="l" t="t" r="r" b="b"/>
            <a:pathLst>
              <a:path w="27940" h="27939">
                <a:moveTo>
                  <a:pt x="16764" y="27527"/>
                </a:moveTo>
                <a:lnTo>
                  <a:pt x="9144" y="27527"/>
                </a:lnTo>
                <a:lnTo>
                  <a:pt x="6096" y="26003"/>
                </a:lnTo>
                <a:lnTo>
                  <a:pt x="1524" y="21431"/>
                </a:lnTo>
                <a:lnTo>
                  <a:pt x="0" y="18383"/>
                </a:lnTo>
                <a:lnTo>
                  <a:pt x="0" y="13811"/>
                </a:lnTo>
                <a:lnTo>
                  <a:pt x="0" y="10667"/>
                </a:lnTo>
                <a:lnTo>
                  <a:pt x="1524" y="7619"/>
                </a:lnTo>
                <a:lnTo>
                  <a:pt x="4572" y="4571"/>
                </a:lnTo>
                <a:lnTo>
                  <a:pt x="6096" y="1523"/>
                </a:lnTo>
                <a:lnTo>
                  <a:pt x="9144" y="0"/>
                </a:lnTo>
                <a:lnTo>
                  <a:pt x="16764" y="0"/>
                </a:lnTo>
                <a:lnTo>
                  <a:pt x="21336" y="1523"/>
                </a:lnTo>
                <a:lnTo>
                  <a:pt x="22859" y="4571"/>
                </a:lnTo>
                <a:lnTo>
                  <a:pt x="26003" y="7619"/>
                </a:lnTo>
                <a:lnTo>
                  <a:pt x="27527" y="10667"/>
                </a:lnTo>
                <a:lnTo>
                  <a:pt x="27527" y="18383"/>
                </a:lnTo>
                <a:lnTo>
                  <a:pt x="26003" y="21431"/>
                </a:lnTo>
                <a:lnTo>
                  <a:pt x="21336" y="26003"/>
                </a:lnTo>
                <a:lnTo>
                  <a:pt x="16764" y="2752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47" name="object 47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7779448" y="2409253"/>
            <a:ext cx="144970" cy="137350"/>
          </a:xfrm>
          <a:prstGeom prst="rect">
            <a:avLst/>
          </a:prstGeom>
        </p:spPr>
      </p:pic>
      <p:sp>
        <p:nvSpPr>
          <p:cNvPr id="48" name="object 48"/>
          <p:cNvSpPr/>
          <p:nvPr/>
        </p:nvSpPr>
        <p:spPr>
          <a:xfrm>
            <a:off x="7991475" y="2468880"/>
            <a:ext cx="27940" cy="27940"/>
          </a:xfrm>
          <a:custGeom>
            <a:avLst/>
            <a:gdLst/>
            <a:ahLst/>
            <a:cxnLst/>
            <a:rect l="l" t="t" r="r" b="b"/>
            <a:pathLst>
              <a:path w="27940" h="27939">
                <a:moveTo>
                  <a:pt x="18288" y="27431"/>
                </a:moveTo>
                <a:lnTo>
                  <a:pt x="10668" y="27431"/>
                </a:lnTo>
                <a:lnTo>
                  <a:pt x="6096" y="25907"/>
                </a:lnTo>
                <a:lnTo>
                  <a:pt x="1524" y="21335"/>
                </a:lnTo>
                <a:lnTo>
                  <a:pt x="0" y="18287"/>
                </a:lnTo>
                <a:lnTo>
                  <a:pt x="0" y="13715"/>
                </a:lnTo>
                <a:lnTo>
                  <a:pt x="0" y="10667"/>
                </a:lnTo>
                <a:lnTo>
                  <a:pt x="1524" y="7619"/>
                </a:lnTo>
                <a:lnTo>
                  <a:pt x="4572" y="4571"/>
                </a:lnTo>
                <a:lnTo>
                  <a:pt x="6096" y="1523"/>
                </a:lnTo>
                <a:lnTo>
                  <a:pt x="10668" y="0"/>
                </a:lnTo>
                <a:lnTo>
                  <a:pt x="18288" y="0"/>
                </a:lnTo>
                <a:lnTo>
                  <a:pt x="21336" y="1523"/>
                </a:lnTo>
                <a:lnTo>
                  <a:pt x="22859" y="4571"/>
                </a:lnTo>
                <a:lnTo>
                  <a:pt x="25908" y="7619"/>
                </a:lnTo>
                <a:lnTo>
                  <a:pt x="27432" y="10667"/>
                </a:lnTo>
                <a:lnTo>
                  <a:pt x="27432" y="18287"/>
                </a:lnTo>
                <a:lnTo>
                  <a:pt x="25908" y="21335"/>
                </a:lnTo>
                <a:lnTo>
                  <a:pt x="21336" y="25907"/>
                </a:lnTo>
                <a:lnTo>
                  <a:pt x="18288" y="2743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49" name="object 49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5642419" y="2639758"/>
            <a:ext cx="147923" cy="134302"/>
          </a:xfrm>
          <a:prstGeom prst="rect">
            <a:avLst/>
          </a:prstGeom>
        </p:spPr>
      </p:pic>
      <p:sp>
        <p:nvSpPr>
          <p:cNvPr id="50" name="object 50"/>
          <p:cNvSpPr/>
          <p:nvPr/>
        </p:nvSpPr>
        <p:spPr>
          <a:xfrm>
            <a:off x="5854446" y="2697765"/>
            <a:ext cx="27940" cy="27940"/>
          </a:xfrm>
          <a:custGeom>
            <a:avLst/>
            <a:gdLst/>
            <a:ahLst/>
            <a:cxnLst/>
            <a:rect l="l" t="t" r="r" b="b"/>
            <a:pathLst>
              <a:path w="27939" h="27939">
                <a:moveTo>
                  <a:pt x="18288" y="27431"/>
                </a:moveTo>
                <a:lnTo>
                  <a:pt x="10668" y="27431"/>
                </a:lnTo>
                <a:lnTo>
                  <a:pt x="4572" y="24383"/>
                </a:lnTo>
                <a:lnTo>
                  <a:pt x="1524" y="21335"/>
                </a:lnTo>
                <a:lnTo>
                  <a:pt x="0" y="18287"/>
                </a:lnTo>
                <a:lnTo>
                  <a:pt x="0" y="13715"/>
                </a:lnTo>
                <a:lnTo>
                  <a:pt x="0" y="10667"/>
                </a:lnTo>
                <a:lnTo>
                  <a:pt x="1524" y="7619"/>
                </a:lnTo>
                <a:lnTo>
                  <a:pt x="7620" y="1523"/>
                </a:lnTo>
                <a:lnTo>
                  <a:pt x="10668" y="0"/>
                </a:lnTo>
                <a:lnTo>
                  <a:pt x="18288" y="0"/>
                </a:lnTo>
                <a:lnTo>
                  <a:pt x="21336" y="1523"/>
                </a:lnTo>
                <a:lnTo>
                  <a:pt x="24384" y="4571"/>
                </a:lnTo>
                <a:lnTo>
                  <a:pt x="27432" y="10667"/>
                </a:lnTo>
                <a:lnTo>
                  <a:pt x="27432" y="18287"/>
                </a:lnTo>
                <a:lnTo>
                  <a:pt x="24384" y="24383"/>
                </a:lnTo>
                <a:lnTo>
                  <a:pt x="18288" y="2743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51" name="object 51"/>
          <p:cNvGrpSpPr/>
          <p:nvPr/>
        </p:nvGrpSpPr>
        <p:grpSpPr>
          <a:xfrm>
            <a:off x="3755421" y="4280915"/>
            <a:ext cx="572770" cy="120014"/>
            <a:chOff x="3755421" y="4280915"/>
            <a:chExt cx="572770" cy="120014"/>
          </a:xfrm>
        </p:grpSpPr>
        <p:pic>
          <p:nvPicPr>
            <p:cNvPr id="52" name="object 52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3755421" y="4286345"/>
              <a:ext cx="85439" cy="114490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3866769" y="4312348"/>
              <a:ext cx="68675" cy="85439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3959828" y="4313872"/>
              <a:ext cx="70199" cy="86963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4049839" y="4312348"/>
              <a:ext cx="239458" cy="88487"/>
            </a:xfrm>
            <a:prstGeom prst="rect">
              <a:avLst/>
            </a:prstGeom>
          </p:spPr>
        </p:pic>
        <p:sp>
          <p:nvSpPr>
            <p:cNvPr id="56" name="object 56"/>
            <p:cNvSpPr/>
            <p:nvPr/>
          </p:nvSpPr>
          <p:spPr>
            <a:xfrm>
              <a:off x="4314443" y="4280915"/>
              <a:ext cx="13970" cy="117475"/>
            </a:xfrm>
            <a:custGeom>
              <a:avLst/>
              <a:gdLst/>
              <a:ahLst/>
              <a:cxnLst/>
              <a:rect l="l" t="t" r="r" b="b"/>
              <a:pathLst>
                <a:path w="13970" h="117475">
                  <a:moveTo>
                    <a:pt x="13716" y="117348"/>
                  </a:moveTo>
                  <a:lnTo>
                    <a:pt x="0" y="117348"/>
                  </a:lnTo>
                  <a:lnTo>
                    <a:pt x="0" y="0"/>
                  </a:lnTo>
                  <a:lnTo>
                    <a:pt x="13716" y="0"/>
                  </a:lnTo>
                  <a:lnTo>
                    <a:pt x="13716" y="11734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7" name="object 57"/>
          <p:cNvGrpSpPr/>
          <p:nvPr/>
        </p:nvGrpSpPr>
        <p:grpSpPr>
          <a:xfrm>
            <a:off x="5659183" y="4164329"/>
            <a:ext cx="271780" cy="123825"/>
            <a:chOff x="5659183" y="4164329"/>
            <a:chExt cx="271780" cy="123825"/>
          </a:xfrm>
        </p:grpSpPr>
        <p:pic>
          <p:nvPicPr>
            <p:cNvPr id="58" name="object 58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5659183" y="4176521"/>
              <a:ext cx="118967" cy="108299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5814726" y="4164329"/>
              <a:ext cx="115919" cy="123539"/>
            </a:xfrm>
            <a:prstGeom prst="rect">
              <a:avLst/>
            </a:prstGeom>
          </p:spPr>
        </p:pic>
      </p:grpSp>
      <p:pic>
        <p:nvPicPr>
          <p:cNvPr id="60" name="object 60"/>
          <p:cNvPicPr/>
          <p:nvPr/>
        </p:nvPicPr>
        <p:blipFill>
          <a:blip r:embed="rId32" cstate="print"/>
          <a:stretch>
            <a:fillRect/>
          </a:stretch>
        </p:blipFill>
        <p:spPr>
          <a:xfrm>
            <a:off x="5646991" y="4391691"/>
            <a:ext cx="131159" cy="128206"/>
          </a:xfrm>
          <a:prstGeom prst="rect">
            <a:avLst/>
          </a:prstGeom>
        </p:spPr>
      </p:pic>
      <p:sp>
        <p:nvSpPr>
          <p:cNvPr id="61" name="object 61"/>
          <p:cNvSpPr/>
          <p:nvPr/>
        </p:nvSpPr>
        <p:spPr>
          <a:xfrm>
            <a:off x="577595" y="5180076"/>
            <a:ext cx="1432560" cy="10795"/>
          </a:xfrm>
          <a:custGeom>
            <a:avLst/>
            <a:gdLst/>
            <a:ahLst/>
            <a:cxnLst/>
            <a:rect l="l" t="t" r="r" b="b"/>
            <a:pathLst>
              <a:path w="1432560" h="10795">
                <a:moveTo>
                  <a:pt x="1432559" y="10667"/>
                </a:moveTo>
                <a:lnTo>
                  <a:pt x="0" y="10667"/>
                </a:lnTo>
                <a:lnTo>
                  <a:pt x="0" y="0"/>
                </a:lnTo>
                <a:lnTo>
                  <a:pt x="1432559" y="0"/>
                </a:lnTo>
                <a:lnTo>
                  <a:pt x="1432559" y="1066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62" name="object 62"/>
          <p:cNvPicPr/>
          <p:nvPr/>
        </p:nvPicPr>
        <p:blipFill>
          <a:blip r:embed="rId33" cstate="print"/>
          <a:stretch>
            <a:fillRect/>
          </a:stretch>
        </p:blipFill>
        <p:spPr>
          <a:xfrm>
            <a:off x="1040225" y="4919662"/>
            <a:ext cx="501872" cy="120586"/>
          </a:xfrm>
          <a:prstGeom prst="rect">
            <a:avLst/>
          </a:prstGeom>
        </p:spPr>
      </p:pic>
      <p:pic>
        <p:nvPicPr>
          <p:cNvPr id="63" name="object 63"/>
          <p:cNvPicPr/>
          <p:nvPr/>
        </p:nvPicPr>
        <p:blipFill>
          <a:blip r:embed="rId34" cstate="print"/>
          <a:stretch>
            <a:fillRect/>
          </a:stretch>
        </p:blipFill>
        <p:spPr>
          <a:xfrm>
            <a:off x="1069181" y="5259990"/>
            <a:ext cx="436340" cy="131254"/>
          </a:xfrm>
          <a:prstGeom prst="rect">
            <a:avLst/>
          </a:prstGeom>
        </p:spPr>
      </p:pic>
      <p:grpSp>
        <p:nvGrpSpPr>
          <p:cNvPr id="64" name="object 64"/>
          <p:cNvGrpSpPr/>
          <p:nvPr/>
        </p:nvGrpSpPr>
        <p:grpSpPr>
          <a:xfrm>
            <a:off x="992886" y="5488876"/>
            <a:ext cx="589280" cy="131445"/>
            <a:chOff x="992886" y="5488876"/>
            <a:chExt cx="589280" cy="131445"/>
          </a:xfrm>
        </p:grpSpPr>
        <p:pic>
          <p:nvPicPr>
            <p:cNvPr id="65" name="object 65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992886" y="5488876"/>
              <a:ext cx="140398" cy="131254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1157668" y="5493543"/>
              <a:ext cx="120491" cy="120491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1304162" y="5488971"/>
              <a:ext cx="277558" cy="128111"/>
            </a:xfrm>
            <a:prstGeom prst="rect">
              <a:avLst/>
            </a:prstGeom>
          </p:spPr>
        </p:pic>
      </p:grpSp>
      <p:pic>
        <p:nvPicPr>
          <p:cNvPr id="68" name="object 68"/>
          <p:cNvPicPr/>
          <p:nvPr/>
        </p:nvPicPr>
        <p:blipFill>
          <a:blip r:embed="rId38" cstate="print"/>
          <a:stretch>
            <a:fillRect/>
          </a:stretch>
        </p:blipFill>
        <p:spPr>
          <a:xfrm>
            <a:off x="1145476" y="5713285"/>
            <a:ext cx="291369" cy="135826"/>
          </a:xfrm>
          <a:prstGeom prst="rect">
            <a:avLst/>
          </a:prstGeom>
        </p:spPr>
      </p:pic>
      <p:grpSp>
        <p:nvGrpSpPr>
          <p:cNvPr id="69" name="object 69"/>
          <p:cNvGrpSpPr/>
          <p:nvPr/>
        </p:nvGrpSpPr>
        <p:grpSpPr>
          <a:xfrm>
            <a:off x="2008632" y="4875276"/>
            <a:ext cx="8129270" cy="1976755"/>
            <a:chOff x="2008632" y="4875276"/>
            <a:chExt cx="8129270" cy="1976755"/>
          </a:xfrm>
        </p:grpSpPr>
        <p:sp>
          <p:nvSpPr>
            <p:cNvPr id="70" name="object 70"/>
            <p:cNvSpPr/>
            <p:nvPr/>
          </p:nvSpPr>
          <p:spPr>
            <a:xfrm>
              <a:off x="2008632" y="4875276"/>
              <a:ext cx="3350260" cy="1976755"/>
            </a:xfrm>
            <a:custGeom>
              <a:avLst/>
              <a:gdLst/>
              <a:ahLst/>
              <a:cxnLst/>
              <a:rect l="l" t="t" r="r" b="b"/>
              <a:pathLst>
                <a:path w="3350260" h="1976754">
                  <a:moveTo>
                    <a:pt x="1363980" y="120789"/>
                  </a:moveTo>
                  <a:lnTo>
                    <a:pt x="1359408" y="111544"/>
                  </a:lnTo>
                  <a:lnTo>
                    <a:pt x="1357884" y="110020"/>
                  </a:lnTo>
                  <a:lnTo>
                    <a:pt x="1356360" y="106972"/>
                  </a:lnTo>
                  <a:lnTo>
                    <a:pt x="1353210" y="103924"/>
                  </a:lnTo>
                  <a:lnTo>
                    <a:pt x="1350162" y="102400"/>
                  </a:lnTo>
                  <a:lnTo>
                    <a:pt x="1345590" y="100876"/>
                  </a:lnTo>
                  <a:lnTo>
                    <a:pt x="1341018" y="97828"/>
                  </a:lnTo>
                  <a:lnTo>
                    <a:pt x="1333398" y="96304"/>
                  </a:lnTo>
                  <a:lnTo>
                    <a:pt x="1327302" y="94780"/>
                  </a:lnTo>
                  <a:lnTo>
                    <a:pt x="1319682" y="93256"/>
                  </a:lnTo>
                  <a:lnTo>
                    <a:pt x="1315110" y="91732"/>
                  </a:lnTo>
                  <a:lnTo>
                    <a:pt x="1309014" y="91732"/>
                  </a:lnTo>
                  <a:lnTo>
                    <a:pt x="1304442" y="88684"/>
                  </a:lnTo>
                  <a:lnTo>
                    <a:pt x="1302918" y="87160"/>
                  </a:lnTo>
                  <a:lnTo>
                    <a:pt x="1299870" y="85636"/>
                  </a:lnTo>
                  <a:lnTo>
                    <a:pt x="1298346" y="82588"/>
                  </a:lnTo>
                  <a:lnTo>
                    <a:pt x="1298346" y="74968"/>
                  </a:lnTo>
                  <a:lnTo>
                    <a:pt x="1301394" y="71920"/>
                  </a:lnTo>
                  <a:lnTo>
                    <a:pt x="1305966" y="68872"/>
                  </a:lnTo>
                  <a:lnTo>
                    <a:pt x="1309014" y="67348"/>
                  </a:lnTo>
                  <a:lnTo>
                    <a:pt x="1315110" y="65824"/>
                  </a:lnTo>
                  <a:lnTo>
                    <a:pt x="1321206" y="65824"/>
                  </a:lnTo>
                  <a:lnTo>
                    <a:pt x="1331188" y="66662"/>
                  </a:lnTo>
                  <a:lnTo>
                    <a:pt x="1340459" y="69062"/>
                  </a:lnTo>
                  <a:lnTo>
                    <a:pt x="1348892" y="72898"/>
                  </a:lnTo>
                  <a:lnTo>
                    <a:pt x="1356360" y="78016"/>
                  </a:lnTo>
                  <a:lnTo>
                    <a:pt x="1359408" y="78016"/>
                  </a:lnTo>
                  <a:lnTo>
                    <a:pt x="1359408" y="55156"/>
                  </a:lnTo>
                  <a:lnTo>
                    <a:pt x="1350149" y="52031"/>
                  </a:lnTo>
                  <a:lnTo>
                    <a:pt x="1340650" y="49631"/>
                  </a:lnTo>
                  <a:lnTo>
                    <a:pt x="1330591" y="48082"/>
                  </a:lnTo>
                  <a:lnTo>
                    <a:pt x="1319682" y="47536"/>
                  </a:lnTo>
                  <a:lnTo>
                    <a:pt x="1309941" y="48133"/>
                  </a:lnTo>
                  <a:lnTo>
                    <a:pt x="1277200" y="68681"/>
                  </a:lnTo>
                  <a:lnTo>
                    <a:pt x="1273962" y="82588"/>
                  </a:lnTo>
                  <a:lnTo>
                    <a:pt x="1273962" y="90208"/>
                  </a:lnTo>
                  <a:lnTo>
                    <a:pt x="1302918" y="114693"/>
                  </a:lnTo>
                  <a:lnTo>
                    <a:pt x="1313586" y="117741"/>
                  </a:lnTo>
                  <a:lnTo>
                    <a:pt x="1319682" y="119265"/>
                  </a:lnTo>
                  <a:lnTo>
                    <a:pt x="1324254" y="119265"/>
                  </a:lnTo>
                  <a:lnTo>
                    <a:pt x="1330350" y="120789"/>
                  </a:lnTo>
                  <a:lnTo>
                    <a:pt x="1333398" y="122313"/>
                  </a:lnTo>
                  <a:lnTo>
                    <a:pt x="1337970" y="126885"/>
                  </a:lnTo>
                  <a:lnTo>
                    <a:pt x="1337970" y="137553"/>
                  </a:lnTo>
                  <a:lnTo>
                    <a:pt x="1336446" y="140601"/>
                  </a:lnTo>
                  <a:lnTo>
                    <a:pt x="1331874" y="143649"/>
                  </a:lnTo>
                  <a:lnTo>
                    <a:pt x="1322730" y="146697"/>
                  </a:lnTo>
                  <a:lnTo>
                    <a:pt x="1309014" y="146697"/>
                  </a:lnTo>
                  <a:lnTo>
                    <a:pt x="1301394" y="145173"/>
                  </a:lnTo>
                  <a:lnTo>
                    <a:pt x="1295298" y="142125"/>
                  </a:lnTo>
                  <a:lnTo>
                    <a:pt x="1287678" y="140601"/>
                  </a:lnTo>
                  <a:lnTo>
                    <a:pt x="1275486" y="131457"/>
                  </a:lnTo>
                  <a:lnTo>
                    <a:pt x="1272438" y="131457"/>
                  </a:lnTo>
                  <a:lnTo>
                    <a:pt x="1272438" y="155841"/>
                  </a:lnTo>
                  <a:lnTo>
                    <a:pt x="1282966" y="159842"/>
                  </a:lnTo>
                  <a:lnTo>
                    <a:pt x="1293774" y="162699"/>
                  </a:lnTo>
                  <a:lnTo>
                    <a:pt x="1304582" y="164414"/>
                  </a:lnTo>
                  <a:lnTo>
                    <a:pt x="1315110" y="164985"/>
                  </a:lnTo>
                  <a:lnTo>
                    <a:pt x="1325727" y="164172"/>
                  </a:lnTo>
                  <a:lnTo>
                    <a:pt x="1360538" y="143078"/>
                  </a:lnTo>
                  <a:lnTo>
                    <a:pt x="1363980" y="128409"/>
                  </a:lnTo>
                  <a:lnTo>
                    <a:pt x="1363980" y="120789"/>
                  </a:lnTo>
                  <a:close/>
                </a:path>
                <a:path w="3350260" h="1976754">
                  <a:moveTo>
                    <a:pt x="1458556" y="114681"/>
                  </a:moveTo>
                  <a:lnTo>
                    <a:pt x="1435976" y="76022"/>
                  </a:lnTo>
                  <a:lnTo>
                    <a:pt x="1435608" y="75971"/>
                  </a:lnTo>
                  <a:lnTo>
                    <a:pt x="1435608" y="110020"/>
                  </a:lnTo>
                  <a:lnTo>
                    <a:pt x="1397508" y="110020"/>
                  </a:lnTo>
                  <a:lnTo>
                    <a:pt x="1398879" y="100012"/>
                  </a:lnTo>
                  <a:lnTo>
                    <a:pt x="1402842" y="92875"/>
                  </a:lnTo>
                  <a:lnTo>
                    <a:pt x="1409077" y="88582"/>
                  </a:lnTo>
                  <a:lnTo>
                    <a:pt x="1417320" y="87160"/>
                  </a:lnTo>
                  <a:lnTo>
                    <a:pt x="1425321" y="88582"/>
                  </a:lnTo>
                  <a:lnTo>
                    <a:pt x="1431036" y="92875"/>
                  </a:lnTo>
                  <a:lnTo>
                    <a:pt x="1434465" y="100012"/>
                  </a:lnTo>
                  <a:lnTo>
                    <a:pt x="1435608" y="110020"/>
                  </a:lnTo>
                  <a:lnTo>
                    <a:pt x="1435608" y="75971"/>
                  </a:lnTo>
                  <a:lnTo>
                    <a:pt x="1418844" y="73444"/>
                  </a:lnTo>
                  <a:lnTo>
                    <a:pt x="1409128" y="74282"/>
                  </a:lnTo>
                  <a:lnTo>
                    <a:pt x="1400556" y="76682"/>
                  </a:lnTo>
                  <a:lnTo>
                    <a:pt x="1375257" y="109245"/>
                  </a:lnTo>
                  <a:lnTo>
                    <a:pt x="1374648" y="119253"/>
                  </a:lnTo>
                  <a:lnTo>
                    <a:pt x="1375257" y="129857"/>
                  </a:lnTo>
                  <a:lnTo>
                    <a:pt x="1402842" y="161734"/>
                  </a:lnTo>
                  <a:lnTo>
                    <a:pt x="1423416" y="164973"/>
                  </a:lnTo>
                  <a:lnTo>
                    <a:pt x="1431429" y="164426"/>
                  </a:lnTo>
                  <a:lnTo>
                    <a:pt x="1439608" y="162877"/>
                  </a:lnTo>
                  <a:lnTo>
                    <a:pt x="1448054" y="160477"/>
                  </a:lnTo>
                  <a:lnTo>
                    <a:pt x="1456944" y="157353"/>
                  </a:lnTo>
                  <a:lnTo>
                    <a:pt x="1456944" y="148209"/>
                  </a:lnTo>
                  <a:lnTo>
                    <a:pt x="1456944" y="137541"/>
                  </a:lnTo>
                  <a:lnTo>
                    <a:pt x="1455420" y="137541"/>
                  </a:lnTo>
                  <a:lnTo>
                    <a:pt x="1448536" y="142430"/>
                  </a:lnTo>
                  <a:lnTo>
                    <a:pt x="1441513" y="145732"/>
                  </a:lnTo>
                  <a:lnTo>
                    <a:pt x="1434198" y="147624"/>
                  </a:lnTo>
                  <a:lnTo>
                    <a:pt x="1426464" y="148209"/>
                  </a:lnTo>
                  <a:lnTo>
                    <a:pt x="1414221" y="146735"/>
                  </a:lnTo>
                  <a:lnTo>
                    <a:pt x="1405128" y="142113"/>
                  </a:lnTo>
                  <a:lnTo>
                    <a:pt x="1399451" y="134073"/>
                  </a:lnTo>
                  <a:lnTo>
                    <a:pt x="1397508" y="122301"/>
                  </a:lnTo>
                  <a:lnTo>
                    <a:pt x="1458556" y="122301"/>
                  </a:lnTo>
                  <a:lnTo>
                    <a:pt x="1458556" y="114681"/>
                  </a:lnTo>
                  <a:close/>
                </a:path>
                <a:path w="3350260" h="1976754">
                  <a:moveTo>
                    <a:pt x="1556092" y="105448"/>
                  </a:moveTo>
                  <a:lnTo>
                    <a:pt x="1554378" y="91452"/>
                  </a:lnTo>
                  <a:lnTo>
                    <a:pt x="1549234" y="81445"/>
                  </a:lnTo>
                  <a:lnTo>
                    <a:pt x="1540662" y="75450"/>
                  </a:lnTo>
                  <a:lnTo>
                    <a:pt x="1528660" y="73444"/>
                  </a:lnTo>
                  <a:lnTo>
                    <a:pt x="1524088" y="73444"/>
                  </a:lnTo>
                  <a:lnTo>
                    <a:pt x="1510372" y="78016"/>
                  </a:lnTo>
                  <a:lnTo>
                    <a:pt x="1505800" y="82588"/>
                  </a:lnTo>
                  <a:lnTo>
                    <a:pt x="1498180" y="88684"/>
                  </a:lnTo>
                  <a:lnTo>
                    <a:pt x="1498180" y="76492"/>
                  </a:lnTo>
                  <a:lnTo>
                    <a:pt x="1475320" y="76492"/>
                  </a:lnTo>
                  <a:lnTo>
                    <a:pt x="1475320" y="161937"/>
                  </a:lnTo>
                  <a:lnTo>
                    <a:pt x="1498180" y="161937"/>
                  </a:lnTo>
                  <a:lnTo>
                    <a:pt x="1498180" y="99352"/>
                  </a:lnTo>
                  <a:lnTo>
                    <a:pt x="1505800" y="94780"/>
                  </a:lnTo>
                  <a:lnTo>
                    <a:pt x="1511896" y="91732"/>
                  </a:lnTo>
                  <a:lnTo>
                    <a:pt x="1522564" y="91732"/>
                  </a:lnTo>
                  <a:lnTo>
                    <a:pt x="1527136" y="93256"/>
                  </a:lnTo>
                  <a:lnTo>
                    <a:pt x="1528660" y="96304"/>
                  </a:lnTo>
                  <a:lnTo>
                    <a:pt x="1531708" y="99352"/>
                  </a:lnTo>
                  <a:lnTo>
                    <a:pt x="1533232" y="106972"/>
                  </a:lnTo>
                  <a:lnTo>
                    <a:pt x="1533232" y="161937"/>
                  </a:lnTo>
                  <a:lnTo>
                    <a:pt x="1556092" y="161937"/>
                  </a:lnTo>
                  <a:lnTo>
                    <a:pt x="1556092" y="105448"/>
                  </a:lnTo>
                  <a:close/>
                </a:path>
                <a:path w="3350260" h="1976754">
                  <a:moveTo>
                    <a:pt x="1629346" y="76492"/>
                  </a:moveTo>
                  <a:lnTo>
                    <a:pt x="1603438" y="76492"/>
                  </a:lnTo>
                  <a:lnTo>
                    <a:pt x="1603438" y="52108"/>
                  </a:lnTo>
                  <a:lnTo>
                    <a:pt x="1580578" y="52108"/>
                  </a:lnTo>
                  <a:lnTo>
                    <a:pt x="1580578" y="76492"/>
                  </a:lnTo>
                  <a:lnTo>
                    <a:pt x="1569910" y="76492"/>
                  </a:lnTo>
                  <a:lnTo>
                    <a:pt x="1569910" y="91732"/>
                  </a:lnTo>
                  <a:lnTo>
                    <a:pt x="1580578" y="91732"/>
                  </a:lnTo>
                  <a:lnTo>
                    <a:pt x="1580578" y="145173"/>
                  </a:lnTo>
                  <a:lnTo>
                    <a:pt x="1583626" y="152793"/>
                  </a:lnTo>
                  <a:lnTo>
                    <a:pt x="1592770" y="161937"/>
                  </a:lnTo>
                  <a:lnTo>
                    <a:pt x="1600390" y="163461"/>
                  </a:lnTo>
                  <a:lnTo>
                    <a:pt x="1623250" y="163461"/>
                  </a:lnTo>
                  <a:lnTo>
                    <a:pt x="1629346" y="161937"/>
                  </a:lnTo>
                  <a:lnTo>
                    <a:pt x="1629346" y="146697"/>
                  </a:lnTo>
                  <a:lnTo>
                    <a:pt x="1626298" y="148221"/>
                  </a:lnTo>
                  <a:lnTo>
                    <a:pt x="1614106" y="148221"/>
                  </a:lnTo>
                  <a:lnTo>
                    <a:pt x="1609534" y="146697"/>
                  </a:lnTo>
                  <a:lnTo>
                    <a:pt x="1606486" y="145173"/>
                  </a:lnTo>
                  <a:lnTo>
                    <a:pt x="1604962" y="142125"/>
                  </a:lnTo>
                  <a:lnTo>
                    <a:pt x="1603438" y="136029"/>
                  </a:lnTo>
                  <a:lnTo>
                    <a:pt x="1603438" y="91732"/>
                  </a:lnTo>
                  <a:lnTo>
                    <a:pt x="1629346" y="91732"/>
                  </a:lnTo>
                  <a:lnTo>
                    <a:pt x="1629346" y="76492"/>
                  </a:lnTo>
                  <a:close/>
                </a:path>
                <a:path w="3350260" h="1976754">
                  <a:moveTo>
                    <a:pt x="1720875" y="114681"/>
                  </a:moveTo>
                  <a:lnTo>
                    <a:pt x="1699653" y="76022"/>
                  </a:lnTo>
                  <a:lnTo>
                    <a:pt x="1698015" y="75780"/>
                  </a:lnTo>
                  <a:lnTo>
                    <a:pt x="1698015" y="110020"/>
                  </a:lnTo>
                  <a:lnTo>
                    <a:pt x="1659813" y="110020"/>
                  </a:lnTo>
                  <a:lnTo>
                    <a:pt x="1661858" y="100012"/>
                  </a:lnTo>
                  <a:lnTo>
                    <a:pt x="1665770" y="92875"/>
                  </a:lnTo>
                  <a:lnTo>
                    <a:pt x="1671688" y="88582"/>
                  </a:lnTo>
                  <a:lnTo>
                    <a:pt x="1679727" y="87160"/>
                  </a:lnTo>
                  <a:lnTo>
                    <a:pt x="1687728" y="88582"/>
                  </a:lnTo>
                  <a:lnTo>
                    <a:pt x="1693443" y="92875"/>
                  </a:lnTo>
                  <a:lnTo>
                    <a:pt x="1696872" y="100012"/>
                  </a:lnTo>
                  <a:lnTo>
                    <a:pt x="1698015" y="110020"/>
                  </a:lnTo>
                  <a:lnTo>
                    <a:pt x="1698015" y="75780"/>
                  </a:lnTo>
                  <a:lnTo>
                    <a:pt x="1682775" y="73444"/>
                  </a:lnTo>
                  <a:lnTo>
                    <a:pt x="1672805" y="74282"/>
                  </a:lnTo>
                  <a:lnTo>
                    <a:pt x="1663674" y="76682"/>
                  </a:lnTo>
                  <a:lnTo>
                    <a:pt x="1637792" y="109245"/>
                  </a:lnTo>
                  <a:lnTo>
                    <a:pt x="1636953" y="119253"/>
                  </a:lnTo>
                  <a:lnTo>
                    <a:pt x="1637792" y="129857"/>
                  </a:lnTo>
                  <a:lnTo>
                    <a:pt x="1665389" y="161734"/>
                  </a:lnTo>
                  <a:lnTo>
                    <a:pt x="1687347" y="164973"/>
                  </a:lnTo>
                  <a:lnTo>
                    <a:pt x="1694700" y="164426"/>
                  </a:lnTo>
                  <a:lnTo>
                    <a:pt x="1702777" y="162877"/>
                  </a:lnTo>
                  <a:lnTo>
                    <a:pt x="1711134" y="160477"/>
                  </a:lnTo>
                  <a:lnTo>
                    <a:pt x="1719351" y="157353"/>
                  </a:lnTo>
                  <a:lnTo>
                    <a:pt x="1719351" y="148209"/>
                  </a:lnTo>
                  <a:lnTo>
                    <a:pt x="1719351" y="137541"/>
                  </a:lnTo>
                  <a:lnTo>
                    <a:pt x="1711617" y="142430"/>
                  </a:lnTo>
                  <a:lnTo>
                    <a:pt x="1704301" y="145732"/>
                  </a:lnTo>
                  <a:lnTo>
                    <a:pt x="1697278" y="147624"/>
                  </a:lnTo>
                  <a:lnTo>
                    <a:pt x="1690395" y="148209"/>
                  </a:lnTo>
                  <a:lnTo>
                    <a:pt x="1677479" y="146735"/>
                  </a:lnTo>
                  <a:lnTo>
                    <a:pt x="1668246" y="142113"/>
                  </a:lnTo>
                  <a:lnTo>
                    <a:pt x="1662455" y="134073"/>
                  </a:lnTo>
                  <a:lnTo>
                    <a:pt x="1659813" y="122301"/>
                  </a:lnTo>
                  <a:lnTo>
                    <a:pt x="1720875" y="122301"/>
                  </a:lnTo>
                  <a:lnTo>
                    <a:pt x="1720875" y="114681"/>
                  </a:lnTo>
                  <a:close/>
                </a:path>
                <a:path w="3350260" h="1976754">
                  <a:moveTo>
                    <a:pt x="1818500" y="105448"/>
                  </a:moveTo>
                  <a:lnTo>
                    <a:pt x="1816785" y="91452"/>
                  </a:lnTo>
                  <a:lnTo>
                    <a:pt x="1811642" y="81445"/>
                  </a:lnTo>
                  <a:lnTo>
                    <a:pt x="1803069" y="75450"/>
                  </a:lnTo>
                  <a:lnTo>
                    <a:pt x="1791068" y="73444"/>
                  </a:lnTo>
                  <a:lnTo>
                    <a:pt x="1786496" y="73444"/>
                  </a:lnTo>
                  <a:lnTo>
                    <a:pt x="1781924" y="74968"/>
                  </a:lnTo>
                  <a:lnTo>
                    <a:pt x="1778876" y="76492"/>
                  </a:lnTo>
                  <a:lnTo>
                    <a:pt x="1774304" y="78016"/>
                  </a:lnTo>
                  <a:lnTo>
                    <a:pt x="1768119" y="82588"/>
                  </a:lnTo>
                  <a:lnTo>
                    <a:pt x="1760499" y="88684"/>
                  </a:lnTo>
                  <a:lnTo>
                    <a:pt x="1760499" y="76492"/>
                  </a:lnTo>
                  <a:lnTo>
                    <a:pt x="1737639" y="76492"/>
                  </a:lnTo>
                  <a:lnTo>
                    <a:pt x="1737639" y="161937"/>
                  </a:lnTo>
                  <a:lnTo>
                    <a:pt x="1760499" y="161937"/>
                  </a:lnTo>
                  <a:lnTo>
                    <a:pt x="1760499" y="99352"/>
                  </a:lnTo>
                  <a:lnTo>
                    <a:pt x="1768119" y="94780"/>
                  </a:lnTo>
                  <a:lnTo>
                    <a:pt x="1774304" y="91732"/>
                  </a:lnTo>
                  <a:lnTo>
                    <a:pt x="1784972" y="91732"/>
                  </a:lnTo>
                  <a:lnTo>
                    <a:pt x="1789544" y="93256"/>
                  </a:lnTo>
                  <a:lnTo>
                    <a:pt x="1792592" y="96304"/>
                  </a:lnTo>
                  <a:lnTo>
                    <a:pt x="1794116" y="99352"/>
                  </a:lnTo>
                  <a:lnTo>
                    <a:pt x="1795640" y="106972"/>
                  </a:lnTo>
                  <a:lnTo>
                    <a:pt x="1795640" y="161937"/>
                  </a:lnTo>
                  <a:lnTo>
                    <a:pt x="1818500" y="161937"/>
                  </a:lnTo>
                  <a:lnTo>
                    <a:pt x="1818500" y="105448"/>
                  </a:lnTo>
                  <a:close/>
                </a:path>
                <a:path w="3350260" h="1976754">
                  <a:moveTo>
                    <a:pt x="1910041" y="79540"/>
                  </a:moveTo>
                  <a:lnTo>
                    <a:pt x="1903183" y="77304"/>
                  </a:lnTo>
                  <a:lnTo>
                    <a:pt x="1896325" y="75349"/>
                  </a:lnTo>
                  <a:lnTo>
                    <a:pt x="1889467" y="73964"/>
                  </a:lnTo>
                  <a:lnTo>
                    <a:pt x="1882609" y="73444"/>
                  </a:lnTo>
                  <a:lnTo>
                    <a:pt x="1872602" y="74282"/>
                  </a:lnTo>
                  <a:lnTo>
                    <a:pt x="1838706" y="100126"/>
                  </a:lnTo>
                  <a:lnTo>
                    <a:pt x="1835277" y="119253"/>
                  </a:lnTo>
                  <a:lnTo>
                    <a:pt x="1836102" y="129857"/>
                  </a:lnTo>
                  <a:lnTo>
                    <a:pt x="1863471" y="161734"/>
                  </a:lnTo>
                  <a:lnTo>
                    <a:pt x="1884133" y="164973"/>
                  </a:lnTo>
                  <a:lnTo>
                    <a:pt x="1889899" y="164426"/>
                  </a:lnTo>
                  <a:lnTo>
                    <a:pt x="1895944" y="162877"/>
                  </a:lnTo>
                  <a:lnTo>
                    <a:pt x="1902561" y="160477"/>
                  </a:lnTo>
                  <a:lnTo>
                    <a:pt x="1910041" y="157353"/>
                  </a:lnTo>
                  <a:lnTo>
                    <a:pt x="1910041" y="137541"/>
                  </a:lnTo>
                  <a:lnTo>
                    <a:pt x="1908517" y="137541"/>
                  </a:lnTo>
                  <a:lnTo>
                    <a:pt x="1902561" y="142430"/>
                  </a:lnTo>
                  <a:lnTo>
                    <a:pt x="1896325" y="145732"/>
                  </a:lnTo>
                  <a:lnTo>
                    <a:pt x="1890090" y="147624"/>
                  </a:lnTo>
                  <a:lnTo>
                    <a:pt x="1884133" y="148209"/>
                  </a:lnTo>
                  <a:lnTo>
                    <a:pt x="1876513" y="148209"/>
                  </a:lnTo>
                  <a:lnTo>
                    <a:pt x="1870329" y="145161"/>
                  </a:lnTo>
                  <a:lnTo>
                    <a:pt x="1861185" y="136017"/>
                  </a:lnTo>
                  <a:lnTo>
                    <a:pt x="1859661" y="128397"/>
                  </a:lnTo>
                  <a:lnTo>
                    <a:pt x="1859661" y="110020"/>
                  </a:lnTo>
                  <a:lnTo>
                    <a:pt x="1861185" y="102400"/>
                  </a:lnTo>
                  <a:lnTo>
                    <a:pt x="1865757" y="97828"/>
                  </a:lnTo>
                  <a:lnTo>
                    <a:pt x="1870329" y="91732"/>
                  </a:lnTo>
                  <a:lnTo>
                    <a:pt x="1876513" y="90208"/>
                  </a:lnTo>
                  <a:lnTo>
                    <a:pt x="1884133" y="90208"/>
                  </a:lnTo>
                  <a:lnTo>
                    <a:pt x="1889874" y="90805"/>
                  </a:lnTo>
                  <a:lnTo>
                    <a:pt x="1895754" y="92684"/>
                  </a:lnTo>
                  <a:lnTo>
                    <a:pt x="1901926" y="95999"/>
                  </a:lnTo>
                  <a:lnTo>
                    <a:pt x="1908517" y="100876"/>
                  </a:lnTo>
                  <a:lnTo>
                    <a:pt x="1910041" y="100876"/>
                  </a:lnTo>
                  <a:lnTo>
                    <a:pt x="1910041" y="79540"/>
                  </a:lnTo>
                  <a:close/>
                </a:path>
                <a:path w="3350260" h="1976754">
                  <a:moveTo>
                    <a:pt x="2003094" y="114681"/>
                  </a:moveTo>
                  <a:lnTo>
                    <a:pt x="2002497" y="110020"/>
                  </a:lnTo>
                  <a:lnTo>
                    <a:pt x="2000796" y="96634"/>
                  </a:lnTo>
                  <a:lnTo>
                    <a:pt x="1995614" y="87160"/>
                  </a:lnTo>
                  <a:lnTo>
                    <a:pt x="1993760" y="83743"/>
                  </a:lnTo>
                  <a:lnTo>
                    <a:pt x="1981847" y="76022"/>
                  </a:lnTo>
                  <a:lnTo>
                    <a:pt x="1980234" y="75780"/>
                  </a:lnTo>
                  <a:lnTo>
                    <a:pt x="1980234" y="110020"/>
                  </a:lnTo>
                  <a:lnTo>
                    <a:pt x="1942045" y="110020"/>
                  </a:lnTo>
                  <a:lnTo>
                    <a:pt x="1943430" y="100012"/>
                  </a:lnTo>
                  <a:lnTo>
                    <a:pt x="1947379" y="92875"/>
                  </a:lnTo>
                  <a:lnTo>
                    <a:pt x="1953615" y="88582"/>
                  </a:lnTo>
                  <a:lnTo>
                    <a:pt x="1961857" y="87160"/>
                  </a:lnTo>
                  <a:lnTo>
                    <a:pt x="1969871" y="88582"/>
                  </a:lnTo>
                  <a:lnTo>
                    <a:pt x="1975624" y="92875"/>
                  </a:lnTo>
                  <a:lnTo>
                    <a:pt x="1979079" y="100012"/>
                  </a:lnTo>
                  <a:lnTo>
                    <a:pt x="1980234" y="110020"/>
                  </a:lnTo>
                  <a:lnTo>
                    <a:pt x="1980234" y="75780"/>
                  </a:lnTo>
                  <a:lnTo>
                    <a:pt x="1964905" y="73444"/>
                  </a:lnTo>
                  <a:lnTo>
                    <a:pt x="1954314" y="74282"/>
                  </a:lnTo>
                  <a:lnTo>
                    <a:pt x="1945284" y="76682"/>
                  </a:lnTo>
                  <a:lnTo>
                    <a:pt x="1919808" y="109245"/>
                  </a:lnTo>
                  <a:lnTo>
                    <a:pt x="1919185" y="119253"/>
                  </a:lnTo>
                  <a:lnTo>
                    <a:pt x="1920024" y="129857"/>
                  </a:lnTo>
                  <a:lnTo>
                    <a:pt x="1947379" y="161734"/>
                  </a:lnTo>
                  <a:lnTo>
                    <a:pt x="1967953" y="164973"/>
                  </a:lnTo>
                  <a:lnTo>
                    <a:pt x="1976031" y="164426"/>
                  </a:lnTo>
                  <a:lnTo>
                    <a:pt x="1984235" y="162877"/>
                  </a:lnTo>
                  <a:lnTo>
                    <a:pt x="1992693" y="160477"/>
                  </a:lnTo>
                  <a:lnTo>
                    <a:pt x="2001570" y="157353"/>
                  </a:lnTo>
                  <a:lnTo>
                    <a:pt x="2001570" y="148209"/>
                  </a:lnTo>
                  <a:lnTo>
                    <a:pt x="2001570" y="137541"/>
                  </a:lnTo>
                  <a:lnTo>
                    <a:pt x="2000046" y="137541"/>
                  </a:lnTo>
                  <a:lnTo>
                    <a:pt x="1993176" y="142430"/>
                  </a:lnTo>
                  <a:lnTo>
                    <a:pt x="1986140" y="145732"/>
                  </a:lnTo>
                  <a:lnTo>
                    <a:pt x="1978799" y="147624"/>
                  </a:lnTo>
                  <a:lnTo>
                    <a:pt x="1971001" y="148209"/>
                  </a:lnTo>
                  <a:lnTo>
                    <a:pt x="1958975" y="146735"/>
                  </a:lnTo>
                  <a:lnTo>
                    <a:pt x="1950237" y="142113"/>
                  </a:lnTo>
                  <a:lnTo>
                    <a:pt x="1944636" y="134073"/>
                  </a:lnTo>
                  <a:lnTo>
                    <a:pt x="1942045" y="122301"/>
                  </a:lnTo>
                  <a:lnTo>
                    <a:pt x="2003094" y="122301"/>
                  </a:lnTo>
                  <a:lnTo>
                    <a:pt x="2003094" y="114681"/>
                  </a:lnTo>
                  <a:close/>
                </a:path>
                <a:path w="3350260" h="1976754">
                  <a:moveTo>
                    <a:pt x="2088540" y="129933"/>
                  </a:moveTo>
                  <a:lnTo>
                    <a:pt x="2087016" y="123837"/>
                  </a:lnTo>
                  <a:lnTo>
                    <a:pt x="2082444" y="120789"/>
                  </a:lnTo>
                  <a:lnTo>
                    <a:pt x="2079396" y="116116"/>
                  </a:lnTo>
                  <a:lnTo>
                    <a:pt x="2074722" y="114592"/>
                  </a:lnTo>
                  <a:lnTo>
                    <a:pt x="2068626" y="113068"/>
                  </a:lnTo>
                  <a:lnTo>
                    <a:pt x="2062530" y="110020"/>
                  </a:lnTo>
                  <a:lnTo>
                    <a:pt x="2056434" y="110020"/>
                  </a:lnTo>
                  <a:lnTo>
                    <a:pt x="2050338" y="108496"/>
                  </a:lnTo>
                  <a:lnTo>
                    <a:pt x="2045766" y="106972"/>
                  </a:lnTo>
                  <a:lnTo>
                    <a:pt x="2042718" y="105448"/>
                  </a:lnTo>
                  <a:lnTo>
                    <a:pt x="2041194" y="105448"/>
                  </a:lnTo>
                  <a:lnTo>
                    <a:pt x="2038146" y="103924"/>
                  </a:lnTo>
                  <a:lnTo>
                    <a:pt x="2038146" y="94780"/>
                  </a:lnTo>
                  <a:lnTo>
                    <a:pt x="2039670" y="93256"/>
                  </a:lnTo>
                  <a:lnTo>
                    <a:pt x="2045766" y="90208"/>
                  </a:lnTo>
                  <a:lnTo>
                    <a:pt x="2050338" y="88684"/>
                  </a:lnTo>
                  <a:lnTo>
                    <a:pt x="2054910" y="88684"/>
                  </a:lnTo>
                  <a:lnTo>
                    <a:pt x="2061794" y="89281"/>
                  </a:lnTo>
                  <a:lnTo>
                    <a:pt x="2068830" y="91160"/>
                  </a:lnTo>
                  <a:lnTo>
                    <a:pt x="2076170" y="94475"/>
                  </a:lnTo>
                  <a:lnTo>
                    <a:pt x="2083968" y="99352"/>
                  </a:lnTo>
                  <a:lnTo>
                    <a:pt x="2083968" y="88684"/>
                  </a:lnTo>
                  <a:lnTo>
                    <a:pt x="2083968" y="79540"/>
                  </a:lnTo>
                  <a:lnTo>
                    <a:pt x="2077669" y="76657"/>
                  </a:lnTo>
                  <a:lnTo>
                    <a:pt x="2070544" y="74777"/>
                  </a:lnTo>
                  <a:lnTo>
                    <a:pt x="2062873" y="73748"/>
                  </a:lnTo>
                  <a:lnTo>
                    <a:pt x="2054910" y="73444"/>
                  </a:lnTo>
                  <a:lnTo>
                    <a:pt x="2046325" y="73990"/>
                  </a:lnTo>
                  <a:lnTo>
                    <a:pt x="2015286" y="93256"/>
                  </a:lnTo>
                  <a:lnTo>
                    <a:pt x="2015286" y="110020"/>
                  </a:lnTo>
                  <a:lnTo>
                    <a:pt x="2016810" y="113068"/>
                  </a:lnTo>
                  <a:lnTo>
                    <a:pt x="2018334" y="117640"/>
                  </a:lnTo>
                  <a:lnTo>
                    <a:pt x="2021382" y="119164"/>
                  </a:lnTo>
                  <a:lnTo>
                    <a:pt x="2024430" y="122313"/>
                  </a:lnTo>
                  <a:lnTo>
                    <a:pt x="2027478" y="125361"/>
                  </a:lnTo>
                  <a:lnTo>
                    <a:pt x="2032050" y="126885"/>
                  </a:lnTo>
                  <a:lnTo>
                    <a:pt x="2044242" y="129933"/>
                  </a:lnTo>
                  <a:lnTo>
                    <a:pt x="2048814" y="129933"/>
                  </a:lnTo>
                  <a:lnTo>
                    <a:pt x="2051862" y="131457"/>
                  </a:lnTo>
                  <a:lnTo>
                    <a:pt x="2056434" y="131457"/>
                  </a:lnTo>
                  <a:lnTo>
                    <a:pt x="2061006" y="132981"/>
                  </a:lnTo>
                  <a:lnTo>
                    <a:pt x="2064054" y="136029"/>
                  </a:lnTo>
                  <a:lnTo>
                    <a:pt x="2064054" y="146697"/>
                  </a:lnTo>
                  <a:lnTo>
                    <a:pt x="2059482" y="149745"/>
                  </a:lnTo>
                  <a:lnTo>
                    <a:pt x="2047290" y="149745"/>
                  </a:lnTo>
                  <a:lnTo>
                    <a:pt x="2039289" y="148907"/>
                  </a:lnTo>
                  <a:lnTo>
                    <a:pt x="2031288" y="146507"/>
                  </a:lnTo>
                  <a:lnTo>
                    <a:pt x="2023287" y="142671"/>
                  </a:lnTo>
                  <a:lnTo>
                    <a:pt x="2015286" y="137553"/>
                  </a:lnTo>
                  <a:lnTo>
                    <a:pt x="2013762" y="137553"/>
                  </a:lnTo>
                  <a:lnTo>
                    <a:pt x="2013762" y="158889"/>
                  </a:lnTo>
                  <a:lnTo>
                    <a:pt x="2021154" y="161124"/>
                  </a:lnTo>
                  <a:lnTo>
                    <a:pt x="2029383" y="163080"/>
                  </a:lnTo>
                  <a:lnTo>
                    <a:pt x="2038197" y="164452"/>
                  </a:lnTo>
                  <a:lnTo>
                    <a:pt x="2047290" y="164985"/>
                  </a:lnTo>
                  <a:lnTo>
                    <a:pt x="2056130" y="164426"/>
                  </a:lnTo>
                  <a:lnTo>
                    <a:pt x="2085111" y="149745"/>
                  </a:lnTo>
                  <a:lnTo>
                    <a:pt x="2088540" y="145173"/>
                  </a:lnTo>
                  <a:lnTo>
                    <a:pt x="2088540" y="129933"/>
                  </a:lnTo>
                  <a:close/>
                </a:path>
                <a:path w="3350260" h="1976754">
                  <a:moveTo>
                    <a:pt x="3349739" y="304812"/>
                  </a:moveTo>
                  <a:lnTo>
                    <a:pt x="10668" y="304812"/>
                  </a:lnTo>
                  <a:lnTo>
                    <a:pt x="10668" y="0"/>
                  </a:lnTo>
                  <a:lnTo>
                    <a:pt x="0" y="0"/>
                  </a:lnTo>
                  <a:lnTo>
                    <a:pt x="0" y="1976628"/>
                  </a:lnTo>
                  <a:lnTo>
                    <a:pt x="10668" y="1976628"/>
                  </a:lnTo>
                  <a:lnTo>
                    <a:pt x="10668" y="315480"/>
                  </a:lnTo>
                  <a:lnTo>
                    <a:pt x="3349739" y="315480"/>
                  </a:lnTo>
                  <a:lnTo>
                    <a:pt x="3349739" y="30481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1" name="object 71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2050065" y="5252371"/>
              <a:ext cx="1575720" cy="138874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2047017" y="5484304"/>
              <a:ext cx="1418558" cy="135826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3578542" y="5482780"/>
              <a:ext cx="1670303" cy="137350"/>
            </a:xfrm>
            <a:prstGeom prst="rect">
              <a:avLst/>
            </a:prstGeom>
          </p:spPr>
        </p:pic>
        <p:sp>
          <p:nvSpPr>
            <p:cNvPr id="74" name="object 74"/>
            <p:cNvSpPr/>
            <p:nvPr/>
          </p:nvSpPr>
          <p:spPr>
            <a:xfrm>
              <a:off x="2050059" y="5708713"/>
              <a:ext cx="813435" cy="140970"/>
            </a:xfrm>
            <a:custGeom>
              <a:avLst/>
              <a:gdLst/>
              <a:ahLst/>
              <a:cxnLst/>
              <a:rect l="l" t="t" r="r" b="b"/>
              <a:pathLst>
                <a:path w="813435" h="140970">
                  <a:moveTo>
                    <a:pt x="146405" y="123545"/>
                  </a:moveTo>
                  <a:lnTo>
                    <a:pt x="145897" y="122021"/>
                  </a:lnTo>
                  <a:lnTo>
                    <a:pt x="143357" y="114401"/>
                  </a:lnTo>
                  <a:lnTo>
                    <a:pt x="134213" y="120497"/>
                  </a:lnTo>
                  <a:lnTo>
                    <a:pt x="128117" y="122021"/>
                  </a:lnTo>
                  <a:lnTo>
                    <a:pt x="118973" y="122021"/>
                  </a:lnTo>
                  <a:lnTo>
                    <a:pt x="115925" y="118973"/>
                  </a:lnTo>
                  <a:lnTo>
                    <a:pt x="115925" y="112877"/>
                  </a:lnTo>
                  <a:lnTo>
                    <a:pt x="117449" y="106781"/>
                  </a:lnTo>
                  <a:lnTo>
                    <a:pt x="117538" y="93611"/>
                  </a:lnTo>
                  <a:lnTo>
                    <a:pt x="122021" y="47256"/>
                  </a:lnTo>
                  <a:lnTo>
                    <a:pt x="122021" y="38112"/>
                  </a:lnTo>
                  <a:lnTo>
                    <a:pt x="120878" y="33540"/>
                  </a:lnTo>
                  <a:lnTo>
                    <a:pt x="120497" y="32016"/>
                  </a:lnTo>
                  <a:lnTo>
                    <a:pt x="115925" y="28968"/>
                  </a:lnTo>
                  <a:lnTo>
                    <a:pt x="111353" y="24396"/>
                  </a:lnTo>
                  <a:lnTo>
                    <a:pt x="105257" y="22872"/>
                  </a:lnTo>
                  <a:lnTo>
                    <a:pt x="97637" y="22872"/>
                  </a:lnTo>
                  <a:lnTo>
                    <a:pt x="92532" y="23444"/>
                  </a:lnTo>
                  <a:lnTo>
                    <a:pt x="58115" y="41541"/>
                  </a:lnTo>
                  <a:lnTo>
                    <a:pt x="44196" y="53352"/>
                  </a:lnTo>
                  <a:lnTo>
                    <a:pt x="44196" y="7632"/>
                  </a:lnTo>
                  <a:lnTo>
                    <a:pt x="33528" y="7632"/>
                  </a:lnTo>
                  <a:lnTo>
                    <a:pt x="33528" y="32016"/>
                  </a:lnTo>
                  <a:lnTo>
                    <a:pt x="6096" y="32016"/>
                  </a:lnTo>
                  <a:lnTo>
                    <a:pt x="6096" y="42684"/>
                  </a:lnTo>
                  <a:lnTo>
                    <a:pt x="33528" y="42684"/>
                  </a:lnTo>
                  <a:lnTo>
                    <a:pt x="33528" y="58013"/>
                  </a:lnTo>
                  <a:lnTo>
                    <a:pt x="30937" y="63779"/>
                  </a:lnTo>
                  <a:lnTo>
                    <a:pt x="27622" y="69824"/>
                  </a:lnTo>
                  <a:lnTo>
                    <a:pt x="23456" y="76441"/>
                  </a:lnTo>
                  <a:lnTo>
                    <a:pt x="18288" y="83921"/>
                  </a:lnTo>
                  <a:lnTo>
                    <a:pt x="12852" y="92278"/>
                  </a:lnTo>
                  <a:lnTo>
                    <a:pt x="3708" y="105562"/>
                  </a:lnTo>
                  <a:lnTo>
                    <a:pt x="0" y="111353"/>
                  </a:lnTo>
                  <a:lnTo>
                    <a:pt x="7620" y="118973"/>
                  </a:lnTo>
                  <a:lnTo>
                    <a:pt x="15316" y="107238"/>
                  </a:lnTo>
                  <a:lnTo>
                    <a:pt x="22288" y="97066"/>
                  </a:lnTo>
                  <a:lnTo>
                    <a:pt x="28409" y="88328"/>
                  </a:lnTo>
                  <a:lnTo>
                    <a:pt x="33528" y="80873"/>
                  </a:lnTo>
                  <a:lnTo>
                    <a:pt x="33528" y="135839"/>
                  </a:lnTo>
                  <a:lnTo>
                    <a:pt x="44196" y="135839"/>
                  </a:lnTo>
                  <a:lnTo>
                    <a:pt x="44196" y="80873"/>
                  </a:lnTo>
                  <a:lnTo>
                    <a:pt x="44196" y="68681"/>
                  </a:lnTo>
                  <a:lnTo>
                    <a:pt x="59994" y="53352"/>
                  </a:lnTo>
                  <a:lnTo>
                    <a:pt x="60452" y="52908"/>
                  </a:lnTo>
                  <a:lnTo>
                    <a:pt x="75107" y="41922"/>
                  </a:lnTo>
                  <a:lnTo>
                    <a:pt x="87998" y="35585"/>
                  </a:lnTo>
                  <a:lnTo>
                    <a:pt x="99161" y="33540"/>
                  </a:lnTo>
                  <a:lnTo>
                    <a:pt x="105257" y="33540"/>
                  </a:lnTo>
                  <a:lnTo>
                    <a:pt x="106781" y="36588"/>
                  </a:lnTo>
                  <a:lnTo>
                    <a:pt x="109829" y="38112"/>
                  </a:lnTo>
                  <a:lnTo>
                    <a:pt x="111353" y="41160"/>
                  </a:lnTo>
                  <a:lnTo>
                    <a:pt x="111353" y="45732"/>
                  </a:lnTo>
                  <a:lnTo>
                    <a:pt x="110451" y="52857"/>
                  </a:lnTo>
                  <a:lnTo>
                    <a:pt x="109829" y="60820"/>
                  </a:lnTo>
                  <a:lnTo>
                    <a:pt x="109181" y="69824"/>
                  </a:lnTo>
                  <a:lnTo>
                    <a:pt x="108305" y="79349"/>
                  </a:lnTo>
                  <a:lnTo>
                    <a:pt x="106540" y="93611"/>
                  </a:lnTo>
                  <a:lnTo>
                    <a:pt x="105638" y="104305"/>
                  </a:lnTo>
                  <a:lnTo>
                    <a:pt x="105295" y="111277"/>
                  </a:lnTo>
                  <a:lnTo>
                    <a:pt x="105257" y="120497"/>
                  </a:lnTo>
                  <a:lnTo>
                    <a:pt x="106781" y="125069"/>
                  </a:lnTo>
                  <a:lnTo>
                    <a:pt x="109829" y="128219"/>
                  </a:lnTo>
                  <a:lnTo>
                    <a:pt x="111353" y="131267"/>
                  </a:lnTo>
                  <a:lnTo>
                    <a:pt x="115925" y="132791"/>
                  </a:lnTo>
                  <a:lnTo>
                    <a:pt x="122021" y="132791"/>
                  </a:lnTo>
                  <a:lnTo>
                    <a:pt x="127749" y="132207"/>
                  </a:lnTo>
                  <a:lnTo>
                    <a:pt x="133642" y="130492"/>
                  </a:lnTo>
                  <a:lnTo>
                    <a:pt x="139801" y="127596"/>
                  </a:lnTo>
                  <a:lnTo>
                    <a:pt x="146405" y="123545"/>
                  </a:lnTo>
                  <a:close/>
                </a:path>
                <a:path w="813435" h="140970">
                  <a:moveTo>
                    <a:pt x="256222" y="28956"/>
                  </a:moveTo>
                  <a:lnTo>
                    <a:pt x="201358" y="28956"/>
                  </a:lnTo>
                  <a:lnTo>
                    <a:pt x="201358" y="9144"/>
                  </a:lnTo>
                  <a:lnTo>
                    <a:pt x="189166" y="9144"/>
                  </a:lnTo>
                  <a:lnTo>
                    <a:pt x="189166" y="28956"/>
                  </a:lnTo>
                  <a:lnTo>
                    <a:pt x="161632" y="28956"/>
                  </a:lnTo>
                  <a:lnTo>
                    <a:pt x="161632" y="38100"/>
                  </a:lnTo>
                  <a:lnTo>
                    <a:pt x="189166" y="38100"/>
                  </a:lnTo>
                  <a:lnTo>
                    <a:pt x="187718" y="50698"/>
                  </a:lnTo>
                  <a:lnTo>
                    <a:pt x="178498" y="88493"/>
                  </a:lnTo>
                  <a:lnTo>
                    <a:pt x="158584" y="129730"/>
                  </a:lnTo>
                  <a:lnTo>
                    <a:pt x="167728" y="135826"/>
                  </a:lnTo>
                  <a:lnTo>
                    <a:pt x="172554" y="128955"/>
                  </a:lnTo>
                  <a:lnTo>
                    <a:pt x="177685" y="119786"/>
                  </a:lnTo>
                  <a:lnTo>
                    <a:pt x="182816" y="108318"/>
                  </a:lnTo>
                  <a:lnTo>
                    <a:pt x="187642" y="94589"/>
                  </a:lnTo>
                  <a:lnTo>
                    <a:pt x="192544" y="80848"/>
                  </a:lnTo>
                  <a:lnTo>
                    <a:pt x="196024" y="66954"/>
                  </a:lnTo>
                  <a:lnTo>
                    <a:pt x="198361" y="52768"/>
                  </a:lnTo>
                  <a:lnTo>
                    <a:pt x="199834" y="38100"/>
                  </a:lnTo>
                  <a:lnTo>
                    <a:pt x="256222" y="38100"/>
                  </a:lnTo>
                  <a:lnTo>
                    <a:pt x="256222" y="28956"/>
                  </a:lnTo>
                  <a:close/>
                </a:path>
                <a:path w="813435" h="140970">
                  <a:moveTo>
                    <a:pt x="286791" y="53340"/>
                  </a:moveTo>
                  <a:lnTo>
                    <a:pt x="285267" y="53340"/>
                  </a:lnTo>
                  <a:lnTo>
                    <a:pt x="282219" y="51816"/>
                  </a:lnTo>
                  <a:lnTo>
                    <a:pt x="279171" y="51816"/>
                  </a:lnTo>
                  <a:lnTo>
                    <a:pt x="264502" y="52082"/>
                  </a:lnTo>
                  <a:lnTo>
                    <a:pt x="250139" y="52768"/>
                  </a:lnTo>
                  <a:lnTo>
                    <a:pt x="221170" y="54864"/>
                  </a:lnTo>
                  <a:lnTo>
                    <a:pt x="221170" y="65633"/>
                  </a:lnTo>
                  <a:lnTo>
                    <a:pt x="252044" y="63538"/>
                  </a:lnTo>
                  <a:lnTo>
                    <a:pt x="266649" y="62852"/>
                  </a:lnTo>
                  <a:lnTo>
                    <a:pt x="280695" y="62585"/>
                  </a:lnTo>
                  <a:lnTo>
                    <a:pt x="286791" y="62585"/>
                  </a:lnTo>
                  <a:lnTo>
                    <a:pt x="286791" y="53340"/>
                  </a:lnTo>
                  <a:close/>
                </a:path>
                <a:path w="813435" h="140970">
                  <a:moveTo>
                    <a:pt x="291363" y="120497"/>
                  </a:moveTo>
                  <a:lnTo>
                    <a:pt x="283095" y="121373"/>
                  </a:lnTo>
                  <a:lnTo>
                    <a:pt x="274370" y="121831"/>
                  </a:lnTo>
                  <a:lnTo>
                    <a:pt x="265353" y="121996"/>
                  </a:lnTo>
                  <a:lnTo>
                    <a:pt x="256222" y="122021"/>
                  </a:lnTo>
                  <a:lnTo>
                    <a:pt x="245935" y="121754"/>
                  </a:lnTo>
                  <a:lnTo>
                    <a:pt x="222694" y="114401"/>
                  </a:lnTo>
                  <a:lnTo>
                    <a:pt x="222694" y="106781"/>
                  </a:lnTo>
                  <a:lnTo>
                    <a:pt x="225742" y="102209"/>
                  </a:lnTo>
                  <a:lnTo>
                    <a:pt x="228790" y="96113"/>
                  </a:lnTo>
                  <a:lnTo>
                    <a:pt x="219646" y="91541"/>
                  </a:lnTo>
                  <a:lnTo>
                    <a:pt x="215074" y="97637"/>
                  </a:lnTo>
                  <a:lnTo>
                    <a:pt x="212026" y="105257"/>
                  </a:lnTo>
                  <a:lnTo>
                    <a:pt x="212026" y="117449"/>
                  </a:lnTo>
                  <a:lnTo>
                    <a:pt x="213550" y="120497"/>
                  </a:lnTo>
                  <a:lnTo>
                    <a:pt x="218122" y="125069"/>
                  </a:lnTo>
                  <a:lnTo>
                    <a:pt x="221170" y="128206"/>
                  </a:lnTo>
                  <a:lnTo>
                    <a:pt x="225742" y="129730"/>
                  </a:lnTo>
                  <a:lnTo>
                    <a:pt x="233362" y="131254"/>
                  </a:lnTo>
                  <a:lnTo>
                    <a:pt x="238480" y="131495"/>
                  </a:lnTo>
                  <a:lnTo>
                    <a:pt x="244602" y="132016"/>
                  </a:lnTo>
                  <a:lnTo>
                    <a:pt x="251574" y="132549"/>
                  </a:lnTo>
                  <a:lnTo>
                    <a:pt x="259270" y="132778"/>
                  </a:lnTo>
                  <a:lnTo>
                    <a:pt x="268998" y="132524"/>
                  </a:lnTo>
                  <a:lnTo>
                    <a:pt x="277609" y="131826"/>
                  </a:lnTo>
                  <a:lnTo>
                    <a:pt x="285064" y="130860"/>
                  </a:lnTo>
                  <a:lnTo>
                    <a:pt x="291363" y="129730"/>
                  </a:lnTo>
                  <a:lnTo>
                    <a:pt x="291363" y="122021"/>
                  </a:lnTo>
                  <a:lnTo>
                    <a:pt x="291363" y="120497"/>
                  </a:lnTo>
                  <a:close/>
                </a:path>
                <a:path w="813435" h="140970">
                  <a:moveTo>
                    <a:pt x="448437" y="128206"/>
                  </a:moveTo>
                  <a:lnTo>
                    <a:pt x="414820" y="105117"/>
                  </a:lnTo>
                  <a:lnTo>
                    <a:pt x="390829" y="73507"/>
                  </a:lnTo>
                  <a:lnTo>
                    <a:pt x="382905" y="48768"/>
                  </a:lnTo>
                  <a:lnTo>
                    <a:pt x="382905" y="7620"/>
                  </a:lnTo>
                  <a:lnTo>
                    <a:pt x="370624" y="7620"/>
                  </a:lnTo>
                  <a:lnTo>
                    <a:pt x="370624" y="47244"/>
                  </a:lnTo>
                  <a:lnTo>
                    <a:pt x="369519" y="58737"/>
                  </a:lnTo>
                  <a:lnTo>
                    <a:pt x="346519" y="103924"/>
                  </a:lnTo>
                  <a:lnTo>
                    <a:pt x="309664" y="129730"/>
                  </a:lnTo>
                  <a:lnTo>
                    <a:pt x="314236" y="137350"/>
                  </a:lnTo>
                  <a:lnTo>
                    <a:pt x="353860" y="111353"/>
                  </a:lnTo>
                  <a:lnTo>
                    <a:pt x="378244" y="68681"/>
                  </a:lnTo>
                  <a:lnTo>
                    <a:pt x="381368" y="78701"/>
                  </a:lnTo>
                  <a:lnTo>
                    <a:pt x="408241" y="115417"/>
                  </a:lnTo>
                  <a:lnTo>
                    <a:pt x="440817" y="137350"/>
                  </a:lnTo>
                  <a:lnTo>
                    <a:pt x="448437" y="128206"/>
                  </a:lnTo>
                  <a:close/>
                </a:path>
                <a:path w="813435" h="140970">
                  <a:moveTo>
                    <a:pt x="520153" y="79349"/>
                  </a:moveTo>
                  <a:lnTo>
                    <a:pt x="514464" y="74282"/>
                  </a:lnTo>
                  <a:lnTo>
                    <a:pt x="510565" y="70205"/>
                  </a:lnTo>
                  <a:lnTo>
                    <a:pt x="509104" y="68681"/>
                  </a:lnTo>
                  <a:lnTo>
                    <a:pt x="508914" y="68491"/>
                  </a:lnTo>
                  <a:lnTo>
                    <a:pt x="503656" y="62420"/>
                  </a:lnTo>
                  <a:lnTo>
                    <a:pt x="498817" y="56489"/>
                  </a:lnTo>
                  <a:lnTo>
                    <a:pt x="498817" y="44196"/>
                  </a:lnTo>
                  <a:lnTo>
                    <a:pt x="518629" y="44196"/>
                  </a:lnTo>
                  <a:lnTo>
                    <a:pt x="518629" y="35052"/>
                  </a:lnTo>
                  <a:lnTo>
                    <a:pt x="498817" y="35052"/>
                  </a:lnTo>
                  <a:lnTo>
                    <a:pt x="498817" y="4572"/>
                  </a:lnTo>
                  <a:lnTo>
                    <a:pt x="486625" y="4572"/>
                  </a:lnTo>
                  <a:lnTo>
                    <a:pt x="486625" y="35052"/>
                  </a:lnTo>
                  <a:lnTo>
                    <a:pt x="462153" y="35052"/>
                  </a:lnTo>
                  <a:lnTo>
                    <a:pt x="462153" y="44196"/>
                  </a:lnTo>
                  <a:lnTo>
                    <a:pt x="486625" y="44196"/>
                  </a:lnTo>
                  <a:lnTo>
                    <a:pt x="484009" y="51333"/>
                  </a:lnTo>
                  <a:lnTo>
                    <a:pt x="480834" y="58915"/>
                  </a:lnTo>
                  <a:lnTo>
                    <a:pt x="477113" y="66789"/>
                  </a:lnTo>
                  <a:lnTo>
                    <a:pt x="472821" y="74777"/>
                  </a:lnTo>
                  <a:lnTo>
                    <a:pt x="468274" y="83591"/>
                  </a:lnTo>
                  <a:lnTo>
                    <a:pt x="463867" y="91541"/>
                  </a:lnTo>
                  <a:lnTo>
                    <a:pt x="459752" y="98348"/>
                  </a:lnTo>
                  <a:lnTo>
                    <a:pt x="456057" y="103733"/>
                  </a:lnTo>
                  <a:lnTo>
                    <a:pt x="462153" y="111353"/>
                  </a:lnTo>
                  <a:lnTo>
                    <a:pt x="468744" y="101904"/>
                  </a:lnTo>
                  <a:lnTo>
                    <a:pt x="474929" y="91732"/>
                  </a:lnTo>
                  <a:lnTo>
                    <a:pt x="480834" y="80708"/>
                  </a:lnTo>
                  <a:lnTo>
                    <a:pt x="486625" y="68681"/>
                  </a:lnTo>
                  <a:lnTo>
                    <a:pt x="486625" y="140398"/>
                  </a:lnTo>
                  <a:lnTo>
                    <a:pt x="498817" y="140398"/>
                  </a:lnTo>
                  <a:lnTo>
                    <a:pt x="498817" y="70205"/>
                  </a:lnTo>
                  <a:lnTo>
                    <a:pt x="503389" y="77825"/>
                  </a:lnTo>
                  <a:lnTo>
                    <a:pt x="514057" y="88493"/>
                  </a:lnTo>
                  <a:lnTo>
                    <a:pt x="520153" y="79349"/>
                  </a:lnTo>
                  <a:close/>
                </a:path>
                <a:path w="813435" h="140970">
                  <a:moveTo>
                    <a:pt x="602551" y="35052"/>
                  </a:moveTo>
                  <a:lnTo>
                    <a:pt x="584161" y="35052"/>
                  </a:lnTo>
                  <a:lnTo>
                    <a:pt x="584161" y="4572"/>
                  </a:lnTo>
                  <a:lnTo>
                    <a:pt x="571969" y="4572"/>
                  </a:lnTo>
                  <a:lnTo>
                    <a:pt x="571969" y="35052"/>
                  </a:lnTo>
                  <a:lnTo>
                    <a:pt x="527773" y="35052"/>
                  </a:lnTo>
                  <a:lnTo>
                    <a:pt x="527773" y="44196"/>
                  </a:lnTo>
                  <a:lnTo>
                    <a:pt x="571969" y="44196"/>
                  </a:lnTo>
                  <a:lnTo>
                    <a:pt x="567690" y="52527"/>
                  </a:lnTo>
                  <a:lnTo>
                    <a:pt x="561682" y="61582"/>
                  </a:lnTo>
                  <a:lnTo>
                    <a:pt x="553974" y="71501"/>
                  </a:lnTo>
                  <a:lnTo>
                    <a:pt x="544537" y="82397"/>
                  </a:lnTo>
                  <a:lnTo>
                    <a:pt x="534809" y="93853"/>
                  </a:lnTo>
                  <a:lnTo>
                    <a:pt x="526059" y="103162"/>
                  </a:lnTo>
                  <a:lnTo>
                    <a:pt x="518185" y="110477"/>
                  </a:lnTo>
                  <a:lnTo>
                    <a:pt x="511009" y="115925"/>
                  </a:lnTo>
                  <a:lnTo>
                    <a:pt x="517105" y="123545"/>
                  </a:lnTo>
                  <a:lnTo>
                    <a:pt x="546061" y="97637"/>
                  </a:lnTo>
                  <a:lnTo>
                    <a:pt x="571969" y="65633"/>
                  </a:lnTo>
                  <a:lnTo>
                    <a:pt x="571969" y="126682"/>
                  </a:lnTo>
                  <a:lnTo>
                    <a:pt x="570445" y="128206"/>
                  </a:lnTo>
                  <a:lnTo>
                    <a:pt x="550633" y="128206"/>
                  </a:lnTo>
                  <a:lnTo>
                    <a:pt x="552157" y="138874"/>
                  </a:lnTo>
                  <a:lnTo>
                    <a:pt x="575017" y="138874"/>
                  </a:lnTo>
                  <a:lnTo>
                    <a:pt x="581113" y="135826"/>
                  </a:lnTo>
                  <a:lnTo>
                    <a:pt x="582637" y="132778"/>
                  </a:lnTo>
                  <a:lnTo>
                    <a:pt x="584161" y="131254"/>
                  </a:lnTo>
                  <a:lnTo>
                    <a:pt x="584161" y="65633"/>
                  </a:lnTo>
                  <a:lnTo>
                    <a:pt x="584161" y="44196"/>
                  </a:lnTo>
                  <a:lnTo>
                    <a:pt x="602551" y="44196"/>
                  </a:lnTo>
                  <a:lnTo>
                    <a:pt x="602551" y="35052"/>
                  </a:lnTo>
                  <a:close/>
                </a:path>
                <a:path w="813435" h="140970">
                  <a:moveTo>
                    <a:pt x="712381" y="28956"/>
                  </a:moveTo>
                  <a:lnTo>
                    <a:pt x="658939" y="28956"/>
                  </a:lnTo>
                  <a:lnTo>
                    <a:pt x="660463" y="21336"/>
                  </a:lnTo>
                  <a:lnTo>
                    <a:pt x="660463" y="9144"/>
                  </a:lnTo>
                  <a:lnTo>
                    <a:pt x="648271" y="9144"/>
                  </a:lnTo>
                  <a:lnTo>
                    <a:pt x="648271" y="22860"/>
                  </a:lnTo>
                  <a:lnTo>
                    <a:pt x="646747" y="28956"/>
                  </a:lnTo>
                  <a:lnTo>
                    <a:pt x="619315" y="28956"/>
                  </a:lnTo>
                  <a:lnTo>
                    <a:pt x="619315" y="38100"/>
                  </a:lnTo>
                  <a:lnTo>
                    <a:pt x="646747" y="38100"/>
                  </a:lnTo>
                  <a:lnTo>
                    <a:pt x="645299" y="50698"/>
                  </a:lnTo>
                  <a:lnTo>
                    <a:pt x="636079" y="88493"/>
                  </a:lnTo>
                  <a:lnTo>
                    <a:pt x="616267" y="129730"/>
                  </a:lnTo>
                  <a:lnTo>
                    <a:pt x="625411" y="135826"/>
                  </a:lnTo>
                  <a:lnTo>
                    <a:pt x="630859" y="128955"/>
                  </a:lnTo>
                  <a:lnTo>
                    <a:pt x="635889" y="119786"/>
                  </a:lnTo>
                  <a:lnTo>
                    <a:pt x="640626" y="108318"/>
                  </a:lnTo>
                  <a:lnTo>
                    <a:pt x="645223" y="94589"/>
                  </a:lnTo>
                  <a:lnTo>
                    <a:pt x="650151" y="80848"/>
                  </a:lnTo>
                  <a:lnTo>
                    <a:pt x="653796" y="66954"/>
                  </a:lnTo>
                  <a:lnTo>
                    <a:pt x="656577" y="52768"/>
                  </a:lnTo>
                  <a:lnTo>
                    <a:pt x="658939" y="38100"/>
                  </a:lnTo>
                  <a:lnTo>
                    <a:pt x="712381" y="38100"/>
                  </a:lnTo>
                  <a:lnTo>
                    <a:pt x="712381" y="28956"/>
                  </a:lnTo>
                  <a:close/>
                </a:path>
                <a:path w="813435" h="140970">
                  <a:moveTo>
                    <a:pt x="727621" y="25908"/>
                  </a:moveTo>
                  <a:lnTo>
                    <a:pt x="723049" y="18288"/>
                  </a:lnTo>
                  <a:lnTo>
                    <a:pt x="720001" y="10668"/>
                  </a:lnTo>
                  <a:lnTo>
                    <a:pt x="715429" y="4572"/>
                  </a:lnTo>
                  <a:lnTo>
                    <a:pt x="707809" y="7620"/>
                  </a:lnTo>
                  <a:lnTo>
                    <a:pt x="710857" y="13716"/>
                  </a:lnTo>
                  <a:lnTo>
                    <a:pt x="715429" y="21336"/>
                  </a:lnTo>
                  <a:lnTo>
                    <a:pt x="718477" y="28956"/>
                  </a:lnTo>
                  <a:lnTo>
                    <a:pt x="727621" y="25908"/>
                  </a:lnTo>
                  <a:close/>
                </a:path>
                <a:path w="813435" h="140970">
                  <a:moveTo>
                    <a:pt x="744385" y="53340"/>
                  </a:moveTo>
                  <a:lnTo>
                    <a:pt x="742861" y="53340"/>
                  </a:lnTo>
                  <a:lnTo>
                    <a:pt x="739813" y="51816"/>
                  </a:lnTo>
                  <a:lnTo>
                    <a:pt x="736765" y="51816"/>
                  </a:lnTo>
                  <a:lnTo>
                    <a:pt x="722134" y="52082"/>
                  </a:lnTo>
                  <a:lnTo>
                    <a:pt x="707796" y="52768"/>
                  </a:lnTo>
                  <a:lnTo>
                    <a:pt x="678751" y="54864"/>
                  </a:lnTo>
                  <a:lnTo>
                    <a:pt x="678751" y="65633"/>
                  </a:lnTo>
                  <a:lnTo>
                    <a:pt x="709701" y="63538"/>
                  </a:lnTo>
                  <a:lnTo>
                    <a:pt x="724281" y="62852"/>
                  </a:lnTo>
                  <a:lnTo>
                    <a:pt x="738289" y="62585"/>
                  </a:lnTo>
                  <a:lnTo>
                    <a:pt x="744385" y="62585"/>
                  </a:lnTo>
                  <a:lnTo>
                    <a:pt x="744385" y="53340"/>
                  </a:lnTo>
                  <a:close/>
                </a:path>
                <a:path w="813435" h="140970">
                  <a:moveTo>
                    <a:pt x="748957" y="120497"/>
                  </a:moveTo>
                  <a:lnTo>
                    <a:pt x="740714" y="121373"/>
                  </a:lnTo>
                  <a:lnTo>
                    <a:pt x="732193" y="121831"/>
                  </a:lnTo>
                  <a:lnTo>
                    <a:pt x="723658" y="121996"/>
                  </a:lnTo>
                  <a:lnTo>
                    <a:pt x="715429" y="122021"/>
                  </a:lnTo>
                  <a:lnTo>
                    <a:pt x="704240" y="121754"/>
                  </a:lnTo>
                  <a:lnTo>
                    <a:pt x="695756" y="121069"/>
                  </a:lnTo>
                  <a:lnTo>
                    <a:pt x="689838" y="120091"/>
                  </a:lnTo>
                  <a:lnTo>
                    <a:pt x="686371" y="118973"/>
                  </a:lnTo>
                  <a:lnTo>
                    <a:pt x="683323" y="115925"/>
                  </a:lnTo>
                  <a:lnTo>
                    <a:pt x="680275" y="114401"/>
                  </a:lnTo>
                  <a:lnTo>
                    <a:pt x="681799" y="111353"/>
                  </a:lnTo>
                  <a:lnTo>
                    <a:pt x="681799" y="106781"/>
                  </a:lnTo>
                  <a:lnTo>
                    <a:pt x="683323" y="102209"/>
                  </a:lnTo>
                  <a:lnTo>
                    <a:pt x="686371" y="96113"/>
                  </a:lnTo>
                  <a:lnTo>
                    <a:pt x="678751" y="91541"/>
                  </a:lnTo>
                  <a:lnTo>
                    <a:pt x="672655" y="97637"/>
                  </a:lnTo>
                  <a:lnTo>
                    <a:pt x="669607" y="105257"/>
                  </a:lnTo>
                  <a:lnTo>
                    <a:pt x="669607" y="117449"/>
                  </a:lnTo>
                  <a:lnTo>
                    <a:pt x="671131" y="120497"/>
                  </a:lnTo>
                  <a:lnTo>
                    <a:pt x="675703" y="125069"/>
                  </a:lnTo>
                  <a:lnTo>
                    <a:pt x="678751" y="128206"/>
                  </a:lnTo>
                  <a:lnTo>
                    <a:pt x="683323" y="129730"/>
                  </a:lnTo>
                  <a:lnTo>
                    <a:pt x="690943" y="131254"/>
                  </a:lnTo>
                  <a:lnTo>
                    <a:pt x="696112" y="131495"/>
                  </a:lnTo>
                  <a:lnTo>
                    <a:pt x="702271" y="132016"/>
                  </a:lnTo>
                  <a:lnTo>
                    <a:pt x="709256" y="132549"/>
                  </a:lnTo>
                  <a:lnTo>
                    <a:pt x="716953" y="132778"/>
                  </a:lnTo>
                  <a:lnTo>
                    <a:pt x="726668" y="132524"/>
                  </a:lnTo>
                  <a:lnTo>
                    <a:pt x="735241" y="131826"/>
                  </a:lnTo>
                  <a:lnTo>
                    <a:pt x="742670" y="130860"/>
                  </a:lnTo>
                  <a:lnTo>
                    <a:pt x="748957" y="129730"/>
                  </a:lnTo>
                  <a:lnTo>
                    <a:pt x="748957" y="122021"/>
                  </a:lnTo>
                  <a:lnTo>
                    <a:pt x="748957" y="120497"/>
                  </a:lnTo>
                  <a:close/>
                </a:path>
                <a:path w="813435" h="140970">
                  <a:moveTo>
                    <a:pt x="748957" y="21336"/>
                  </a:moveTo>
                  <a:lnTo>
                    <a:pt x="744385" y="12192"/>
                  </a:lnTo>
                  <a:lnTo>
                    <a:pt x="741337" y="4572"/>
                  </a:lnTo>
                  <a:lnTo>
                    <a:pt x="736765" y="0"/>
                  </a:lnTo>
                  <a:lnTo>
                    <a:pt x="729145" y="3048"/>
                  </a:lnTo>
                  <a:lnTo>
                    <a:pt x="733717" y="9144"/>
                  </a:lnTo>
                  <a:lnTo>
                    <a:pt x="739813" y="24384"/>
                  </a:lnTo>
                  <a:lnTo>
                    <a:pt x="748957" y="21336"/>
                  </a:lnTo>
                  <a:close/>
                </a:path>
                <a:path w="813435" h="140970">
                  <a:moveTo>
                    <a:pt x="813054" y="111353"/>
                  </a:moveTo>
                  <a:lnTo>
                    <a:pt x="810006" y="106781"/>
                  </a:lnTo>
                  <a:lnTo>
                    <a:pt x="808482" y="105257"/>
                  </a:lnTo>
                  <a:lnTo>
                    <a:pt x="803910" y="100685"/>
                  </a:lnTo>
                  <a:lnTo>
                    <a:pt x="803910" y="114401"/>
                  </a:lnTo>
                  <a:lnTo>
                    <a:pt x="803910" y="120497"/>
                  </a:lnTo>
                  <a:lnTo>
                    <a:pt x="802386" y="123545"/>
                  </a:lnTo>
                  <a:lnTo>
                    <a:pt x="800862" y="125069"/>
                  </a:lnTo>
                  <a:lnTo>
                    <a:pt x="797814" y="126682"/>
                  </a:lnTo>
                  <a:lnTo>
                    <a:pt x="794677" y="128206"/>
                  </a:lnTo>
                  <a:lnTo>
                    <a:pt x="788581" y="128206"/>
                  </a:lnTo>
                  <a:lnTo>
                    <a:pt x="787057" y="126682"/>
                  </a:lnTo>
                  <a:lnTo>
                    <a:pt x="784009" y="125069"/>
                  </a:lnTo>
                  <a:lnTo>
                    <a:pt x="782485" y="123545"/>
                  </a:lnTo>
                  <a:lnTo>
                    <a:pt x="780961" y="120497"/>
                  </a:lnTo>
                  <a:lnTo>
                    <a:pt x="780961" y="114401"/>
                  </a:lnTo>
                  <a:lnTo>
                    <a:pt x="784009" y="108305"/>
                  </a:lnTo>
                  <a:lnTo>
                    <a:pt x="787057" y="106781"/>
                  </a:lnTo>
                  <a:lnTo>
                    <a:pt x="788581" y="105257"/>
                  </a:lnTo>
                  <a:lnTo>
                    <a:pt x="794677" y="105257"/>
                  </a:lnTo>
                  <a:lnTo>
                    <a:pt x="797814" y="106781"/>
                  </a:lnTo>
                  <a:lnTo>
                    <a:pt x="800862" y="108305"/>
                  </a:lnTo>
                  <a:lnTo>
                    <a:pt x="803910" y="114401"/>
                  </a:lnTo>
                  <a:lnTo>
                    <a:pt x="803910" y="100685"/>
                  </a:lnTo>
                  <a:lnTo>
                    <a:pt x="802386" y="99161"/>
                  </a:lnTo>
                  <a:lnTo>
                    <a:pt x="797814" y="97637"/>
                  </a:lnTo>
                  <a:lnTo>
                    <a:pt x="787057" y="97637"/>
                  </a:lnTo>
                  <a:lnTo>
                    <a:pt x="782485" y="99161"/>
                  </a:lnTo>
                  <a:lnTo>
                    <a:pt x="777913" y="103733"/>
                  </a:lnTo>
                  <a:lnTo>
                    <a:pt x="773341" y="106781"/>
                  </a:lnTo>
                  <a:lnTo>
                    <a:pt x="771817" y="111353"/>
                  </a:lnTo>
                  <a:lnTo>
                    <a:pt x="771817" y="122021"/>
                  </a:lnTo>
                  <a:lnTo>
                    <a:pt x="774865" y="126682"/>
                  </a:lnTo>
                  <a:lnTo>
                    <a:pt x="777913" y="131254"/>
                  </a:lnTo>
                  <a:lnTo>
                    <a:pt x="787057" y="137350"/>
                  </a:lnTo>
                  <a:lnTo>
                    <a:pt x="797814" y="137350"/>
                  </a:lnTo>
                  <a:lnTo>
                    <a:pt x="806958" y="131254"/>
                  </a:lnTo>
                  <a:lnTo>
                    <a:pt x="808990" y="128206"/>
                  </a:lnTo>
                  <a:lnTo>
                    <a:pt x="810006" y="126682"/>
                  </a:lnTo>
                  <a:lnTo>
                    <a:pt x="813054" y="122021"/>
                  </a:lnTo>
                  <a:lnTo>
                    <a:pt x="813054" y="11135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5" name="object 75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2048541" y="5940647"/>
              <a:ext cx="1577244" cy="137350"/>
            </a:xfrm>
            <a:prstGeom prst="rect">
              <a:avLst/>
            </a:prstGeom>
          </p:spPr>
        </p:pic>
        <p:sp>
          <p:nvSpPr>
            <p:cNvPr id="76" name="object 76"/>
            <p:cNvSpPr/>
            <p:nvPr/>
          </p:nvSpPr>
          <p:spPr>
            <a:xfrm>
              <a:off x="5356860" y="4875276"/>
              <a:ext cx="4780915" cy="1976755"/>
            </a:xfrm>
            <a:custGeom>
              <a:avLst/>
              <a:gdLst/>
              <a:ahLst/>
              <a:cxnLst/>
              <a:rect l="l" t="t" r="r" b="b"/>
              <a:pathLst>
                <a:path w="4780915" h="1976754">
                  <a:moveTo>
                    <a:pt x="2175497" y="84112"/>
                  </a:moveTo>
                  <a:lnTo>
                    <a:pt x="2149589" y="52641"/>
                  </a:lnTo>
                  <a:lnTo>
                    <a:pt x="2149589" y="79540"/>
                  </a:lnTo>
                  <a:lnTo>
                    <a:pt x="2149589" y="91732"/>
                  </a:lnTo>
                  <a:lnTo>
                    <a:pt x="2148065" y="97828"/>
                  </a:lnTo>
                  <a:lnTo>
                    <a:pt x="2143404" y="100876"/>
                  </a:lnTo>
                  <a:lnTo>
                    <a:pt x="2140356" y="103924"/>
                  </a:lnTo>
                  <a:lnTo>
                    <a:pt x="2131212" y="105448"/>
                  </a:lnTo>
                  <a:lnTo>
                    <a:pt x="2112924" y="105448"/>
                  </a:lnTo>
                  <a:lnTo>
                    <a:pt x="2112924" y="67348"/>
                  </a:lnTo>
                  <a:lnTo>
                    <a:pt x="2132736" y="67348"/>
                  </a:lnTo>
                  <a:lnTo>
                    <a:pt x="2140356" y="68872"/>
                  </a:lnTo>
                  <a:lnTo>
                    <a:pt x="2143404" y="71920"/>
                  </a:lnTo>
                  <a:lnTo>
                    <a:pt x="2148065" y="74968"/>
                  </a:lnTo>
                  <a:lnTo>
                    <a:pt x="2149589" y="79540"/>
                  </a:lnTo>
                  <a:lnTo>
                    <a:pt x="2149589" y="52641"/>
                  </a:lnTo>
                  <a:lnTo>
                    <a:pt x="2140940" y="51054"/>
                  </a:lnTo>
                  <a:lnTo>
                    <a:pt x="2131212" y="50495"/>
                  </a:lnTo>
                  <a:lnTo>
                    <a:pt x="2088540" y="50495"/>
                  </a:lnTo>
                  <a:lnTo>
                    <a:pt x="2088540" y="161937"/>
                  </a:lnTo>
                  <a:lnTo>
                    <a:pt x="2112924" y="161937"/>
                  </a:lnTo>
                  <a:lnTo>
                    <a:pt x="2112924" y="123837"/>
                  </a:lnTo>
                  <a:lnTo>
                    <a:pt x="2129688" y="123837"/>
                  </a:lnTo>
                  <a:lnTo>
                    <a:pt x="2168436" y="107683"/>
                  </a:lnTo>
                  <a:lnTo>
                    <a:pt x="2174671" y="92925"/>
                  </a:lnTo>
                  <a:lnTo>
                    <a:pt x="2175497" y="84112"/>
                  </a:lnTo>
                  <a:close/>
                </a:path>
                <a:path w="4780915" h="1976754">
                  <a:moveTo>
                    <a:pt x="2248649" y="76492"/>
                  </a:moveTo>
                  <a:lnTo>
                    <a:pt x="2247125" y="74968"/>
                  </a:lnTo>
                  <a:lnTo>
                    <a:pt x="2239505" y="74968"/>
                  </a:lnTo>
                  <a:lnTo>
                    <a:pt x="2234933" y="76492"/>
                  </a:lnTo>
                  <a:lnTo>
                    <a:pt x="2230361" y="79540"/>
                  </a:lnTo>
                  <a:lnTo>
                    <a:pt x="2225789" y="81064"/>
                  </a:lnTo>
                  <a:lnTo>
                    <a:pt x="2221217" y="85636"/>
                  </a:lnTo>
                  <a:lnTo>
                    <a:pt x="2213597" y="91732"/>
                  </a:lnTo>
                  <a:lnTo>
                    <a:pt x="2213597" y="76492"/>
                  </a:lnTo>
                  <a:lnTo>
                    <a:pt x="2190737" y="76492"/>
                  </a:lnTo>
                  <a:lnTo>
                    <a:pt x="2190737" y="161937"/>
                  </a:lnTo>
                  <a:lnTo>
                    <a:pt x="2213597" y="161937"/>
                  </a:lnTo>
                  <a:lnTo>
                    <a:pt x="2213597" y="102400"/>
                  </a:lnTo>
                  <a:lnTo>
                    <a:pt x="2221217" y="99352"/>
                  </a:lnTo>
                  <a:lnTo>
                    <a:pt x="2227313" y="97828"/>
                  </a:lnTo>
                  <a:lnTo>
                    <a:pt x="2245601" y="97828"/>
                  </a:lnTo>
                  <a:lnTo>
                    <a:pt x="2248649" y="99352"/>
                  </a:lnTo>
                  <a:lnTo>
                    <a:pt x="2248649" y="76492"/>
                  </a:lnTo>
                  <a:close/>
                </a:path>
                <a:path w="4780915" h="1976754">
                  <a:moveTo>
                    <a:pt x="2334095" y="119265"/>
                  </a:moveTo>
                  <a:lnTo>
                    <a:pt x="2334069" y="93179"/>
                  </a:lnTo>
                  <a:lnTo>
                    <a:pt x="2332266" y="88684"/>
                  </a:lnTo>
                  <a:lnTo>
                    <a:pt x="2331047" y="85636"/>
                  </a:lnTo>
                  <a:lnTo>
                    <a:pt x="2292947" y="73444"/>
                  </a:lnTo>
                  <a:lnTo>
                    <a:pt x="2285161" y="73736"/>
                  </a:lnTo>
                  <a:lnTo>
                    <a:pt x="2277516" y="74587"/>
                  </a:lnTo>
                  <a:lnTo>
                    <a:pt x="2269591" y="76022"/>
                  </a:lnTo>
                  <a:lnTo>
                    <a:pt x="2260943" y="78016"/>
                  </a:lnTo>
                  <a:lnTo>
                    <a:pt x="2260943" y="96304"/>
                  </a:lnTo>
                  <a:lnTo>
                    <a:pt x="2262467" y="96304"/>
                  </a:lnTo>
                  <a:lnTo>
                    <a:pt x="2269921" y="93179"/>
                  </a:lnTo>
                  <a:lnTo>
                    <a:pt x="2276373" y="90779"/>
                  </a:lnTo>
                  <a:lnTo>
                    <a:pt x="2281974" y="89230"/>
                  </a:lnTo>
                  <a:lnTo>
                    <a:pt x="2286851" y="88684"/>
                  </a:lnTo>
                  <a:lnTo>
                    <a:pt x="2295995" y="88684"/>
                  </a:lnTo>
                  <a:lnTo>
                    <a:pt x="2302091" y="90208"/>
                  </a:lnTo>
                  <a:lnTo>
                    <a:pt x="2305139" y="93256"/>
                  </a:lnTo>
                  <a:lnTo>
                    <a:pt x="2309711" y="94780"/>
                  </a:lnTo>
                  <a:lnTo>
                    <a:pt x="2311235" y="99352"/>
                  </a:lnTo>
                  <a:lnTo>
                    <a:pt x="2311235" y="106972"/>
                  </a:lnTo>
                  <a:lnTo>
                    <a:pt x="2311235" y="119265"/>
                  </a:lnTo>
                  <a:lnTo>
                    <a:pt x="2311235" y="140601"/>
                  </a:lnTo>
                  <a:lnTo>
                    <a:pt x="2305139" y="146697"/>
                  </a:lnTo>
                  <a:lnTo>
                    <a:pt x="2299043" y="149745"/>
                  </a:lnTo>
                  <a:lnTo>
                    <a:pt x="2288375" y="149745"/>
                  </a:lnTo>
                  <a:lnTo>
                    <a:pt x="2283803" y="148221"/>
                  </a:lnTo>
                  <a:lnTo>
                    <a:pt x="2277707" y="145173"/>
                  </a:lnTo>
                  <a:lnTo>
                    <a:pt x="2277707" y="131457"/>
                  </a:lnTo>
                  <a:lnTo>
                    <a:pt x="2311235" y="119265"/>
                  </a:lnTo>
                  <a:lnTo>
                    <a:pt x="2311235" y="106972"/>
                  </a:lnTo>
                  <a:lnTo>
                    <a:pt x="2271801" y="113017"/>
                  </a:lnTo>
                  <a:lnTo>
                    <a:pt x="2253323" y="139077"/>
                  </a:lnTo>
                  <a:lnTo>
                    <a:pt x="2253323" y="146697"/>
                  </a:lnTo>
                  <a:lnTo>
                    <a:pt x="2256371" y="152793"/>
                  </a:lnTo>
                  <a:lnTo>
                    <a:pt x="2265515" y="161937"/>
                  </a:lnTo>
                  <a:lnTo>
                    <a:pt x="2273135" y="164985"/>
                  </a:lnTo>
                  <a:lnTo>
                    <a:pt x="2285327" y="164985"/>
                  </a:lnTo>
                  <a:lnTo>
                    <a:pt x="2294471" y="161937"/>
                  </a:lnTo>
                  <a:lnTo>
                    <a:pt x="2303615" y="157365"/>
                  </a:lnTo>
                  <a:lnTo>
                    <a:pt x="2311235" y="151269"/>
                  </a:lnTo>
                  <a:lnTo>
                    <a:pt x="2311235" y="161937"/>
                  </a:lnTo>
                  <a:lnTo>
                    <a:pt x="2334095" y="161937"/>
                  </a:lnTo>
                  <a:lnTo>
                    <a:pt x="2334095" y="151269"/>
                  </a:lnTo>
                  <a:lnTo>
                    <a:pt x="2334095" y="149745"/>
                  </a:lnTo>
                  <a:lnTo>
                    <a:pt x="2334095" y="119265"/>
                  </a:lnTo>
                  <a:close/>
                </a:path>
                <a:path w="4780915" h="1976754">
                  <a:moveTo>
                    <a:pt x="2424112" y="79540"/>
                  </a:moveTo>
                  <a:lnTo>
                    <a:pt x="2417254" y="77304"/>
                  </a:lnTo>
                  <a:lnTo>
                    <a:pt x="2410396" y="75349"/>
                  </a:lnTo>
                  <a:lnTo>
                    <a:pt x="2403538" y="73964"/>
                  </a:lnTo>
                  <a:lnTo>
                    <a:pt x="2396680" y="73444"/>
                  </a:lnTo>
                  <a:lnTo>
                    <a:pt x="2386723" y="74282"/>
                  </a:lnTo>
                  <a:lnTo>
                    <a:pt x="2352814" y="100126"/>
                  </a:lnTo>
                  <a:lnTo>
                    <a:pt x="2349335" y="119253"/>
                  </a:lnTo>
                  <a:lnTo>
                    <a:pt x="2350211" y="129857"/>
                  </a:lnTo>
                  <a:lnTo>
                    <a:pt x="2377821" y="161734"/>
                  </a:lnTo>
                  <a:lnTo>
                    <a:pt x="2398204" y="164973"/>
                  </a:lnTo>
                  <a:lnTo>
                    <a:pt x="2404173" y="164426"/>
                  </a:lnTo>
                  <a:lnTo>
                    <a:pt x="2410587" y="162877"/>
                  </a:lnTo>
                  <a:lnTo>
                    <a:pt x="2417267" y="160477"/>
                  </a:lnTo>
                  <a:lnTo>
                    <a:pt x="2424112" y="157353"/>
                  </a:lnTo>
                  <a:lnTo>
                    <a:pt x="2424112" y="137541"/>
                  </a:lnTo>
                  <a:lnTo>
                    <a:pt x="2422588" y="137541"/>
                  </a:lnTo>
                  <a:lnTo>
                    <a:pt x="2416632" y="142430"/>
                  </a:lnTo>
                  <a:lnTo>
                    <a:pt x="2410396" y="145732"/>
                  </a:lnTo>
                  <a:lnTo>
                    <a:pt x="2404148" y="147624"/>
                  </a:lnTo>
                  <a:lnTo>
                    <a:pt x="2398204" y="148209"/>
                  </a:lnTo>
                  <a:lnTo>
                    <a:pt x="2390584" y="148209"/>
                  </a:lnTo>
                  <a:lnTo>
                    <a:pt x="2384488" y="145161"/>
                  </a:lnTo>
                  <a:lnTo>
                    <a:pt x="2375344" y="136017"/>
                  </a:lnTo>
                  <a:lnTo>
                    <a:pt x="2373820" y="128397"/>
                  </a:lnTo>
                  <a:lnTo>
                    <a:pt x="2373820" y="110020"/>
                  </a:lnTo>
                  <a:lnTo>
                    <a:pt x="2375344" y="102400"/>
                  </a:lnTo>
                  <a:lnTo>
                    <a:pt x="2379916" y="97828"/>
                  </a:lnTo>
                  <a:lnTo>
                    <a:pt x="2384488" y="91732"/>
                  </a:lnTo>
                  <a:lnTo>
                    <a:pt x="2390584" y="90208"/>
                  </a:lnTo>
                  <a:lnTo>
                    <a:pt x="2398204" y="90208"/>
                  </a:lnTo>
                  <a:lnTo>
                    <a:pt x="2404148" y="90805"/>
                  </a:lnTo>
                  <a:lnTo>
                    <a:pt x="2410396" y="92684"/>
                  </a:lnTo>
                  <a:lnTo>
                    <a:pt x="2416632" y="95999"/>
                  </a:lnTo>
                  <a:lnTo>
                    <a:pt x="2422588" y="100876"/>
                  </a:lnTo>
                  <a:lnTo>
                    <a:pt x="2424112" y="100876"/>
                  </a:lnTo>
                  <a:lnTo>
                    <a:pt x="2424112" y="79540"/>
                  </a:lnTo>
                  <a:close/>
                </a:path>
                <a:path w="4780915" h="1976754">
                  <a:moveTo>
                    <a:pt x="2491257" y="76492"/>
                  </a:moveTo>
                  <a:lnTo>
                    <a:pt x="2463825" y="76492"/>
                  </a:lnTo>
                  <a:lnTo>
                    <a:pt x="2463825" y="52108"/>
                  </a:lnTo>
                  <a:lnTo>
                    <a:pt x="2440876" y="52108"/>
                  </a:lnTo>
                  <a:lnTo>
                    <a:pt x="2440876" y="76492"/>
                  </a:lnTo>
                  <a:lnTo>
                    <a:pt x="2430208" y="76492"/>
                  </a:lnTo>
                  <a:lnTo>
                    <a:pt x="2430208" y="91732"/>
                  </a:lnTo>
                  <a:lnTo>
                    <a:pt x="2440876" y="91732"/>
                  </a:lnTo>
                  <a:lnTo>
                    <a:pt x="2440876" y="145173"/>
                  </a:lnTo>
                  <a:lnTo>
                    <a:pt x="2443924" y="152793"/>
                  </a:lnTo>
                  <a:lnTo>
                    <a:pt x="2453068" y="161937"/>
                  </a:lnTo>
                  <a:lnTo>
                    <a:pt x="2460777" y="163461"/>
                  </a:lnTo>
                  <a:lnTo>
                    <a:pt x="2485161" y="163461"/>
                  </a:lnTo>
                  <a:lnTo>
                    <a:pt x="2491257" y="161937"/>
                  </a:lnTo>
                  <a:lnTo>
                    <a:pt x="2491257" y="146697"/>
                  </a:lnTo>
                  <a:lnTo>
                    <a:pt x="2489733" y="146697"/>
                  </a:lnTo>
                  <a:lnTo>
                    <a:pt x="2486685" y="148221"/>
                  </a:lnTo>
                  <a:lnTo>
                    <a:pt x="2474493" y="148221"/>
                  </a:lnTo>
                  <a:lnTo>
                    <a:pt x="2469921" y="146697"/>
                  </a:lnTo>
                  <a:lnTo>
                    <a:pt x="2465349" y="142125"/>
                  </a:lnTo>
                  <a:lnTo>
                    <a:pt x="2463825" y="136029"/>
                  </a:lnTo>
                  <a:lnTo>
                    <a:pt x="2463825" y="91732"/>
                  </a:lnTo>
                  <a:lnTo>
                    <a:pt x="2491257" y="91732"/>
                  </a:lnTo>
                  <a:lnTo>
                    <a:pt x="2491257" y="76492"/>
                  </a:lnTo>
                  <a:close/>
                </a:path>
                <a:path w="4780915" h="1976754">
                  <a:moveTo>
                    <a:pt x="2527833" y="76492"/>
                  </a:moveTo>
                  <a:lnTo>
                    <a:pt x="2504973" y="76492"/>
                  </a:lnTo>
                  <a:lnTo>
                    <a:pt x="2504973" y="161925"/>
                  </a:lnTo>
                  <a:lnTo>
                    <a:pt x="2527833" y="161925"/>
                  </a:lnTo>
                  <a:lnTo>
                    <a:pt x="2527833" y="76492"/>
                  </a:lnTo>
                  <a:close/>
                </a:path>
                <a:path w="4780915" h="1976754">
                  <a:moveTo>
                    <a:pt x="2527833" y="44488"/>
                  </a:moveTo>
                  <a:lnTo>
                    <a:pt x="2503449" y="44488"/>
                  </a:lnTo>
                  <a:lnTo>
                    <a:pt x="2503449" y="65824"/>
                  </a:lnTo>
                  <a:lnTo>
                    <a:pt x="2527833" y="65824"/>
                  </a:lnTo>
                  <a:lnTo>
                    <a:pt x="2527833" y="44488"/>
                  </a:lnTo>
                  <a:close/>
                </a:path>
                <a:path w="4780915" h="1976754">
                  <a:moveTo>
                    <a:pt x="2619375" y="79540"/>
                  </a:moveTo>
                  <a:lnTo>
                    <a:pt x="2612517" y="77304"/>
                  </a:lnTo>
                  <a:lnTo>
                    <a:pt x="2605659" y="75349"/>
                  </a:lnTo>
                  <a:lnTo>
                    <a:pt x="2598801" y="73964"/>
                  </a:lnTo>
                  <a:lnTo>
                    <a:pt x="2591943" y="73444"/>
                  </a:lnTo>
                  <a:lnTo>
                    <a:pt x="2581960" y="74282"/>
                  </a:lnTo>
                  <a:lnTo>
                    <a:pt x="2547836" y="100126"/>
                  </a:lnTo>
                  <a:lnTo>
                    <a:pt x="2544597" y="119253"/>
                  </a:lnTo>
                  <a:lnTo>
                    <a:pt x="2545435" y="129857"/>
                  </a:lnTo>
                  <a:lnTo>
                    <a:pt x="2572880" y="161734"/>
                  </a:lnTo>
                  <a:lnTo>
                    <a:pt x="2593467" y="164973"/>
                  </a:lnTo>
                  <a:lnTo>
                    <a:pt x="2599220" y="164426"/>
                  </a:lnTo>
                  <a:lnTo>
                    <a:pt x="2605278" y="162877"/>
                  </a:lnTo>
                  <a:lnTo>
                    <a:pt x="2611894" y="160477"/>
                  </a:lnTo>
                  <a:lnTo>
                    <a:pt x="2619375" y="157353"/>
                  </a:lnTo>
                  <a:lnTo>
                    <a:pt x="2619375" y="137541"/>
                  </a:lnTo>
                  <a:lnTo>
                    <a:pt x="2617851" y="137541"/>
                  </a:lnTo>
                  <a:lnTo>
                    <a:pt x="2611894" y="142430"/>
                  </a:lnTo>
                  <a:lnTo>
                    <a:pt x="2605659" y="145732"/>
                  </a:lnTo>
                  <a:lnTo>
                    <a:pt x="2599410" y="147624"/>
                  </a:lnTo>
                  <a:lnTo>
                    <a:pt x="2593467" y="148209"/>
                  </a:lnTo>
                  <a:lnTo>
                    <a:pt x="2585847" y="148209"/>
                  </a:lnTo>
                  <a:lnTo>
                    <a:pt x="2579751" y="145161"/>
                  </a:lnTo>
                  <a:lnTo>
                    <a:pt x="2570607" y="136017"/>
                  </a:lnTo>
                  <a:lnTo>
                    <a:pt x="2569083" y="128397"/>
                  </a:lnTo>
                  <a:lnTo>
                    <a:pt x="2569083" y="110020"/>
                  </a:lnTo>
                  <a:lnTo>
                    <a:pt x="2570607" y="102400"/>
                  </a:lnTo>
                  <a:lnTo>
                    <a:pt x="2575179" y="97828"/>
                  </a:lnTo>
                  <a:lnTo>
                    <a:pt x="2579751" y="91732"/>
                  </a:lnTo>
                  <a:lnTo>
                    <a:pt x="2585847" y="90208"/>
                  </a:lnTo>
                  <a:lnTo>
                    <a:pt x="2593467" y="90208"/>
                  </a:lnTo>
                  <a:lnTo>
                    <a:pt x="2599194" y="90805"/>
                  </a:lnTo>
                  <a:lnTo>
                    <a:pt x="2605087" y="92684"/>
                  </a:lnTo>
                  <a:lnTo>
                    <a:pt x="2611247" y="95999"/>
                  </a:lnTo>
                  <a:lnTo>
                    <a:pt x="2617851" y="100876"/>
                  </a:lnTo>
                  <a:lnTo>
                    <a:pt x="2619375" y="100876"/>
                  </a:lnTo>
                  <a:lnTo>
                    <a:pt x="2619375" y="79540"/>
                  </a:lnTo>
                  <a:close/>
                </a:path>
                <a:path w="4780915" h="1976754">
                  <a:moveTo>
                    <a:pt x="2712428" y="114681"/>
                  </a:moveTo>
                  <a:lnTo>
                    <a:pt x="2689847" y="76022"/>
                  </a:lnTo>
                  <a:lnTo>
                    <a:pt x="2689466" y="75971"/>
                  </a:lnTo>
                  <a:lnTo>
                    <a:pt x="2689466" y="110020"/>
                  </a:lnTo>
                  <a:lnTo>
                    <a:pt x="2651366" y="110020"/>
                  </a:lnTo>
                  <a:lnTo>
                    <a:pt x="2652750" y="100012"/>
                  </a:lnTo>
                  <a:lnTo>
                    <a:pt x="2656700" y="92875"/>
                  </a:lnTo>
                  <a:lnTo>
                    <a:pt x="2662948" y="88582"/>
                  </a:lnTo>
                  <a:lnTo>
                    <a:pt x="2671178" y="87160"/>
                  </a:lnTo>
                  <a:lnTo>
                    <a:pt x="2679179" y="88582"/>
                  </a:lnTo>
                  <a:lnTo>
                    <a:pt x="2684894" y="92875"/>
                  </a:lnTo>
                  <a:lnTo>
                    <a:pt x="2688323" y="100012"/>
                  </a:lnTo>
                  <a:lnTo>
                    <a:pt x="2689466" y="110020"/>
                  </a:lnTo>
                  <a:lnTo>
                    <a:pt x="2689466" y="75971"/>
                  </a:lnTo>
                  <a:lnTo>
                    <a:pt x="2672702" y="73444"/>
                  </a:lnTo>
                  <a:lnTo>
                    <a:pt x="2662986" y="74282"/>
                  </a:lnTo>
                  <a:lnTo>
                    <a:pt x="2654414" y="76682"/>
                  </a:lnTo>
                  <a:lnTo>
                    <a:pt x="2629128" y="109245"/>
                  </a:lnTo>
                  <a:lnTo>
                    <a:pt x="2628506" y="119253"/>
                  </a:lnTo>
                  <a:lnTo>
                    <a:pt x="2629128" y="129857"/>
                  </a:lnTo>
                  <a:lnTo>
                    <a:pt x="2656700" y="161734"/>
                  </a:lnTo>
                  <a:lnTo>
                    <a:pt x="2677274" y="164973"/>
                  </a:lnTo>
                  <a:lnTo>
                    <a:pt x="2685300" y="164426"/>
                  </a:lnTo>
                  <a:lnTo>
                    <a:pt x="2693466" y="162877"/>
                  </a:lnTo>
                  <a:lnTo>
                    <a:pt x="2701925" y="160477"/>
                  </a:lnTo>
                  <a:lnTo>
                    <a:pt x="2710802" y="157353"/>
                  </a:lnTo>
                  <a:lnTo>
                    <a:pt x="2710802" y="148209"/>
                  </a:lnTo>
                  <a:lnTo>
                    <a:pt x="2710802" y="137541"/>
                  </a:lnTo>
                  <a:lnTo>
                    <a:pt x="2709278" y="137541"/>
                  </a:lnTo>
                  <a:lnTo>
                    <a:pt x="2702407" y="142430"/>
                  </a:lnTo>
                  <a:lnTo>
                    <a:pt x="2695371" y="145732"/>
                  </a:lnTo>
                  <a:lnTo>
                    <a:pt x="2688069" y="147624"/>
                  </a:lnTo>
                  <a:lnTo>
                    <a:pt x="2680322" y="148209"/>
                  </a:lnTo>
                  <a:lnTo>
                    <a:pt x="2668092" y="146735"/>
                  </a:lnTo>
                  <a:lnTo>
                    <a:pt x="2658986" y="142113"/>
                  </a:lnTo>
                  <a:lnTo>
                    <a:pt x="2653322" y="134073"/>
                  </a:lnTo>
                  <a:lnTo>
                    <a:pt x="2651366" y="122301"/>
                  </a:lnTo>
                  <a:lnTo>
                    <a:pt x="2712428" y="122301"/>
                  </a:lnTo>
                  <a:lnTo>
                    <a:pt x="2712428" y="114681"/>
                  </a:lnTo>
                  <a:close/>
                </a:path>
                <a:path w="4780915" h="1976754">
                  <a:moveTo>
                    <a:pt x="4780775" y="304812"/>
                  </a:moveTo>
                  <a:lnTo>
                    <a:pt x="10668" y="304812"/>
                  </a:lnTo>
                  <a:lnTo>
                    <a:pt x="10668" y="0"/>
                  </a:lnTo>
                  <a:lnTo>
                    <a:pt x="0" y="0"/>
                  </a:lnTo>
                  <a:lnTo>
                    <a:pt x="0" y="1976628"/>
                  </a:lnTo>
                  <a:lnTo>
                    <a:pt x="10668" y="1976628"/>
                  </a:lnTo>
                  <a:lnTo>
                    <a:pt x="10668" y="315480"/>
                  </a:lnTo>
                  <a:lnTo>
                    <a:pt x="4780775" y="315480"/>
                  </a:lnTo>
                  <a:lnTo>
                    <a:pt x="4780775" y="30481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7" name="object 77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5401436" y="5260086"/>
              <a:ext cx="292798" cy="131159"/>
            </a:xfrm>
            <a:prstGeom prst="rect">
              <a:avLst/>
            </a:prstGeom>
          </p:spPr>
        </p:pic>
        <p:pic>
          <p:nvPicPr>
            <p:cNvPr id="78" name="object 78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5714047" y="5253894"/>
              <a:ext cx="437768" cy="135826"/>
            </a:xfrm>
            <a:prstGeom prst="rect">
              <a:avLst/>
            </a:prstGeom>
          </p:spPr>
        </p:pic>
        <p:pic>
          <p:nvPicPr>
            <p:cNvPr id="79" name="object 79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5396769" y="5482780"/>
              <a:ext cx="2188940" cy="137350"/>
            </a:xfrm>
            <a:prstGeom prst="rect">
              <a:avLst/>
            </a:prstGeom>
          </p:spPr>
        </p:pic>
        <p:pic>
          <p:nvPicPr>
            <p:cNvPr id="80" name="object 80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5396769" y="5711761"/>
              <a:ext cx="1205103" cy="137350"/>
            </a:xfrm>
            <a:prstGeom prst="rect">
              <a:avLst/>
            </a:prstGeom>
          </p:spPr>
        </p:pic>
        <p:sp>
          <p:nvSpPr>
            <p:cNvPr id="81" name="object 81"/>
            <p:cNvSpPr/>
            <p:nvPr/>
          </p:nvSpPr>
          <p:spPr>
            <a:xfrm>
              <a:off x="5402859" y="5939129"/>
              <a:ext cx="598170" cy="139065"/>
            </a:xfrm>
            <a:custGeom>
              <a:avLst/>
              <a:gdLst/>
              <a:ahLst/>
              <a:cxnLst/>
              <a:rect l="l" t="t" r="r" b="b"/>
              <a:pathLst>
                <a:path w="598170" h="139064">
                  <a:moveTo>
                    <a:pt x="53441" y="116014"/>
                  </a:moveTo>
                  <a:lnTo>
                    <a:pt x="42773" y="109918"/>
                  </a:lnTo>
                  <a:lnTo>
                    <a:pt x="34150" y="115582"/>
                  </a:lnTo>
                  <a:lnTo>
                    <a:pt x="24244" y="120967"/>
                  </a:lnTo>
                  <a:lnTo>
                    <a:pt x="12903" y="125780"/>
                  </a:lnTo>
                  <a:lnTo>
                    <a:pt x="0" y="129730"/>
                  </a:lnTo>
                  <a:lnTo>
                    <a:pt x="4572" y="138874"/>
                  </a:lnTo>
                  <a:lnTo>
                    <a:pt x="16383" y="134112"/>
                  </a:lnTo>
                  <a:lnTo>
                    <a:pt x="30480" y="128206"/>
                  </a:lnTo>
                  <a:lnTo>
                    <a:pt x="37109" y="125653"/>
                  </a:lnTo>
                  <a:lnTo>
                    <a:pt x="43141" y="122682"/>
                  </a:lnTo>
                  <a:lnTo>
                    <a:pt x="48577" y="119418"/>
                  </a:lnTo>
                  <a:lnTo>
                    <a:pt x="53441" y="116014"/>
                  </a:lnTo>
                  <a:close/>
                </a:path>
                <a:path w="598170" h="139064">
                  <a:moveTo>
                    <a:pt x="137350" y="129730"/>
                  </a:moveTo>
                  <a:lnTo>
                    <a:pt x="129641" y="128206"/>
                  </a:lnTo>
                  <a:lnTo>
                    <a:pt x="122021" y="125158"/>
                  </a:lnTo>
                  <a:lnTo>
                    <a:pt x="114401" y="120586"/>
                  </a:lnTo>
                  <a:lnTo>
                    <a:pt x="105257" y="117538"/>
                  </a:lnTo>
                  <a:lnTo>
                    <a:pt x="99161" y="112966"/>
                  </a:lnTo>
                  <a:lnTo>
                    <a:pt x="94589" y="109918"/>
                  </a:lnTo>
                  <a:lnTo>
                    <a:pt x="85445" y="116014"/>
                  </a:lnTo>
                  <a:lnTo>
                    <a:pt x="90017" y="119062"/>
                  </a:lnTo>
                  <a:lnTo>
                    <a:pt x="96113" y="123634"/>
                  </a:lnTo>
                  <a:lnTo>
                    <a:pt x="106781" y="128206"/>
                  </a:lnTo>
                  <a:lnTo>
                    <a:pt x="115925" y="132778"/>
                  </a:lnTo>
                  <a:lnTo>
                    <a:pt x="123545" y="137350"/>
                  </a:lnTo>
                  <a:lnTo>
                    <a:pt x="129641" y="138874"/>
                  </a:lnTo>
                  <a:lnTo>
                    <a:pt x="137350" y="129730"/>
                  </a:lnTo>
                  <a:close/>
                </a:path>
                <a:path w="598170" h="139064">
                  <a:moveTo>
                    <a:pt x="138874" y="97637"/>
                  </a:moveTo>
                  <a:lnTo>
                    <a:pt x="100685" y="97637"/>
                  </a:lnTo>
                  <a:lnTo>
                    <a:pt x="100685" y="82397"/>
                  </a:lnTo>
                  <a:lnTo>
                    <a:pt x="134302" y="82397"/>
                  </a:lnTo>
                  <a:lnTo>
                    <a:pt x="134302" y="73253"/>
                  </a:lnTo>
                  <a:lnTo>
                    <a:pt x="100685" y="73253"/>
                  </a:lnTo>
                  <a:lnTo>
                    <a:pt x="100685" y="59537"/>
                  </a:lnTo>
                  <a:lnTo>
                    <a:pt x="128117" y="59537"/>
                  </a:lnTo>
                  <a:lnTo>
                    <a:pt x="128117" y="50393"/>
                  </a:lnTo>
                  <a:lnTo>
                    <a:pt x="128117" y="38201"/>
                  </a:lnTo>
                  <a:lnTo>
                    <a:pt x="128117" y="30480"/>
                  </a:lnTo>
                  <a:lnTo>
                    <a:pt x="128117" y="16764"/>
                  </a:lnTo>
                  <a:lnTo>
                    <a:pt x="128117" y="7620"/>
                  </a:lnTo>
                  <a:lnTo>
                    <a:pt x="115925" y="7620"/>
                  </a:lnTo>
                  <a:lnTo>
                    <a:pt x="115925" y="16764"/>
                  </a:lnTo>
                  <a:lnTo>
                    <a:pt x="115925" y="30480"/>
                  </a:lnTo>
                  <a:lnTo>
                    <a:pt x="115925" y="38201"/>
                  </a:lnTo>
                  <a:lnTo>
                    <a:pt x="115925" y="50393"/>
                  </a:lnTo>
                  <a:lnTo>
                    <a:pt x="90017" y="50393"/>
                  </a:lnTo>
                  <a:lnTo>
                    <a:pt x="90017" y="59537"/>
                  </a:lnTo>
                  <a:lnTo>
                    <a:pt x="90017" y="73253"/>
                  </a:lnTo>
                  <a:lnTo>
                    <a:pt x="90017" y="82397"/>
                  </a:lnTo>
                  <a:lnTo>
                    <a:pt x="90017" y="97637"/>
                  </a:lnTo>
                  <a:lnTo>
                    <a:pt x="48869" y="97637"/>
                  </a:lnTo>
                  <a:lnTo>
                    <a:pt x="48869" y="82397"/>
                  </a:lnTo>
                  <a:lnTo>
                    <a:pt x="90017" y="82397"/>
                  </a:lnTo>
                  <a:lnTo>
                    <a:pt x="90017" y="73253"/>
                  </a:lnTo>
                  <a:lnTo>
                    <a:pt x="48869" y="73253"/>
                  </a:lnTo>
                  <a:lnTo>
                    <a:pt x="48869" y="59537"/>
                  </a:lnTo>
                  <a:lnTo>
                    <a:pt x="90017" y="59537"/>
                  </a:lnTo>
                  <a:lnTo>
                    <a:pt x="90017" y="50393"/>
                  </a:lnTo>
                  <a:lnTo>
                    <a:pt x="74777" y="50393"/>
                  </a:lnTo>
                  <a:lnTo>
                    <a:pt x="74777" y="38201"/>
                  </a:lnTo>
                  <a:lnTo>
                    <a:pt x="115925" y="38201"/>
                  </a:lnTo>
                  <a:lnTo>
                    <a:pt x="115925" y="30480"/>
                  </a:lnTo>
                  <a:lnTo>
                    <a:pt x="74777" y="30480"/>
                  </a:lnTo>
                  <a:lnTo>
                    <a:pt x="74777" y="16764"/>
                  </a:lnTo>
                  <a:lnTo>
                    <a:pt x="115925" y="16764"/>
                  </a:lnTo>
                  <a:lnTo>
                    <a:pt x="115925" y="7620"/>
                  </a:lnTo>
                  <a:lnTo>
                    <a:pt x="62585" y="7620"/>
                  </a:lnTo>
                  <a:lnTo>
                    <a:pt x="62585" y="16764"/>
                  </a:lnTo>
                  <a:lnTo>
                    <a:pt x="62585" y="30480"/>
                  </a:lnTo>
                  <a:lnTo>
                    <a:pt x="62585" y="38201"/>
                  </a:lnTo>
                  <a:lnTo>
                    <a:pt x="62585" y="50393"/>
                  </a:lnTo>
                  <a:lnTo>
                    <a:pt x="21336" y="50393"/>
                  </a:lnTo>
                  <a:lnTo>
                    <a:pt x="21336" y="38201"/>
                  </a:lnTo>
                  <a:lnTo>
                    <a:pt x="62585" y="38201"/>
                  </a:lnTo>
                  <a:lnTo>
                    <a:pt x="62585" y="30480"/>
                  </a:lnTo>
                  <a:lnTo>
                    <a:pt x="21336" y="30480"/>
                  </a:lnTo>
                  <a:lnTo>
                    <a:pt x="21336" y="16764"/>
                  </a:lnTo>
                  <a:lnTo>
                    <a:pt x="62585" y="16764"/>
                  </a:lnTo>
                  <a:lnTo>
                    <a:pt x="62585" y="7620"/>
                  </a:lnTo>
                  <a:lnTo>
                    <a:pt x="10668" y="7620"/>
                  </a:lnTo>
                  <a:lnTo>
                    <a:pt x="10668" y="59537"/>
                  </a:lnTo>
                  <a:lnTo>
                    <a:pt x="36677" y="59537"/>
                  </a:lnTo>
                  <a:lnTo>
                    <a:pt x="36677" y="73253"/>
                  </a:lnTo>
                  <a:lnTo>
                    <a:pt x="4572" y="73253"/>
                  </a:lnTo>
                  <a:lnTo>
                    <a:pt x="4572" y="82397"/>
                  </a:lnTo>
                  <a:lnTo>
                    <a:pt x="36677" y="82397"/>
                  </a:lnTo>
                  <a:lnTo>
                    <a:pt x="36677" y="97637"/>
                  </a:lnTo>
                  <a:lnTo>
                    <a:pt x="0" y="97637"/>
                  </a:lnTo>
                  <a:lnTo>
                    <a:pt x="0" y="108394"/>
                  </a:lnTo>
                  <a:lnTo>
                    <a:pt x="138874" y="108394"/>
                  </a:lnTo>
                  <a:lnTo>
                    <a:pt x="138874" y="97637"/>
                  </a:lnTo>
                  <a:close/>
                </a:path>
                <a:path w="598170" h="139064">
                  <a:moveTo>
                    <a:pt x="283743" y="88493"/>
                  </a:moveTo>
                  <a:lnTo>
                    <a:pt x="225742" y="88493"/>
                  </a:lnTo>
                  <a:lnTo>
                    <a:pt x="225742" y="76301"/>
                  </a:lnTo>
                  <a:lnTo>
                    <a:pt x="266979" y="76301"/>
                  </a:lnTo>
                  <a:lnTo>
                    <a:pt x="266979" y="68681"/>
                  </a:lnTo>
                  <a:lnTo>
                    <a:pt x="266979" y="51917"/>
                  </a:lnTo>
                  <a:lnTo>
                    <a:pt x="266979" y="44297"/>
                  </a:lnTo>
                  <a:lnTo>
                    <a:pt x="254787" y="44297"/>
                  </a:lnTo>
                  <a:lnTo>
                    <a:pt x="254787" y="51917"/>
                  </a:lnTo>
                  <a:lnTo>
                    <a:pt x="254787" y="68681"/>
                  </a:lnTo>
                  <a:lnTo>
                    <a:pt x="186118" y="68681"/>
                  </a:lnTo>
                  <a:lnTo>
                    <a:pt x="186118" y="51917"/>
                  </a:lnTo>
                  <a:lnTo>
                    <a:pt x="254787" y="51917"/>
                  </a:lnTo>
                  <a:lnTo>
                    <a:pt x="254787" y="44297"/>
                  </a:lnTo>
                  <a:lnTo>
                    <a:pt x="176974" y="44297"/>
                  </a:lnTo>
                  <a:lnTo>
                    <a:pt x="176974" y="76301"/>
                  </a:lnTo>
                  <a:lnTo>
                    <a:pt x="215074" y="76301"/>
                  </a:lnTo>
                  <a:lnTo>
                    <a:pt x="215074" y="88493"/>
                  </a:lnTo>
                  <a:lnTo>
                    <a:pt x="160210" y="88493"/>
                  </a:lnTo>
                  <a:lnTo>
                    <a:pt x="160210" y="131254"/>
                  </a:lnTo>
                  <a:lnTo>
                    <a:pt x="172402" y="131254"/>
                  </a:lnTo>
                  <a:lnTo>
                    <a:pt x="172402" y="97637"/>
                  </a:lnTo>
                  <a:lnTo>
                    <a:pt x="215074" y="97637"/>
                  </a:lnTo>
                  <a:lnTo>
                    <a:pt x="215074" y="138874"/>
                  </a:lnTo>
                  <a:lnTo>
                    <a:pt x="225742" y="138874"/>
                  </a:lnTo>
                  <a:lnTo>
                    <a:pt x="225742" y="97637"/>
                  </a:lnTo>
                  <a:lnTo>
                    <a:pt x="271551" y="97637"/>
                  </a:lnTo>
                  <a:lnTo>
                    <a:pt x="271551" y="119062"/>
                  </a:lnTo>
                  <a:lnTo>
                    <a:pt x="270027" y="120586"/>
                  </a:lnTo>
                  <a:lnTo>
                    <a:pt x="251739" y="120586"/>
                  </a:lnTo>
                  <a:lnTo>
                    <a:pt x="253263" y="131254"/>
                  </a:lnTo>
                  <a:lnTo>
                    <a:pt x="274599" y="131254"/>
                  </a:lnTo>
                  <a:lnTo>
                    <a:pt x="280695" y="128206"/>
                  </a:lnTo>
                  <a:lnTo>
                    <a:pt x="282219" y="126682"/>
                  </a:lnTo>
                  <a:lnTo>
                    <a:pt x="283743" y="123634"/>
                  </a:lnTo>
                  <a:lnTo>
                    <a:pt x="283743" y="97637"/>
                  </a:lnTo>
                  <a:lnTo>
                    <a:pt x="283743" y="88493"/>
                  </a:lnTo>
                  <a:close/>
                </a:path>
                <a:path w="598170" h="139064">
                  <a:moveTo>
                    <a:pt x="289839" y="24384"/>
                  </a:moveTo>
                  <a:lnTo>
                    <a:pt x="265455" y="24384"/>
                  </a:lnTo>
                  <a:lnTo>
                    <a:pt x="274599" y="7620"/>
                  </a:lnTo>
                  <a:lnTo>
                    <a:pt x="263931" y="6096"/>
                  </a:lnTo>
                  <a:lnTo>
                    <a:pt x="254787" y="24384"/>
                  </a:lnTo>
                  <a:lnTo>
                    <a:pt x="227266" y="24384"/>
                  </a:lnTo>
                  <a:lnTo>
                    <a:pt x="227266" y="3048"/>
                  </a:lnTo>
                  <a:lnTo>
                    <a:pt x="215074" y="3048"/>
                  </a:lnTo>
                  <a:lnTo>
                    <a:pt x="215074" y="24384"/>
                  </a:lnTo>
                  <a:lnTo>
                    <a:pt x="189166" y="24384"/>
                  </a:lnTo>
                  <a:lnTo>
                    <a:pt x="181546" y="6096"/>
                  </a:lnTo>
                  <a:lnTo>
                    <a:pt x="169354" y="7620"/>
                  </a:lnTo>
                  <a:lnTo>
                    <a:pt x="178498" y="24384"/>
                  </a:lnTo>
                  <a:lnTo>
                    <a:pt x="154114" y="24384"/>
                  </a:lnTo>
                  <a:lnTo>
                    <a:pt x="154114" y="50393"/>
                  </a:lnTo>
                  <a:lnTo>
                    <a:pt x="163258" y="50393"/>
                  </a:lnTo>
                  <a:lnTo>
                    <a:pt x="163258" y="33528"/>
                  </a:lnTo>
                  <a:lnTo>
                    <a:pt x="280695" y="33528"/>
                  </a:lnTo>
                  <a:lnTo>
                    <a:pt x="280695" y="50393"/>
                  </a:lnTo>
                  <a:lnTo>
                    <a:pt x="289839" y="50393"/>
                  </a:lnTo>
                  <a:lnTo>
                    <a:pt x="289839" y="33528"/>
                  </a:lnTo>
                  <a:lnTo>
                    <a:pt x="289839" y="24384"/>
                  </a:lnTo>
                  <a:close/>
                </a:path>
                <a:path w="598170" h="139064">
                  <a:moveTo>
                    <a:pt x="396621" y="122110"/>
                  </a:moveTo>
                  <a:lnTo>
                    <a:pt x="389775" y="117538"/>
                  </a:lnTo>
                  <a:lnTo>
                    <a:pt x="382714" y="112763"/>
                  </a:lnTo>
                  <a:lnTo>
                    <a:pt x="378599" y="109918"/>
                  </a:lnTo>
                  <a:lnTo>
                    <a:pt x="375399" y="107708"/>
                  </a:lnTo>
                  <a:lnTo>
                    <a:pt x="367665" y="102209"/>
                  </a:lnTo>
                  <a:lnTo>
                    <a:pt x="373532" y="96113"/>
                  </a:lnTo>
                  <a:lnTo>
                    <a:pt x="374230" y="95364"/>
                  </a:lnTo>
                  <a:lnTo>
                    <a:pt x="380238" y="88684"/>
                  </a:lnTo>
                  <a:lnTo>
                    <a:pt x="385660" y="82270"/>
                  </a:lnTo>
                  <a:lnTo>
                    <a:pt x="390525" y="76301"/>
                  </a:lnTo>
                  <a:lnTo>
                    <a:pt x="379857" y="70205"/>
                  </a:lnTo>
                  <a:lnTo>
                    <a:pt x="375018" y="77038"/>
                  </a:lnTo>
                  <a:lnTo>
                    <a:pt x="369760" y="83731"/>
                  </a:lnTo>
                  <a:lnTo>
                    <a:pt x="364210" y="90131"/>
                  </a:lnTo>
                  <a:lnTo>
                    <a:pt x="358521" y="96113"/>
                  </a:lnTo>
                  <a:lnTo>
                    <a:pt x="349643" y="90678"/>
                  </a:lnTo>
                  <a:lnTo>
                    <a:pt x="341325" y="85826"/>
                  </a:lnTo>
                  <a:lnTo>
                    <a:pt x="333629" y="81559"/>
                  </a:lnTo>
                  <a:lnTo>
                    <a:pt x="326415" y="77825"/>
                  </a:lnTo>
                  <a:lnTo>
                    <a:pt x="320319" y="85445"/>
                  </a:lnTo>
                  <a:lnTo>
                    <a:pt x="333095" y="92875"/>
                  </a:lnTo>
                  <a:lnTo>
                    <a:pt x="340728" y="97650"/>
                  </a:lnTo>
                  <a:lnTo>
                    <a:pt x="305079" y="128206"/>
                  </a:lnTo>
                  <a:lnTo>
                    <a:pt x="309651" y="137350"/>
                  </a:lnTo>
                  <a:lnTo>
                    <a:pt x="322859" y="131559"/>
                  </a:lnTo>
                  <a:lnTo>
                    <a:pt x="335229" y="125349"/>
                  </a:lnTo>
                  <a:lnTo>
                    <a:pt x="347027" y="118275"/>
                  </a:lnTo>
                  <a:lnTo>
                    <a:pt x="358521" y="109918"/>
                  </a:lnTo>
                  <a:lnTo>
                    <a:pt x="367995" y="115608"/>
                  </a:lnTo>
                  <a:lnTo>
                    <a:pt x="376047" y="121158"/>
                  </a:lnTo>
                  <a:lnTo>
                    <a:pt x="382955" y="126415"/>
                  </a:lnTo>
                  <a:lnTo>
                    <a:pt x="389001" y="131254"/>
                  </a:lnTo>
                  <a:lnTo>
                    <a:pt x="396621" y="122110"/>
                  </a:lnTo>
                  <a:close/>
                </a:path>
                <a:path w="598170" h="139064">
                  <a:moveTo>
                    <a:pt x="424053" y="38201"/>
                  </a:moveTo>
                  <a:lnTo>
                    <a:pt x="334035" y="38201"/>
                  </a:lnTo>
                  <a:lnTo>
                    <a:pt x="334035" y="45821"/>
                  </a:lnTo>
                  <a:lnTo>
                    <a:pt x="424053" y="45821"/>
                  </a:lnTo>
                  <a:lnTo>
                    <a:pt x="424053" y="38201"/>
                  </a:lnTo>
                  <a:close/>
                </a:path>
                <a:path w="598170" h="139064">
                  <a:moveTo>
                    <a:pt x="436245" y="16764"/>
                  </a:moveTo>
                  <a:lnTo>
                    <a:pt x="343281" y="16764"/>
                  </a:lnTo>
                  <a:lnTo>
                    <a:pt x="344805" y="12192"/>
                  </a:lnTo>
                  <a:lnTo>
                    <a:pt x="347853" y="7620"/>
                  </a:lnTo>
                  <a:lnTo>
                    <a:pt x="349377" y="3048"/>
                  </a:lnTo>
                  <a:lnTo>
                    <a:pt x="338607" y="1524"/>
                  </a:lnTo>
                  <a:lnTo>
                    <a:pt x="331558" y="13716"/>
                  </a:lnTo>
                  <a:lnTo>
                    <a:pt x="327685" y="19951"/>
                  </a:lnTo>
                  <a:lnTo>
                    <a:pt x="303555" y="47345"/>
                  </a:lnTo>
                  <a:lnTo>
                    <a:pt x="311175" y="53441"/>
                  </a:lnTo>
                  <a:lnTo>
                    <a:pt x="317157" y="47409"/>
                  </a:lnTo>
                  <a:lnTo>
                    <a:pt x="323557" y="40665"/>
                  </a:lnTo>
                  <a:lnTo>
                    <a:pt x="330250" y="33032"/>
                  </a:lnTo>
                  <a:lnTo>
                    <a:pt x="337083" y="24384"/>
                  </a:lnTo>
                  <a:lnTo>
                    <a:pt x="436245" y="24384"/>
                  </a:lnTo>
                  <a:lnTo>
                    <a:pt x="436245" y="16764"/>
                  </a:lnTo>
                  <a:close/>
                </a:path>
                <a:path w="598170" h="139064">
                  <a:moveTo>
                    <a:pt x="447001" y="102209"/>
                  </a:moveTo>
                  <a:lnTo>
                    <a:pt x="437769" y="100685"/>
                  </a:lnTo>
                  <a:lnTo>
                    <a:pt x="437769" y="109918"/>
                  </a:lnTo>
                  <a:lnTo>
                    <a:pt x="436321" y="117144"/>
                  </a:lnTo>
                  <a:lnTo>
                    <a:pt x="436245" y="120586"/>
                  </a:lnTo>
                  <a:lnTo>
                    <a:pt x="434721" y="123634"/>
                  </a:lnTo>
                  <a:lnTo>
                    <a:pt x="433197" y="125158"/>
                  </a:lnTo>
                  <a:lnTo>
                    <a:pt x="428625" y="125158"/>
                  </a:lnTo>
                  <a:lnTo>
                    <a:pt x="425577" y="122110"/>
                  </a:lnTo>
                  <a:lnTo>
                    <a:pt x="424053" y="117538"/>
                  </a:lnTo>
                  <a:lnTo>
                    <a:pt x="421005" y="112966"/>
                  </a:lnTo>
                  <a:lnTo>
                    <a:pt x="419481" y="105346"/>
                  </a:lnTo>
                  <a:lnTo>
                    <a:pt x="419354" y="95364"/>
                  </a:lnTo>
                  <a:lnTo>
                    <a:pt x="417957" y="86969"/>
                  </a:lnTo>
                  <a:lnTo>
                    <a:pt x="417957" y="59537"/>
                  </a:lnTo>
                  <a:lnTo>
                    <a:pt x="309651" y="59537"/>
                  </a:lnTo>
                  <a:lnTo>
                    <a:pt x="309651" y="68681"/>
                  </a:lnTo>
                  <a:lnTo>
                    <a:pt x="405765" y="68681"/>
                  </a:lnTo>
                  <a:lnTo>
                    <a:pt x="406044" y="81559"/>
                  </a:lnTo>
                  <a:lnTo>
                    <a:pt x="406908" y="92875"/>
                  </a:lnTo>
                  <a:lnTo>
                    <a:pt x="408330" y="102793"/>
                  </a:lnTo>
                  <a:lnTo>
                    <a:pt x="410337" y="111442"/>
                  </a:lnTo>
                  <a:lnTo>
                    <a:pt x="411861" y="120586"/>
                  </a:lnTo>
                  <a:lnTo>
                    <a:pt x="416433" y="128206"/>
                  </a:lnTo>
                  <a:lnTo>
                    <a:pt x="424053" y="135826"/>
                  </a:lnTo>
                  <a:lnTo>
                    <a:pt x="428625" y="137350"/>
                  </a:lnTo>
                  <a:lnTo>
                    <a:pt x="434721" y="137350"/>
                  </a:lnTo>
                  <a:lnTo>
                    <a:pt x="437769" y="135826"/>
                  </a:lnTo>
                  <a:lnTo>
                    <a:pt x="439293" y="134302"/>
                  </a:lnTo>
                  <a:lnTo>
                    <a:pt x="442341" y="132778"/>
                  </a:lnTo>
                  <a:lnTo>
                    <a:pt x="443865" y="131254"/>
                  </a:lnTo>
                  <a:lnTo>
                    <a:pt x="443865" y="128206"/>
                  </a:lnTo>
                  <a:lnTo>
                    <a:pt x="444944" y="125158"/>
                  </a:lnTo>
                  <a:lnTo>
                    <a:pt x="445477" y="123634"/>
                  </a:lnTo>
                  <a:lnTo>
                    <a:pt x="445477" y="114490"/>
                  </a:lnTo>
                  <a:lnTo>
                    <a:pt x="447001" y="109918"/>
                  </a:lnTo>
                  <a:lnTo>
                    <a:pt x="447001" y="102209"/>
                  </a:lnTo>
                  <a:close/>
                </a:path>
                <a:path w="598170" h="139064">
                  <a:moveTo>
                    <a:pt x="597979" y="122110"/>
                  </a:moveTo>
                  <a:lnTo>
                    <a:pt x="590029" y="116078"/>
                  </a:lnTo>
                  <a:lnTo>
                    <a:pt x="582358" y="109334"/>
                  </a:lnTo>
                  <a:lnTo>
                    <a:pt x="575259" y="101714"/>
                  </a:lnTo>
                  <a:lnTo>
                    <a:pt x="569023" y="93052"/>
                  </a:lnTo>
                  <a:lnTo>
                    <a:pt x="577596" y="88506"/>
                  </a:lnTo>
                  <a:lnTo>
                    <a:pt x="580212" y="86956"/>
                  </a:lnTo>
                  <a:lnTo>
                    <a:pt x="585025" y="84099"/>
                  </a:lnTo>
                  <a:lnTo>
                    <a:pt x="591312" y="79984"/>
                  </a:lnTo>
                  <a:lnTo>
                    <a:pt x="596455" y="76288"/>
                  </a:lnTo>
                  <a:lnTo>
                    <a:pt x="588835" y="68668"/>
                  </a:lnTo>
                  <a:lnTo>
                    <a:pt x="583958" y="73037"/>
                  </a:lnTo>
                  <a:lnTo>
                    <a:pt x="578358" y="77241"/>
                  </a:lnTo>
                  <a:lnTo>
                    <a:pt x="564451" y="86956"/>
                  </a:lnTo>
                  <a:lnTo>
                    <a:pt x="561047" y="80124"/>
                  </a:lnTo>
                  <a:lnTo>
                    <a:pt x="557784" y="73431"/>
                  </a:lnTo>
                  <a:lnTo>
                    <a:pt x="554812" y="67030"/>
                  </a:lnTo>
                  <a:lnTo>
                    <a:pt x="552259" y="61048"/>
                  </a:lnTo>
                  <a:lnTo>
                    <a:pt x="587311" y="61048"/>
                  </a:lnTo>
                  <a:lnTo>
                    <a:pt x="587311" y="53428"/>
                  </a:lnTo>
                  <a:lnTo>
                    <a:pt x="587311" y="36664"/>
                  </a:lnTo>
                  <a:lnTo>
                    <a:pt x="587311" y="32004"/>
                  </a:lnTo>
                  <a:lnTo>
                    <a:pt x="587311" y="28956"/>
                  </a:lnTo>
                  <a:lnTo>
                    <a:pt x="575119" y="28956"/>
                  </a:lnTo>
                  <a:lnTo>
                    <a:pt x="575119" y="36664"/>
                  </a:lnTo>
                  <a:lnTo>
                    <a:pt x="575119" y="53428"/>
                  </a:lnTo>
                  <a:lnTo>
                    <a:pt x="536930" y="53428"/>
                  </a:lnTo>
                  <a:lnTo>
                    <a:pt x="536930" y="36664"/>
                  </a:lnTo>
                  <a:lnTo>
                    <a:pt x="575119" y="36664"/>
                  </a:lnTo>
                  <a:lnTo>
                    <a:pt x="575119" y="28956"/>
                  </a:lnTo>
                  <a:lnTo>
                    <a:pt x="544550" y="28956"/>
                  </a:lnTo>
                  <a:lnTo>
                    <a:pt x="549211" y="22860"/>
                  </a:lnTo>
                  <a:lnTo>
                    <a:pt x="555307" y="16764"/>
                  </a:lnTo>
                  <a:lnTo>
                    <a:pt x="558355" y="12192"/>
                  </a:lnTo>
                  <a:lnTo>
                    <a:pt x="553783" y="9144"/>
                  </a:lnTo>
                  <a:lnTo>
                    <a:pt x="543026" y="9144"/>
                  </a:lnTo>
                  <a:lnTo>
                    <a:pt x="543026" y="16764"/>
                  </a:lnTo>
                  <a:lnTo>
                    <a:pt x="539978" y="19812"/>
                  </a:lnTo>
                  <a:lnTo>
                    <a:pt x="533882" y="28956"/>
                  </a:lnTo>
                  <a:lnTo>
                    <a:pt x="526262" y="28956"/>
                  </a:lnTo>
                  <a:lnTo>
                    <a:pt x="526262" y="36664"/>
                  </a:lnTo>
                  <a:lnTo>
                    <a:pt x="526262" y="53428"/>
                  </a:lnTo>
                  <a:lnTo>
                    <a:pt x="488162" y="53428"/>
                  </a:lnTo>
                  <a:lnTo>
                    <a:pt x="488162" y="36664"/>
                  </a:lnTo>
                  <a:lnTo>
                    <a:pt x="526262" y="36664"/>
                  </a:lnTo>
                  <a:lnTo>
                    <a:pt x="526262" y="28956"/>
                  </a:lnTo>
                  <a:lnTo>
                    <a:pt x="483590" y="28956"/>
                  </a:lnTo>
                  <a:lnTo>
                    <a:pt x="489686" y="24384"/>
                  </a:lnTo>
                  <a:lnTo>
                    <a:pt x="494258" y="21336"/>
                  </a:lnTo>
                  <a:lnTo>
                    <a:pt x="500354" y="16764"/>
                  </a:lnTo>
                  <a:lnTo>
                    <a:pt x="543026" y="16764"/>
                  </a:lnTo>
                  <a:lnTo>
                    <a:pt x="543026" y="9144"/>
                  </a:lnTo>
                  <a:lnTo>
                    <a:pt x="507974" y="9144"/>
                  </a:lnTo>
                  <a:lnTo>
                    <a:pt x="514070" y="3048"/>
                  </a:lnTo>
                  <a:lnTo>
                    <a:pt x="501878" y="0"/>
                  </a:lnTo>
                  <a:lnTo>
                    <a:pt x="491274" y="10833"/>
                  </a:lnTo>
                  <a:lnTo>
                    <a:pt x="479971" y="20396"/>
                  </a:lnTo>
                  <a:lnTo>
                    <a:pt x="467791" y="28549"/>
                  </a:lnTo>
                  <a:lnTo>
                    <a:pt x="454634" y="35140"/>
                  </a:lnTo>
                  <a:lnTo>
                    <a:pt x="459206" y="42760"/>
                  </a:lnTo>
                  <a:lnTo>
                    <a:pt x="471398" y="36664"/>
                  </a:lnTo>
                  <a:lnTo>
                    <a:pt x="477494" y="32004"/>
                  </a:lnTo>
                  <a:lnTo>
                    <a:pt x="477494" y="61048"/>
                  </a:lnTo>
                  <a:lnTo>
                    <a:pt x="504926" y="61048"/>
                  </a:lnTo>
                  <a:lnTo>
                    <a:pt x="494347" y="66268"/>
                  </a:lnTo>
                  <a:lnTo>
                    <a:pt x="483209" y="70764"/>
                  </a:lnTo>
                  <a:lnTo>
                    <a:pt x="459206" y="79336"/>
                  </a:lnTo>
                  <a:lnTo>
                    <a:pt x="462254" y="85432"/>
                  </a:lnTo>
                  <a:lnTo>
                    <a:pt x="474840" y="82346"/>
                  </a:lnTo>
                  <a:lnTo>
                    <a:pt x="487591" y="77812"/>
                  </a:lnTo>
                  <a:lnTo>
                    <a:pt x="500608" y="72148"/>
                  </a:lnTo>
                  <a:lnTo>
                    <a:pt x="514070" y="65620"/>
                  </a:lnTo>
                  <a:lnTo>
                    <a:pt x="515594" y="68668"/>
                  </a:lnTo>
                  <a:lnTo>
                    <a:pt x="518642" y="71716"/>
                  </a:lnTo>
                  <a:lnTo>
                    <a:pt x="520166" y="74764"/>
                  </a:lnTo>
                  <a:lnTo>
                    <a:pt x="514159" y="79082"/>
                  </a:lnTo>
                  <a:lnTo>
                    <a:pt x="475399" y="95910"/>
                  </a:lnTo>
                  <a:lnTo>
                    <a:pt x="459206" y="100672"/>
                  </a:lnTo>
                  <a:lnTo>
                    <a:pt x="462254" y="108394"/>
                  </a:lnTo>
                  <a:lnTo>
                    <a:pt x="479679" y="103454"/>
                  </a:lnTo>
                  <a:lnTo>
                    <a:pt x="495782" y="97637"/>
                  </a:lnTo>
                  <a:lnTo>
                    <a:pt x="510679" y="90728"/>
                  </a:lnTo>
                  <a:lnTo>
                    <a:pt x="524738" y="82384"/>
                  </a:lnTo>
                  <a:lnTo>
                    <a:pt x="527786" y="86956"/>
                  </a:lnTo>
                  <a:lnTo>
                    <a:pt x="529310" y="91528"/>
                  </a:lnTo>
                  <a:lnTo>
                    <a:pt x="530834" y="94576"/>
                  </a:lnTo>
                  <a:lnTo>
                    <a:pt x="516013" y="103428"/>
                  </a:lnTo>
                  <a:lnTo>
                    <a:pt x="499021" y="111429"/>
                  </a:lnTo>
                  <a:lnTo>
                    <a:pt x="480034" y="118249"/>
                  </a:lnTo>
                  <a:lnTo>
                    <a:pt x="459206" y="123634"/>
                  </a:lnTo>
                  <a:lnTo>
                    <a:pt x="462254" y="132778"/>
                  </a:lnTo>
                  <a:lnTo>
                    <a:pt x="509447" y="116890"/>
                  </a:lnTo>
                  <a:lnTo>
                    <a:pt x="533882" y="103720"/>
                  </a:lnTo>
                  <a:lnTo>
                    <a:pt x="535406" y="106870"/>
                  </a:lnTo>
                  <a:lnTo>
                    <a:pt x="535406" y="117538"/>
                  </a:lnTo>
                  <a:lnTo>
                    <a:pt x="532358" y="123634"/>
                  </a:lnTo>
                  <a:lnTo>
                    <a:pt x="527786" y="128206"/>
                  </a:lnTo>
                  <a:lnTo>
                    <a:pt x="506450" y="128206"/>
                  </a:lnTo>
                  <a:lnTo>
                    <a:pt x="507974" y="138874"/>
                  </a:lnTo>
                  <a:lnTo>
                    <a:pt x="529310" y="138874"/>
                  </a:lnTo>
                  <a:lnTo>
                    <a:pt x="532358" y="137350"/>
                  </a:lnTo>
                  <a:lnTo>
                    <a:pt x="535406" y="137350"/>
                  </a:lnTo>
                  <a:lnTo>
                    <a:pt x="539978" y="134302"/>
                  </a:lnTo>
                  <a:lnTo>
                    <a:pt x="541502" y="131254"/>
                  </a:lnTo>
                  <a:lnTo>
                    <a:pt x="544550" y="126682"/>
                  </a:lnTo>
                  <a:lnTo>
                    <a:pt x="546074" y="120586"/>
                  </a:lnTo>
                  <a:lnTo>
                    <a:pt x="546061" y="111429"/>
                  </a:lnTo>
                  <a:lnTo>
                    <a:pt x="545731" y="106540"/>
                  </a:lnTo>
                  <a:lnTo>
                    <a:pt x="545134" y="103720"/>
                  </a:lnTo>
                  <a:lnTo>
                    <a:pt x="544550" y="100914"/>
                  </a:lnTo>
                  <a:lnTo>
                    <a:pt x="542213" y="94437"/>
                  </a:lnTo>
                  <a:lnTo>
                    <a:pt x="538454" y="86956"/>
                  </a:lnTo>
                  <a:lnTo>
                    <a:pt x="536194" y="82384"/>
                  </a:lnTo>
                  <a:lnTo>
                    <a:pt x="521690" y="61048"/>
                  </a:lnTo>
                  <a:lnTo>
                    <a:pt x="541502" y="61048"/>
                  </a:lnTo>
                  <a:lnTo>
                    <a:pt x="559879" y="97624"/>
                  </a:lnTo>
                  <a:lnTo>
                    <a:pt x="590359" y="131254"/>
                  </a:lnTo>
                  <a:lnTo>
                    <a:pt x="597979" y="12211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2" name="object 82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5402865" y="6175629"/>
              <a:ext cx="285273" cy="131349"/>
            </a:xfrm>
            <a:prstGeom prst="rect">
              <a:avLst/>
            </a:prstGeom>
          </p:spPr>
        </p:pic>
        <p:pic>
          <p:nvPicPr>
            <p:cNvPr id="83" name="object 83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5707951" y="6171057"/>
              <a:ext cx="292893" cy="132778"/>
            </a:xfrm>
            <a:prstGeom prst="rect">
              <a:avLst/>
            </a:prstGeom>
          </p:spPr>
        </p:pic>
        <p:pic>
          <p:nvPicPr>
            <p:cNvPr id="84" name="object 84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5402865" y="6398513"/>
              <a:ext cx="906113" cy="137350"/>
            </a:xfrm>
            <a:prstGeom prst="rect">
              <a:avLst/>
            </a:prstGeom>
          </p:spPr>
        </p:pic>
        <p:pic>
          <p:nvPicPr>
            <p:cNvPr id="85" name="object 85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5399912" y="6624351"/>
              <a:ext cx="1575625" cy="14039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43484" y="370332"/>
            <a:ext cx="9827260" cy="6156960"/>
            <a:chOff x="443484" y="370332"/>
            <a:chExt cx="9827260" cy="6156960"/>
          </a:xfrm>
        </p:grpSpPr>
        <p:sp>
          <p:nvSpPr>
            <p:cNvPr id="3" name="object 3"/>
            <p:cNvSpPr/>
            <p:nvPr/>
          </p:nvSpPr>
          <p:spPr>
            <a:xfrm>
              <a:off x="443484" y="370332"/>
              <a:ext cx="9827260" cy="6156960"/>
            </a:xfrm>
            <a:custGeom>
              <a:avLst/>
              <a:gdLst/>
              <a:ahLst/>
              <a:cxnLst/>
              <a:rect l="l" t="t" r="r" b="b"/>
              <a:pathLst>
                <a:path w="9827260" h="6156959">
                  <a:moveTo>
                    <a:pt x="9826751" y="6156960"/>
                  </a:moveTo>
                  <a:lnTo>
                    <a:pt x="0" y="6156960"/>
                  </a:lnTo>
                  <a:lnTo>
                    <a:pt x="0" y="0"/>
                  </a:lnTo>
                  <a:lnTo>
                    <a:pt x="9826751" y="0"/>
                  </a:lnTo>
                  <a:lnTo>
                    <a:pt x="9826751" y="6156960"/>
                  </a:lnTo>
                  <a:close/>
                </a:path>
              </a:pathLst>
            </a:custGeom>
            <a:solidFill>
              <a:srgbClr val="F4F4D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573500" y="4116990"/>
              <a:ext cx="9568815" cy="2212975"/>
            </a:xfrm>
            <a:custGeom>
              <a:avLst/>
              <a:gdLst/>
              <a:ahLst/>
              <a:cxnLst/>
              <a:rect l="l" t="t" r="r" b="b"/>
              <a:pathLst>
                <a:path w="9568815" h="2212975">
                  <a:moveTo>
                    <a:pt x="0" y="0"/>
                  </a:moveTo>
                  <a:lnTo>
                    <a:pt x="9568815" y="0"/>
                  </a:lnTo>
                  <a:lnTo>
                    <a:pt x="9568815" y="2212847"/>
                  </a:lnTo>
                  <a:lnTo>
                    <a:pt x="0" y="2212847"/>
                  </a:lnTo>
                  <a:lnTo>
                    <a:pt x="0" y="0"/>
                  </a:lnTo>
                  <a:close/>
                </a:path>
              </a:pathLst>
            </a:custGeom>
            <a:ln w="10677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04825" y="469677"/>
              <a:ext cx="85439" cy="111347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0076" y="494061"/>
              <a:ext cx="77819" cy="90011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710184" y="560832"/>
              <a:ext cx="18415" cy="21590"/>
            </a:xfrm>
            <a:custGeom>
              <a:avLst/>
              <a:gdLst/>
              <a:ahLst/>
              <a:cxnLst/>
              <a:rect l="l" t="t" r="r" b="b"/>
              <a:pathLst>
                <a:path w="18415" h="21590">
                  <a:moveTo>
                    <a:pt x="18288" y="21335"/>
                  </a:moveTo>
                  <a:lnTo>
                    <a:pt x="0" y="21335"/>
                  </a:lnTo>
                  <a:lnTo>
                    <a:pt x="0" y="0"/>
                  </a:lnTo>
                  <a:lnTo>
                    <a:pt x="18288" y="0"/>
                  </a:lnTo>
                  <a:lnTo>
                    <a:pt x="18288" y="2133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3427" y="466629"/>
              <a:ext cx="173926" cy="117443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080659" y="463581"/>
              <a:ext cx="265366" cy="120491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372028" y="472725"/>
              <a:ext cx="289750" cy="140398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716737" y="454342"/>
              <a:ext cx="459105" cy="135921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2596134" y="881729"/>
              <a:ext cx="5523865" cy="2995930"/>
            </a:xfrm>
            <a:custGeom>
              <a:avLst/>
              <a:gdLst/>
              <a:ahLst/>
              <a:cxnLst/>
              <a:rect l="l" t="t" r="r" b="b"/>
              <a:pathLst>
                <a:path w="5523865" h="2995929">
                  <a:moveTo>
                    <a:pt x="0" y="0"/>
                  </a:moveTo>
                  <a:lnTo>
                    <a:pt x="2890646" y="0"/>
                  </a:lnTo>
                  <a:lnTo>
                    <a:pt x="2890646" y="2003678"/>
                  </a:lnTo>
                  <a:lnTo>
                    <a:pt x="0" y="2003678"/>
                  </a:lnTo>
                  <a:lnTo>
                    <a:pt x="0" y="0"/>
                  </a:lnTo>
                  <a:close/>
                </a:path>
                <a:path w="5523865" h="2995929">
                  <a:moveTo>
                    <a:pt x="2899791" y="0"/>
                  </a:moveTo>
                  <a:lnTo>
                    <a:pt x="5523452" y="0"/>
                  </a:lnTo>
                  <a:lnTo>
                    <a:pt x="5523452" y="2003678"/>
                  </a:lnTo>
                  <a:lnTo>
                    <a:pt x="2899791" y="2003678"/>
                  </a:lnTo>
                  <a:lnTo>
                    <a:pt x="2899791" y="0"/>
                  </a:lnTo>
                  <a:close/>
                </a:path>
                <a:path w="5523865" h="2995929">
                  <a:moveTo>
                    <a:pt x="0" y="2012823"/>
                  </a:moveTo>
                  <a:lnTo>
                    <a:pt x="2890646" y="2012823"/>
                  </a:lnTo>
                  <a:lnTo>
                    <a:pt x="2890646" y="2957512"/>
                  </a:lnTo>
                  <a:lnTo>
                    <a:pt x="0" y="2957512"/>
                  </a:lnTo>
                  <a:lnTo>
                    <a:pt x="0" y="2012823"/>
                  </a:lnTo>
                  <a:close/>
                </a:path>
                <a:path w="5523865" h="2995929">
                  <a:moveTo>
                    <a:pt x="2899791" y="2012823"/>
                  </a:moveTo>
                  <a:lnTo>
                    <a:pt x="5523452" y="2012823"/>
                  </a:lnTo>
                  <a:lnTo>
                    <a:pt x="5523452" y="2957512"/>
                  </a:lnTo>
                  <a:lnTo>
                    <a:pt x="2899791" y="2957512"/>
                  </a:lnTo>
                  <a:lnTo>
                    <a:pt x="2899791" y="2012823"/>
                  </a:lnTo>
                  <a:close/>
                </a:path>
                <a:path w="5523865" h="2995929">
                  <a:moveTo>
                    <a:pt x="0" y="2968180"/>
                  </a:moveTo>
                  <a:lnTo>
                    <a:pt x="2890646" y="2968180"/>
                  </a:lnTo>
                  <a:lnTo>
                    <a:pt x="2890646" y="2995612"/>
                  </a:lnTo>
                  <a:lnTo>
                    <a:pt x="0" y="2995612"/>
                  </a:lnTo>
                  <a:lnTo>
                    <a:pt x="0" y="2968180"/>
                  </a:lnTo>
                  <a:close/>
                </a:path>
                <a:path w="5523865" h="2995929">
                  <a:moveTo>
                    <a:pt x="2899791" y="2968180"/>
                  </a:moveTo>
                  <a:lnTo>
                    <a:pt x="5523452" y="2968180"/>
                  </a:lnTo>
                  <a:lnTo>
                    <a:pt x="5523452" y="2995612"/>
                  </a:lnTo>
                  <a:lnTo>
                    <a:pt x="2899791" y="2995612"/>
                  </a:lnTo>
                  <a:lnTo>
                    <a:pt x="2899791" y="2968180"/>
                  </a:lnTo>
                  <a:close/>
                </a:path>
              </a:pathLst>
            </a:custGeom>
            <a:ln w="1067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3479387" y="1309020"/>
              <a:ext cx="304165" cy="60960"/>
            </a:xfrm>
            <a:custGeom>
              <a:avLst/>
              <a:gdLst/>
              <a:ahLst/>
              <a:cxnLst/>
              <a:rect l="l" t="t" r="r" b="b"/>
              <a:pathLst>
                <a:path w="304164" h="60959">
                  <a:moveTo>
                    <a:pt x="0" y="56483"/>
                  </a:moveTo>
                  <a:lnTo>
                    <a:pt x="19359" y="59698"/>
                  </a:lnTo>
                  <a:lnTo>
                    <a:pt x="37147" y="60483"/>
                  </a:lnTo>
                  <a:lnTo>
                    <a:pt x="54649" y="59269"/>
                  </a:lnTo>
                  <a:lnTo>
                    <a:pt x="73151" y="56483"/>
                  </a:lnTo>
                  <a:lnTo>
                    <a:pt x="114405" y="46768"/>
                  </a:lnTo>
                  <a:lnTo>
                    <a:pt x="166559" y="33926"/>
                  </a:lnTo>
                  <a:lnTo>
                    <a:pt x="221126" y="20293"/>
                  </a:lnTo>
                  <a:lnTo>
                    <a:pt x="269622" y="8206"/>
                  </a:lnTo>
                  <a:lnTo>
                    <a:pt x="303561" y="0"/>
                  </a:lnTo>
                </a:path>
              </a:pathLst>
            </a:custGeom>
            <a:ln w="53387">
              <a:solidFill>
                <a:srgbClr val="BF080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3793617" y="1101471"/>
              <a:ext cx="27940" cy="456565"/>
            </a:xfrm>
            <a:custGeom>
              <a:avLst/>
              <a:gdLst/>
              <a:ahLst/>
              <a:cxnLst/>
              <a:rect l="l" t="t" r="r" b="b"/>
              <a:pathLst>
                <a:path w="27939" h="456565">
                  <a:moveTo>
                    <a:pt x="0" y="0"/>
                  </a:moveTo>
                  <a:lnTo>
                    <a:pt x="22074" y="45045"/>
                  </a:lnTo>
                  <a:lnTo>
                    <a:pt x="23056" y="93225"/>
                  </a:lnTo>
                  <a:lnTo>
                    <a:pt x="23574" y="142306"/>
                  </a:lnTo>
                  <a:lnTo>
                    <a:pt x="24306" y="202303"/>
                  </a:lnTo>
                  <a:lnTo>
                    <a:pt x="25145" y="267223"/>
                  </a:lnTo>
                  <a:lnTo>
                    <a:pt x="25985" y="331072"/>
                  </a:lnTo>
                  <a:lnTo>
                    <a:pt x="26717" y="387855"/>
                  </a:lnTo>
                  <a:lnTo>
                    <a:pt x="27235" y="431578"/>
                  </a:lnTo>
                  <a:lnTo>
                    <a:pt x="27432" y="456247"/>
                  </a:lnTo>
                </a:path>
              </a:pathLst>
            </a:custGeom>
            <a:ln w="53387">
              <a:solidFill>
                <a:srgbClr val="BF820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3429000" y="1504378"/>
              <a:ext cx="553720" cy="191770"/>
            </a:xfrm>
            <a:custGeom>
              <a:avLst/>
              <a:gdLst/>
              <a:ahLst/>
              <a:cxnLst/>
              <a:rect l="l" t="t" r="r" b="b"/>
              <a:pathLst>
                <a:path w="553720" h="191769">
                  <a:moveTo>
                    <a:pt x="0" y="170878"/>
                  </a:moveTo>
                  <a:lnTo>
                    <a:pt x="28177" y="185023"/>
                  </a:lnTo>
                  <a:lnTo>
                    <a:pt x="53613" y="191452"/>
                  </a:lnTo>
                  <a:lnTo>
                    <a:pt x="77031" y="191023"/>
                  </a:lnTo>
                  <a:lnTo>
                    <a:pt x="99155" y="184594"/>
                  </a:lnTo>
                  <a:lnTo>
                    <a:pt x="152006" y="163066"/>
                  </a:lnTo>
                  <a:lnTo>
                    <a:pt x="204875" y="141658"/>
                  </a:lnTo>
                  <a:lnTo>
                    <a:pt x="257137" y="120581"/>
                  </a:lnTo>
                  <a:lnTo>
                    <a:pt x="308171" y="100044"/>
                  </a:lnTo>
                  <a:lnTo>
                    <a:pt x="357354" y="80260"/>
                  </a:lnTo>
                  <a:lnTo>
                    <a:pt x="404061" y="61438"/>
                  </a:lnTo>
                  <a:lnTo>
                    <a:pt x="447672" y="43790"/>
                  </a:lnTo>
                  <a:lnTo>
                    <a:pt x="487561" y="27528"/>
                  </a:lnTo>
                  <a:lnTo>
                    <a:pt x="523108" y="12860"/>
                  </a:lnTo>
                  <a:lnTo>
                    <a:pt x="553688" y="0"/>
                  </a:lnTo>
                </a:path>
              </a:pathLst>
            </a:custGeom>
            <a:ln w="53387">
              <a:solidFill>
                <a:srgbClr val="82BF0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4287774" y="1128902"/>
              <a:ext cx="361950" cy="212725"/>
            </a:xfrm>
            <a:custGeom>
              <a:avLst/>
              <a:gdLst/>
              <a:ahLst/>
              <a:cxnLst/>
              <a:rect l="l" t="t" r="r" b="b"/>
              <a:pathLst>
                <a:path w="361950" h="212725">
                  <a:moveTo>
                    <a:pt x="356997" y="0"/>
                  </a:moveTo>
                  <a:lnTo>
                    <a:pt x="360044" y="4572"/>
                  </a:lnTo>
                  <a:lnTo>
                    <a:pt x="361568" y="15240"/>
                  </a:lnTo>
                  <a:lnTo>
                    <a:pt x="355473" y="22860"/>
                  </a:lnTo>
                  <a:lnTo>
                    <a:pt x="292201" y="74332"/>
                  </a:lnTo>
                  <a:lnTo>
                    <a:pt x="251044" y="101805"/>
                  </a:lnTo>
                  <a:lnTo>
                    <a:pt x="205204" y="128956"/>
                  </a:lnTo>
                  <a:lnTo>
                    <a:pt x="155930" y="154674"/>
                  </a:lnTo>
                  <a:lnTo>
                    <a:pt x="104472" y="177848"/>
                  </a:lnTo>
                  <a:lnTo>
                    <a:pt x="52079" y="197367"/>
                  </a:lnTo>
                  <a:lnTo>
                    <a:pt x="0" y="212121"/>
                  </a:lnTo>
                </a:path>
              </a:pathLst>
            </a:custGeom>
            <a:ln w="53387">
              <a:solidFill>
                <a:srgbClr val="08BF0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4231385" y="1058703"/>
              <a:ext cx="509905" cy="521970"/>
            </a:xfrm>
            <a:custGeom>
              <a:avLst/>
              <a:gdLst/>
              <a:ahLst/>
              <a:cxnLst/>
              <a:rect l="l" t="t" r="r" b="b"/>
              <a:pathLst>
                <a:path w="509904" h="521969">
                  <a:moveTo>
                    <a:pt x="0" y="0"/>
                  </a:moveTo>
                  <a:lnTo>
                    <a:pt x="10239" y="11849"/>
                  </a:lnTo>
                  <a:lnTo>
                    <a:pt x="17907" y="26146"/>
                  </a:lnTo>
                  <a:lnTo>
                    <a:pt x="22717" y="41871"/>
                  </a:lnTo>
                  <a:lnTo>
                    <a:pt x="24384" y="58007"/>
                  </a:lnTo>
                  <a:lnTo>
                    <a:pt x="24384" y="82835"/>
                  </a:lnTo>
                  <a:lnTo>
                    <a:pt x="24384" y="134080"/>
                  </a:lnTo>
                  <a:lnTo>
                    <a:pt x="24384" y="199739"/>
                  </a:lnTo>
                  <a:lnTo>
                    <a:pt x="24384" y="267811"/>
                  </a:lnTo>
                  <a:lnTo>
                    <a:pt x="24384" y="326294"/>
                  </a:lnTo>
                  <a:lnTo>
                    <a:pt x="24384" y="363188"/>
                  </a:lnTo>
                  <a:lnTo>
                    <a:pt x="25860" y="407695"/>
                  </a:lnTo>
                  <a:lnTo>
                    <a:pt x="43682" y="471107"/>
                  </a:lnTo>
                  <a:lnTo>
                    <a:pt x="94677" y="506338"/>
                  </a:lnTo>
                  <a:lnTo>
                    <a:pt x="137621" y="515618"/>
                  </a:lnTo>
                  <a:lnTo>
                    <a:pt x="194866" y="520530"/>
                  </a:lnTo>
                  <a:lnTo>
                    <a:pt x="268414" y="521969"/>
                  </a:lnTo>
                  <a:lnTo>
                    <a:pt x="347569" y="519755"/>
                  </a:lnTo>
                  <a:lnTo>
                    <a:pt x="407598" y="512491"/>
                  </a:lnTo>
                  <a:lnTo>
                    <a:pt x="451033" y="499244"/>
                  </a:lnTo>
                  <a:lnTo>
                    <a:pt x="498254" y="451067"/>
                  </a:lnTo>
                  <a:lnTo>
                    <a:pt x="507104" y="414271"/>
                  </a:lnTo>
                  <a:lnTo>
                    <a:pt x="509492" y="367760"/>
                  </a:lnTo>
                </a:path>
              </a:pathLst>
            </a:custGeom>
            <a:ln w="53387">
              <a:solidFill>
                <a:srgbClr val="08BF8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3784473" y="1713452"/>
              <a:ext cx="26670" cy="895985"/>
            </a:xfrm>
            <a:custGeom>
              <a:avLst/>
              <a:gdLst/>
              <a:ahLst/>
              <a:cxnLst/>
              <a:rect l="l" t="t" r="r" b="b"/>
              <a:pathLst>
                <a:path w="26670" h="895985">
                  <a:moveTo>
                    <a:pt x="0" y="0"/>
                  </a:moveTo>
                  <a:lnTo>
                    <a:pt x="24003" y="46505"/>
                  </a:lnTo>
                  <a:lnTo>
                    <a:pt x="25929" y="73325"/>
                  </a:lnTo>
                  <a:lnTo>
                    <a:pt x="25987" y="95009"/>
                  </a:lnTo>
                  <a:lnTo>
                    <a:pt x="26174" y="169457"/>
                  </a:lnTo>
                  <a:lnTo>
                    <a:pt x="26282" y="219213"/>
                  </a:lnTo>
                  <a:lnTo>
                    <a:pt x="26387" y="275318"/>
                  </a:lnTo>
                  <a:lnTo>
                    <a:pt x="26479" y="336268"/>
                  </a:lnTo>
                  <a:lnTo>
                    <a:pt x="26547" y="400557"/>
                  </a:lnTo>
                  <a:lnTo>
                    <a:pt x="26582" y="466682"/>
                  </a:lnTo>
                  <a:lnTo>
                    <a:pt x="26574" y="533139"/>
                  </a:lnTo>
                  <a:lnTo>
                    <a:pt x="26512" y="598422"/>
                  </a:lnTo>
                  <a:lnTo>
                    <a:pt x="26387" y="661028"/>
                  </a:lnTo>
                  <a:lnTo>
                    <a:pt x="26189" y="719453"/>
                  </a:lnTo>
                  <a:lnTo>
                    <a:pt x="25908" y="772191"/>
                  </a:lnTo>
                  <a:lnTo>
                    <a:pt x="25908" y="819395"/>
                  </a:lnTo>
                  <a:lnTo>
                    <a:pt x="25908" y="856857"/>
                  </a:lnTo>
                  <a:lnTo>
                    <a:pt x="25908" y="882870"/>
                  </a:lnTo>
                  <a:lnTo>
                    <a:pt x="25908" y="895731"/>
                  </a:lnTo>
                </a:path>
              </a:pathLst>
            </a:custGeom>
            <a:ln w="53387">
              <a:solidFill>
                <a:srgbClr val="0882B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3821049" y="1685924"/>
              <a:ext cx="570865" cy="927100"/>
            </a:xfrm>
            <a:custGeom>
              <a:avLst/>
              <a:gdLst/>
              <a:ahLst/>
              <a:cxnLst/>
              <a:rect l="l" t="t" r="r" b="b"/>
              <a:pathLst>
                <a:path w="570864" h="927100">
                  <a:moveTo>
                    <a:pt x="0" y="59531"/>
                  </a:moveTo>
                  <a:lnTo>
                    <a:pt x="65462" y="52462"/>
                  </a:lnTo>
                  <a:lnTo>
                    <a:pt x="120552" y="45904"/>
                  </a:lnTo>
                  <a:lnTo>
                    <a:pt x="184458" y="38137"/>
                  </a:lnTo>
                  <a:lnTo>
                    <a:pt x="252614" y="29765"/>
                  </a:lnTo>
                  <a:lnTo>
                    <a:pt x="320453" y="21393"/>
                  </a:lnTo>
                  <a:lnTo>
                    <a:pt x="383408" y="13626"/>
                  </a:lnTo>
                  <a:lnTo>
                    <a:pt x="436912" y="7069"/>
                  </a:lnTo>
                  <a:lnTo>
                    <a:pt x="476398" y="2325"/>
                  </a:lnTo>
                  <a:lnTo>
                    <a:pt x="497300" y="0"/>
                  </a:lnTo>
                  <a:lnTo>
                    <a:pt x="533804" y="5182"/>
                  </a:lnTo>
                  <a:lnTo>
                    <a:pt x="556164" y="24241"/>
                  </a:lnTo>
                  <a:lnTo>
                    <a:pt x="567380" y="48729"/>
                  </a:lnTo>
                  <a:lnTo>
                    <a:pt x="570452" y="70199"/>
                  </a:lnTo>
                  <a:lnTo>
                    <a:pt x="570432" y="98608"/>
                  </a:lnTo>
                  <a:lnTo>
                    <a:pt x="570293" y="169112"/>
                  </a:lnTo>
                  <a:lnTo>
                    <a:pt x="570184" y="210479"/>
                  </a:lnTo>
                  <a:lnTo>
                    <a:pt x="570057" y="255439"/>
                  </a:lnTo>
                  <a:lnTo>
                    <a:pt x="569915" y="303627"/>
                  </a:lnTo>
                  <a:lnTo>
                    <a:pt x="569766" y="354679"/>
                  </a:lnTo>
                  <a:lnTo>
                    <a:pt x="569614" y="408233"/>
                  </a:lnTo>
                  <a:lnTo>
                    <a:pt x="569464" y="463923"/>
                  </a:lnTo>
                  <a:lnTo>
                    <a:pt x="569323" y="521387"/>
                  </a:lnTo>
                  <a:lnTo>
                    <a:pt x="569195" y="580261"/>
                  </a:lnTo>
                  <a:lnTo>
                    <a:pt x="569086" y="640181"/>
                  </a:lnTo>
                  <a:lnTo>
                    <a:pt x="569002" y="700783"/>
                  </a:lnTo>
                  <a:lnTo>
                    <a:pt x="568947" y="761703"/>
                  </a:lnTo>
                  <a:lnTo>
                    <a:pt x="568928" y="822579"/>
                  </a:lnTo>
                  <a:lnTo>
                    <a:pt x="565052" y="879294"/>
                  </a:lnTo>
                  <a:lnTo>
                    <a:pt x="554496" y="912557"/>
                  </a:lnTo>
                  <a:lnTo>
                    <a:pt x="538865" y="926537"/>
                  </a:lnTo>
                  <a:lnTo>
                    <a:pt x="519767" y="925401"/>
                  </a:lnTo>
                  <a:lnTo>
                    <a:pt x="498806" y="913317"/>
                  </a:lnTo>
                  <a:lnTo>
                    <a:pt x="477590" y="894454"/>
                  </a:lnTo>
                  <a:lnTo>
                    <a:pt x="457725" y="872978"/>
                  </a:lnTo>
                  <a:lnTo>
                    <a:pt x="440816" y="853058"/>
                  </a:lnTo>
                </a:path>
              </a:pathLst>
            </a:custGeom>
            <a:ln w="53387">
              <a:solidFill>
                <a:srgbClr val="0808B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3831717" y="1953005"/>
              <a:ext cx="541655" cy="50800"/>
            </a:xfrm>
            <a:custGeom>
              <a:avLst/>
              <a:gdLst/>
              <a:ahLst/>
              <a:cxnLst/>
              <a:rect l="l" t="t" r="r" b="b"/>
              <a:pathLst>
                <a:path w="541654" h="50800">
                  <a:moveTo>
                    <a:pt x="0" y="50387"/>
                  </a:moveTo>
                  <a:lnTo>
                    <a:pt x="43958" y="45276"/>
                  </a:lnTo>
                  <a:lnTo>
                    <a:pt x="91984" y="40025"/>
                  </a:lnTo>
                  <a:lnTo>
                    <a:pt x="143074" y="34716"/>
                  </a:lnTo>
                  <a:lnTo>
                    <a:pt x="196222" y="29431"/>
                  </a:lnTo>
                  <a:lnTo>
                    <a:pt x="250424" y="24252"/>
                  </a:lnTo>
                  <a:lnTo>
                    <a:pt x="304674" y="19262"/>
                  </a:lnTo>
                  <a:lnTo>
                    <a:pt x="357969" y="14541"/>
                  </a:lnTo>
                  <a:lnTo>
                    <a:pt x="409303" y="10173"/>
                  </a:lnTo>
                  <a:lnTo>
                    <a:pt x="457673" y="6238"/>
                  </a:lnTo>
                  <a:lnTo>
                    <a:pt x="502072" y="2820"/>
                  </a:lnTo>
                  <a:lnTo>
                    <a:pt x="541496" y="0"/>
                  </a:lnTo>
                </a:path>
              </a:pathLst>
            </a:custGeom>
            <a:ln w="53387">
              <a:solidFill>
                <a:srgbClr val="8208B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3831717" y="2206370"/>
              <a:ext cx="540385" cy="41275"/>
            </a:xfrm>
            <a:custGeom>
              <a:avLst/>
              <a:gdLst/>
              <a:ahLst/>
              <a:cxnLst/>
              <a:rect l="l" t="t" r="r" b="b"/>
              <a:pathLst>
                <a:path w="540385" h="41275">
                  <a:moveTo>
                    <a:pt x="0" y="41148"/>
                  </a:moveTo>
                  <a:lnTo>
                    <a:pt x="36297" y="38231"/>
                  </a:lnTo>
                  <a:lnTo>
                    <a:pt x="79362" y="34594"/>
                  </a:lnTo>
                  <a:lnTo>
                    <a:pt x="127792" y="30420"/>
                  </a:lnTo>
                  <a:lnTo>
                    <a:pt x="180183" y="25896"/>
                  </a:lnTo>
                  <a:lnTo>
                    <a:pt x="235132" y="21207"/>
                  </a:lnTo>
                  <a:lnTo>
                    <a:pt x="291236" y="16539"/>
                  </a:lnTo>
                  <a:lnTo>
                    <a:pt x="347093" y="12077"/>
                  </a:lnTo>
                  <a:lnTo>
                    <a:pt x="401298" y="8006"/>
                  </a:lnTo>
                  <a:lnTo>
                    <a:pt x="452448" y="4513"/>
                  </a:lnTo>
                  <a:lnTo>
                    <a:pt x="499140" y="1782"/>
                  </a:lnTo>
                  <a:lnTo>
                    <a:pt x="539972" y="0"/>
                  </a:lnTo>
                </a:path>
              </a:pathLst>
            </a:custGeom>
            <a:ln w="53387">
              <a:solidFill>
                <a:srgbClr val="BF088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3393947" y="1273873"/>
              <a:ext cx="55244" cy="104139"/>
            </a:xfrm>
            <a:custGeom>
              <a:avLst/>
              <a:gdLst/>
              <a:ahLst/>
              <a:cxnLst/>
              <a:rect l="l" t="t" r="r" b="b"/>
              <a:pathLst>
                <a:path w="55245" h="104140">
                  <a:moveTo>
                    <a:pt x="54863" y="103822"/>
                  </a:moveTo>
                  <a:lnTo>
                    <a:pt x="0" y="103822"/>
                  </a:lnTo>
                  <a:lnTo>
                    <a:pt x="0" y="94678"/>
                  </a:lnTo>
                  <a:lnTo>
                    <a:pt x="21335" y="94678"/>
                  </a:lnTo>
                  <a:lnTo>
                    <a:pt x="21335" y="22955"/>
                  </a:lnTo>
                  <a:lnTo>
                    <a:pt x="0" y="22955"/>
                  </a:lnTo>
                  <a:lnTo>
                    <a:pt x="0" y="15240"/>
                  </a:lnTo>
                  <a:lnTo>
                    <a:pt x="9143" y="15240"/>
                  </a:lnTo>
                  <a:lnTo>
                    <a:pt x="15239" y="13716"/>
                  </a:lnTo>
                  <a:lnTo>
                    <a:pt x="18287" y="12192"/>
                  </a:lnTo>
                  <a:lnTo>
                    <a:pt x="24383" y="6096"/>
                  </a:lnTo>
                  <a:lnTo>
                    <a:pt x="24383" y="0"/>
                  </a:lnTo>
                  <a:lnTo>
                    <a:pt x="33527" y="0"/>
                  </a:lnTo>
                  <a:lnTo>
                    <a:pt x="33527" y="94678"/>
                  </a:lnTo>
                  <a:lnTo>
                    <a:pt x="54863" y="94678"/>
                  </a:lnTo>
                  <a:lnTo>
                    <a:pt x="54863" y="103822"/>
                  </a:lnTo>
                  <a:close/>
                </a:path>
              </a:pathLst>
            </a:custGeom>
            <a:solidFill>
              <a:srgbClr val="BF0808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3" name="object 2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648646" y="993076"/>
              <a:ext cx="68675" cy="103822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299364" y="1658493"/>
              <a:ext cx="67151" cy="106775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501324" y="1011364"/>
              <a:ext cx="76295" cy="103822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106322" y="942689"/>
              <a:ext cx="65532" cy="103822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699144" y="1780508"/>
              <a:ext cx="73040" cy="106870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946112" y="1573053"/>
              <a:ext cx="68675" cy="102203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8012" y="1832419"/>
              <a:ext cx="73152" cy="108394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908012" y="2078164"/>
              <a:ext cx="71628" cy="106775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515736" y="1801939"/>
              <a:ext cx="138874" cy="134302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5726239" y="1858422"/>
              <a:ext cx="27940" cy="27940"/>
            </a:xfrm>
            <a:custGeom>
              <a:avLst/>
              <a:gdLst/>
              <a:ahLst/>
              <a:cxnLst/>
              <a:rect l="l" t="t" r="r" b="b"/>
              <a:pathLst>
                <a:path w="27939" h="27939">
                  <a:moveTo>
                    <a:pt x="16764" y="27431"/>
                  </a:moveTo>
                  <a:lnTo>
                    <a:pt x="9144" y="27431"/>
                  </a:lnTo>
                  <a:lnTo>
                    <a:pt x="6096" y="25907"/>
                  </a:lnTo>
                  <a:lnTo>
                    <a:pt x="1524" y="21335"/>
                  </a:lnTo>
                  <a:lnTo>
                    <a:pt x="0" y="18287"/>
                  </a:lnTo>
                  <a:lnTo>
                    <a:pt x="0" y="13715"/>
                  </a:lnTo>
                  <a:lnTo>
                    <a:pt x="0" y="10667"/>
                  </a:lnTo>
                  <a:lnTo>
                    <a:pt x="3048" y="4571"/>
                  </a:lnTo>
                  <a:lnTo>
                    <a:pt x="6096" y="1523"/>
                  </a:lnTo>
                  <a:lnTo>
                    <a:pt x="9144" y="0"/>
                  </a:lnTo>
                  <a:lnTo>
                    <a:pt x="16764" y="0"/>
                  </a:lnTo>
                  <a:lnTo>
                    <a:pt x="19907" y="1523"/>
                  </a:lnTo>
                  <a:lnTo>
                    <a:pt x="26003" y="7619"/>
                  </a:lnTo>
                  <a:lnTo>
                    <a:pt x="27527" y="10667"/>
                  </a:lnTo>
                  <a:lnTo>
                    <a:pt x="27527" y="18287"/>
                  </a:lnTo>
                  <a:lnTo>
                    <a:pt x="26003" y="21335"/>
                  </a:lnTo>
                  <a:lnTo>
                    <a:pt x="22955" y="22859"/>
                  </a:lnTo>
                  <a:lnTo>
                    <a:pt x="19907" y="25907"/>
                  </a:lnTo>
                  <a:lnTo>
                    <a:pt x="16764" y="2743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3" name="object 33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820822" y="1800415"/>
              <a:ext cx="141922" cy="135826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6031325" y="1858422"/>
              <a:ext cx="27940" cy="27940"/>
            </a:xfrm>
            <a:custGeom>
              <a:avLst/>
              <a:gdLst/>
              <a:ahLst/>
              <a:cxnLst/>
              <a:rect l="l" t="t" r="r" b="b"/>
              <a:pathLst>
                <a:path w="27939" h="27939">
                  <a:moveTo>
                    <a:pt x="16764" y="27431"/>
                  </a:moveTo>
                  <a:lnTo>
                    <a:pt x="9144" y="27431"/>
                  </a:lnTo>
                  <a:lnTo>
                    <a:pt x="6096" y="25907"/>
                  </a:lnTo>
                  <a:lnTo>
                    <a:pt x="4572" y="22859"/>
                  </a:lnTo>
                  <a:lnTo>
                    <a:pt x="1524" y="21335"/>
                  </a:lnTo>
                  <a:lnTo>
                    <a:pt x="0" y="18287"/>
                  </a:lnTo>
                  <a:lnTo>
                    <a:pt x="0" y="13715"/>
                  </a:lnTo>
                  <a:lnTo>
                    <a:pt x="0" y="10667"/>
                  </a:lnTo>
                  <a:lnTo>
                    <a:pt x="1524" y="7619"/>
                  </a:lnTo>
                  <a:lnTo>
                    <a:pt x="4572" y="4571"/>
                  </a:lnTo>
                  <a:lnTo>
                    <a:pt x="6096" y="1523"/>
                  </a:lnTo>
                  <a:lnTo>
                    <a:pt x="9144" y="0"/>
                  </a:lnTo>
                  <a:lnTo>
                    <a:pt x="16764" y="0"/>
                  </a:lnTo>
                  <a:lnTo>
                    <a:pt x="19812" y="1523"/>
                  </a:lnTo>
                  <a:lnTo>
                    <a:pt x="22859" y="4571"/>
                  </a:lnTo>
                  <a:lnTo>
                    <a:pt x="26003" y="7619"/>
                  </a:lnTo>
                  <a:lnTo>
                    <a:pt x="27527" y="10667"/>
                  </a:lnTo>
                  <a:lnTo>
                    <a:pt x="27527" y="18287"/>
                  </a:lnTo>
                  <a:lnTo>
                    <a:pt x="26003" y="21335"/>
                  </a:lnTo>
                  <a:lnTo>
                    <a:pt x="22859" y="22859"/>
                  </a:lnTo>
                  <a:lnTo>
                    <a:pt x="19812" y="25907"/>
                  </a:lnTo>
                  <a:lnTo>
                    <a:pt x="16764" y="2743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5" name="object 35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122860" y="1798891"/>
              <a:ext cx="146494" cy="137350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6336410" y="1858422"/>
              <a:ext cx="27940" cy="27940"/>
            </a:xfrm>
            <a:custGeom>
              <a:avLst/>
              <a:gdLst/>
              <a:ahLst/>
              <a:cxnLst/>
              <a:rect l="l" t="t" r="r" b="b"/>
              <a:pathLst>
                <a:path w="27939" h="27939">
                  <a:moveTo>
                    <a:pt x="18288" y="27431"/>
                  </a:moveTo>
                  <a:lnTo>
                    <a:pt x="10668" y="27431"/>
                  </a:lnTo>
                  <a:lnTo>
                    <a:pt x="6096" y="25907"/>
                  </a:lnTo>
                  <a:lnTo>
                    <a:pt x="4572" y="22859"/>
                  </a:lnTo>
                  <a:lnTo>
                    <a:pt x="1524" y="21335"/>
                  </a:lnTo>
                  <a:lnTo>
                    <a:pt x="0" y="18287"/>
                  </a:lnTo>
                  <a:lnTo>
                    <a:pt x="0" y="13715"/>
                  </a:lnTo>
                  <a:lnTo>
                    <a:pt x="0" y="10667"/>
                  </a:lnTo>
                  <a:lnTo>
                    <a:pt x="1524" y="7619"/>
                  </a:lnTo>
                  <a:lnTo>
                    <a:pt x="4572" y="4571"/>
                  </a:lnTo>
                  <a:lnTo>
                    <a:pt x="6096" y="1523"/>
                  </a:lnTo>
                  <a:lnTo>
                    <a:pt x="10668" y="0"/>
                  </a:lnTo>
                  <a:lnTo>
                    <a:pt x="16764" y="0"/>
                  </a:lnTo>
                  <a:lnTo>
                    <a:pt x="21336" y="1523"/>
                  </a:lnTo>
                  <a:lnTo>
                    <a:pt x="22859" y="4571"/>
                  </a:lnTo>
                  <a:lnTo>
                    <a:pt x="25908" y="7619"/>
                  </a:lnTo>
                  <a:lnTo>
                    <a:pt x="27432" y="10667"/>
                  </a:lnTo>
                  <a:lnTo>
                    <a:pt x="27432" y="18287"/>
                  </a:lnTo>
                  <a:lnTo>
                    <a:pt x="25908" y="21335"/>
                  </a:lnTo>
                  <a:lnTo>
                    <a:pt x="22859" y="22859"/>
                  </a:lnTo>
                  <a:lnTo>
                    <a:pt x="21336" y="25907"/>
                  </a:lnTo>
                  <a:lnTo>
                    <a:pt x="18288" y="2743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7" name="object 37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427946" y="1809559"/>
              <a:ext cx="144970" cy="126682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6641496" y="1858422"/>
              <a:ext cx="27940" cy="27940"/>
            </a:xfrm>
            <a:custGeom>
              <a:avLst/>
              <a:gdLst/>
              <a:ahLst/>
              <a:cxnLst/>
              <a:rect l="l" t="t" r="r" b="b"/>
              <a:pathLst>
                <a:path w="27940" h="27939">
                  <a:moveTo>
                    <a:pt x="18288" y="27431"/>
                  </a:moveTo>
                  <a:lnTo>
                    <a:pt x="10668" y="27431"/>
                  </a:lnTo>
                  <a:lnTo>
                    <a:pt x="7620" y="25907"/>
                  </a:lnTo>
                  <a:lnTo>
                    <a:pt x="4572" y="22859"/>
                  </a:lnTo>
                  <a:lnTo>
                    <a:pt x="1524" y="21335"/>
                  </a:lnTo>
                  <a:lnTo>
                    <a:pt x="0" y="18287"/>
                  </a:lnTo>
                  <a:lnTo>
                    <a:pt x="0" y="13715"/>
                  </a:lnTo>
                  <a:lnTo>
                    <a:pt x="0" y="10667"/>
                  </a:lnTo>
                  <a:lnTo>
                    <a:pt x="1524" y="7619"/>
                  </a:lnTo>
                  <a:lnTo>
                    <a:pt x="7620" y="1523"/>
                  </a:lnTo>
                  <a:lnTo>
                    <a:pt x="10668" y="0"/>
                  </a:lnTo>
                  <a:lnTo>
                    <a:pt x="18288" y="0"/>
                  </a:lnTo>
                  <a:lnTo>
                    <a:pt x="21336" y="1523"/>
                  </a:lnTo>
                  <a:lnTo>
                    <a:pt x="22859" y="4571"/>
                  </a:lnTo>
                  <a:lnTo>
                    <a:pt x="25908" y="7619"/>
                  </a:lnTo>
                  <a:lnTo>
                    <a:pt x="27432" y="10667"/>
                  </a:lnTo>
                  <a:lnTo>
                    <a:pt x="27432" y="18287"/>
                  </a:lnTo>
                  <a:lnTo>
                    <a:pt x="25908" y="21335"/>
                  </a:lnTo>
                  <a:lnTo>
                    <a:pt x="22859" y="22859"/>
                  </a:lnTo>
                  <a:lnTo>
                    <a:pt x="21336" y="25907"/>
                  </a:lnTo>
                  <a:lnTo>
                    <a:pt x="18288" y="2743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9" name="object 39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739128" y="1806511"/>
              <a:ext cx="138779" cy="128206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6946582" y="1858422"/>
              <a:ext cx="27940" cy="27940"/>
            </a:xfrm>
            <a:custGeom>
              <a:avLst/>
              <a:gdLst/>
              <a:ahLst/>
              <a:cxnLst/>
              <a:rect l="l" t="t" r="r" b="b"/>
              <a:pathLst>
                <a:path w="27940" h="27939">
                  <a:moveTo>
                    <a:pt x="18288" y="27431"/>
                  </a:moveTo>
                  <a:lnTo>
                    <a:pt x="10668" y="27431"/>
                  </a:lnTo>
                  <a:lnTo>
                    <a:pt x="7620" y="25907"/>
                  </a:lnTo>
                  <a:lnTo>
                    <a:pt x="4572" y="22859"/>
                  </a:lnTo>
                  <a:lnTo>
                    <a:pt x="1524" y="21335"/>
                  </a:lnTo>
                  <a:lnTo>
                    <a:pt x="0" y="18287"/>
                  </a:lnTo>
                  <a:lnTo>
                    <a:pt x="0" y="13715"/>
                  </a:lnTo>
                  <a:lnTo>
                    <a:pt x="0" y="10667"/>
                  </a:lnTo>
                  <a:lnTo>
                    <a:pt x="1524" y="7619"/>
                  </a:lnTo>
                  <a:lnTo>
                    <a:pt x="7620" y="1523"/>
                  </a:lnTo>
                  <a:lnTo>
                    <a:pt x="10668" y="0"/>
                  </a:lnTo>
                  <a:lnTo>
                    <a:pt x="18288" y="0"/>
                  </a:lnTo>
                  <a:lnTo>
                    <a:pt x="21336" y="1523"/>
                  </a:lnTo>
                  <a:lnTo>
                    <a:pt x="24384" y="4571"/>
                  </a:lnTo>
                  <a:lnTo>
                    <a:pt x="27432" y="10667"/>
                  </a:lnTo>
                  <a:lnTo>
                    <a:pt x="27432" y="18287"/>
                  </a:lnTo>
                  <a:lnTo>
                    <a:pt x="25908" y="21335"/>
                  </a:lnTo>
                  <a:lnTo>
                    <a:pt x="21336" y="25907"/>
                  </a:lnTo>
                  <a:lnTo>
                    <a:pt x="18288" y="2743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1" name="object 41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039641" y="1800415"/>
              <a:ext cx="144875" cy="135826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3878960" y="3183064"/>
              <a:ext cx="338708" cy="120491"/>
            </a:xfrm>
            <a:prstGeom prst="rect">
              <a:avLst/>
            </a:prstGeom>
          </p:spPr>
        </p:pic>
        <p:sp>
          <p:nvSpPr>
            <p:cNvPr id="43" name="object 43"/>
            <p:cNvSpPr/>
            <p:nvPr/>
          </p:nvSpPr>
          <p:spPr>
            <a:xfrm>
              <a:off x="3813416" y="3417734"/>
              <a:ext cx="85725" cy="111760"/>
            </a:xfrm>
            <a:custGeom>
              <a:avLst/>
              <a:gdLst/>
              <a:ahLst/>
              <a:cxnLst/>
              <a:rect l="l" t="t" r="r" b="b"/>
              <a:pathLst>
                <a:path w="85725" h="111760">
                  <a:moveTo>
                    <a:pt x="85445" y="0"/>
                  </a:moveTo>
                  <a:lnTo>
                    <a:pt x="71729" y="0"/>
                  </a:lnTo>
                  <a:lnTo>
                    <a:pt x="71729" y="44450"/>
                  </a:lnTo>
                  <a:lnTo>
                    <a:pt x="13716" y="44450"/>
                  </a:lnTo>
                  <a:lnTo>
                    <a:pt x="13716" y="0"/>
                  </a:lnTo>
                  <a:lnTo>
                    <a:pt x="0" y="0"/>
                  </a:lnTo>
                  <a:lnTo>
                    <a:pt x="0" y="44450"/>
                  </a:lnTo>
                  <a:lnTo>
                    <a:pt x="0" y="57150"/>
                  </a:lnTo>
                  <a:lnTo>
                    <a:pt x="0" y="111760"/>
                  </a:lnTo>
                  <a:lnTo>
                    <a:pt x="13716" y="111760"/>
                  </a:lnTo>
                  <a:lnTo>
                    <a:pt x="13716" y="57150"/>
                  </a:lnTo>
                  <a:lnTo>
                    <a:pt x="71729" y="57150"/>
                  </a:lnTo>
                  <a:lnTo>
                    <a:pt x="71729" y="111760"/>
                  </a:lnTo>
                  <a:lnTo>
                    <a:pt x="85445" y="111760"/>
                  </a:lnTo>
                  <a:lnTo>
                    <a:pt x="85445" y="57150"/>
                  </a:lnTo>
                  <a:lnTo>
                    <a:pt x="85445" y="44450"/>
                  </a:lnTo>
                  <a:lnTo>
                    <a:pt x="8544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4" name="object 44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3918680" y="3414998"/>
              <a:ext cx="199834" cy="146494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4144518" y="3412045"/>
              <a:ext cx="137160" cy="118967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5518785" y="2954083"/>
              <a:ext cx="138874" cy="122110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5515737" y="3180016"/>
              <a:ext cx="286797" cy="128111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5521832" y="3408902"/>
              <a:ext cx="289846" cy="126682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5511165" y="3637883"/>
              <a:ext cx="291369" cy="128111"/>
            </a:xfrm>
            <a:prstGeom prst="rect">
              <a:avLst/>
            </a:prstGeom>
          </p:spPr>
        </p:pic>
        <p:sp>
          <p:nvSpPr>
            <p:cNvPr id="50" name="object 50"/>
            <p:cNvSpPr/>
            <p:nvPr/>
          </p:nvSpPr>
          <p:spPr>
            <a:xfrm>
              <a:off x="577596" y="4427220"/>
              <a:ext cx="1432560" cy="10795"/>
            </a:xfrm>
            <a:custGeom>
              <a:avLst/>
              <a:gdLst/>
              <a:ahLst/>
              <a:cxnLst/>
              <a:rect l="l" t="t" r="r" b="b"/>
              <a:pathLst>
                <a:path w="1432560" h="10795">
                  <a:moveTo>
                    <a:pt x="1432559" y="10668"/>
                  </a:moveTo>
                  <a:lnTo>
                    <a:pt x="0" y="10668"/>
                  </a:lnTo>
                  <a:lnTo>
                    <a:pt x="0" y="0"/>
                  </a:lnTo>
                  <a:lnTo>
                    <a:pt x="1432559" y="0"/>
                  </a:lnTo>
                  <a:lnTo>
                    <a:pt x="1432559" y="1066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1" name="object 51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040225" y="4165853"/>
              <a:ext cx="501872" cy="120491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221771" y="4501515"/>
              <a:ext cx="138779" cy="134302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069181" y="4730496"/>
              <a:ext cx="451580" cy="134302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145476" y="4959381"/>
              <a:ext cx="138779" cy="134302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320926" y="4962429"/>
              <a:ext cx="93059" cy="131254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145476" y="5188267"/>
              <a:ext cx="294417" cy="134302"/>
            </a:xfrm>
            <a:prstGeom prst="rect">
              <a:avLst/>
            </a:prstGeom>
          </p:spPr>
        </p:pic>
        <p:sp>
          <p:nvSpPr>
            <p:cNvPr id="57" name="object 57"/>
            <p:cNvSpPr/>
            <p:nvPr/>
          </p:nvSpPr>
          <p:spPr>
            <a:xfrm>
              <a:off x="2008632" y="4120908"/>
              <a:ext cx="3350260" cy="2205355"/>
            </a:xfrm>
            <a:custGeom>
              <a:avLst/>
              <a:gdLst/>
              <a:ahLst/>
              <a:cxnLst/>
              <a:rect l="l" t="t" r="r" b="b"/>
              <a:pathLst>
                <a:path w="3350260" h="2205354">
                  <a:moveTo>
                    <a:pt x="1363980" y="121246"/>
                  </a:moveTo>
                  <a:lnTo>
                    <a:pt x="1359408" y="112102"/>
                  </a:lnTo>
                  <a:lnTo>
                    <a:pt x="1357884" y="110578"/>
                  </a:lnTo>
                  <a:lnTo>
                    <a:pt x="1356360" y="107530"/>
                  </a:lnTo>
                  <a:lnTo>
                    <a:pt x="1353210" y="104381"/>
                  </a:lnTo>
                  <a:lnTo>
                    <a:pt x="1350162" y="102857"/>
                  </a:lnTo>
                  <a:lnTo>
                    <a:pt x="1345590" y="101333"/>
                  </a:lnTo>
                  <a:lnTo>
                    <a:pt x="1341018" y="98285"/>
                  </a:lnTo>
                  <a:lnTo>
                    <a:pt x="1333398" y="96761"/>
                  </a:lnTo>
                  <a:lnTo>
                    <a:pt x="1327302" y="95237"/>
                  </a:lnTo>
                  <a:lnTo>
                    <a:pt x="1319682" y="93713"/>
                  </a:lnTo>
                  <a:lnTo>
                    <a:pt x="1315110" y="93713"/>
                  </a:lnTo>
                  <a:lnTo>
                    <a:pt x="1309014" y="92189"/>
                  </a:lnTo>
                  <a:lnTo>
                    <a:pt x="1304442" y="90665"/>
                  </a:lnTo>
                  <a:lnTo>
                    <a:pt x="1302918" y="87617"/>
                  </a:lnTo>
                  <a:lnTo>
                    <a:pt x="1299870" y="86093"/>
                  </a:lnTo>
                  <a:lnTo>
                    <a:pt x="1298346" y="83045"/>
                  </a:lnTo>
                  <a:lnTo>
                    <a:pt x="1298346" y="75425"/>
                  </a:lnTo>
                  <a:lnTo>
                    <a:pt x="1301394" y="72377"/>
                  </a:lnTo>
                  <a:lnTo>
                    <a:pt x="1305966" y="69329"/>
                  </a:lnTo>
                  <a:lnTo>
                    <a:pt x="1309014" y="67805"/>
                  </a:lnTo>
                  <a:lnTo>
                    <a:pt x="1315110" y="66281"/>
                  </a:lnTo>
                  <a:lnTo>
                    <a:pt x="1321206" y="66281"/>
                  </a:lnTo>
                  <a:lnTo>
                    <a:pt x="1331188" y="67119"/>
                  </a:lnTo>
                  <a:lnTo>
                    <a:pt x="1340459" y="69519"/>
                  </a:lnTo>
                  <a:lnTo>
                    <a:pt x="1348892" y="73355"/>
                  </a:lnTo>
                  <a:lnTo>
                    <a:pt x="1356360" y="78473"/>
                  </a:lnTo>
                  <a:lnTo>
                    <a:pt x="1359408" y="78473"/>
                  </a:lnTo>
                  <a:lnTo>
                    <a:pt x="1359408" y="55613"/>
                  </a:lnTo>
                  <a:lnTo>
                    <a:pt x="1350149" y="52501"/>
                  </a:lnTo>
                  <a:lnTo>
                    <a:pt x="1340650" y="50088"/>
                  </a:lnTo>
                  <a:lnTo>
                    <a:pt x="1330591" y="48552"/>
                  </a:lnTo>
                  <a:lnTo>
                    <a:pt x="1319682" y="47993"/>
                  </a:lnTo>
                  <a:lnTo>
                    <a:pt x="1309941" y="48590"/>
                  </a:lnTo>
                  <a:lnTo>
                    <a:pt x="1277200" y="69138"/>
                  </a:lnTo>
                  <a:lnTo>
                    <a:pt x="1273962" y="83045"/>
                  </a:lnTo>
                  <a:lnTo>
                    <a:pt x="1273962" y="90665"/>
                  </a:lnTo>
                  <a:lnTo>
                    <a:pt x="1302918" y="115150"/>
                  </a:lnTo>
                  <a:lnTo>
                    <a:pt x="1313586" y="118198"/>
                  </a:lnTo>
                  <a:lnTo>
                    <a:pt x="1319682" y="119722"/>
                  </a:lnTo>
                  <a:lnTo>
                    <a:pt x="1324254" y="119722"/>
                  </a:lnTo>
                  <a:lnTo>
                    <a:pt x="1330350" y="121246"/>
                  </a:lnTo>
                  <a:lnTo>
                    <a:pt x="1333398" y="122770"/>
                  </a:lnTo>
                  <a:lnTo>
                    <a:pt x="1337970" y="127342"/>
                  </a:lnTo>
                  <a:lnTo>
                    <a:pt x="1337970" y="138010"/>
                  </a:lnTo>
                  <a:lnTo>
                    <a:pt x="1336446" y="141058"/>
                  </a:lnTo>
                  <a:lnTo>
                    <a:pt x="1331874" y="144106"/>
                  </a:lnTo>
                  <a:lnTo>
                    <a:pt x="1322730" y="147154"/>
                  </a:lnTo>
                  <a:lnTo>
                    <a:pt x="1309014" y="147154"/>
                  </a:lnTo>
                  <a:lnTo>
                    <a:pt x="1301394" y="145630"/>
                  </a:lnTo>
                  <a:lnTo>
                    <a:pt x="1295298" y="142582"/>
                  </a:lnTo>
                  <a:lnTo>
                    <a:pt x="1287678" y="141058"/>
                  </a:lnTo>
                  <a:lnTo>
                    <a:pt x="1275486" y="131914"/>
                  </a:lnTo>
                  <a:lnTo>
                    <a:pt x="1272438" y="131914"/>
                  </a:lnTo>
                  <a:lnTo>
                    <a:pt x="1272438" y="156298"/>
                  </a:lnTo>
                  <a:lnTo>
                    <a:pt x="1282966" y="160299"/>
                  </a:lnTo>
                  <a:lnTo>
                    <a:pt x="1293774" y="163156"/>
                  </a:lnTo>
                  <a:lnTo>
                    <a:pt x="1304582" y="164871"/>
                  </a:lnTo>
                  <a:lnTo>
                    <a:pt x="1315110" y="165442"/>
                  </a:lnTo>
                  <a:lnTo>
                    <a:pt x="1325727" y="164630"/>
                  </a:lnTo>
                  <a:lnTo>
                    <a:pt x="1360538" y="143535"/>
                  </a:lnTo>
                  <a:lnTo>
                    <a:pt x="1363980" y="128866"/>
                  </a:lnTo>
                  <a:lnTo>
                    <a:pt x="1363980" y="121246"/>
                  </a:lnTo>
                  <a:close/>
                </a:path>
                <a:path w="3350260" h="2205354">
                  <a:moveTo>
                    <a:pt x="1458556" y="115150"/>
                  </a:moveTo>
                  <a:lnTo>
                    <a:pt x="1435976" y="76479"/>
                  </a:lnTo>
                  <a:lnTo>
                    <a:pt x="1435608" y="76428"/>
                  </a:lnTo>
                  <a:lnTo>
                    <a:pt x="1435608" y="110477"/>
                  </a:lnTo>
                  <a:lnTo>
                    <a:pt x="1397508" y="110477"/>
                  </a:lnTo>
                  <a:lnTo>
                    <a:pt x="1398879" y="100482"/>
                  </a:lnTo>
                  <a:lnTo>
                    <a:pt x="1402842" y="93332"/>
                  </a:lnTo>
                  <a:lnTo>
                    <a:pt x="1409077" y="89052"/>
                  </a:lnTo>
                  <a:lnTo>
                    <a:pt x="1417320" y="87617"/>
                  </a:lnTo>
                  <a:lnTo>
                    <a:pt x="1425321" y="89052"/>
                  </a:lnTo>
                  <a:lnTo>
                    <a:pt x="1431036" y="93332"/>
                  </a:lnTo>
                  <a:lnTo>
                    <a:pt x="1434465" y="100482"/>
                  </a:lnTo>
                  <a:lnTo>
                    <a:pt x="1435608" y="110477"/>
                  </a:lnTo>
                  <a:lnTo>
                    <a:pt x="1435608" y="76428"/>
                  </a:lnTo>
                  <a:lnTo>
                    <a:pt x="1418844" y="73901"/>
                  </a:lnTo>
                  <a:lnTo>
                    <a:pt x="1409128" y="74739"/>
                  </a:lnTo>
                  <a:lnTo>
                    <a:pt x="1400556" y="77139"/>
                  </a:lnTo>
                  <a:lnTo>
                    <a:pt x="1375257" y="109715"/>
                  </a:lnTo>
                  <a:lnTo>
                    <a:pt x="1374648" y="119722"/>
                  </a:lnTo>
                  <a:lnTo>
                    <a:pt x="1375257" y="130314"/>
                  </a:lnTo>
                  <a:lnTo>
                    <a:pt x="1402842" y="162204"/>
                  </a:lnTo>
                  <a:lnTo>
                    <a:pt x="1423416" y="165442"/>
                  </a:lnTo>
                  <a:lnTo>
                    <a:pt x="1431429" y="164896"/>
                  </a:lnTo>
                  <a:lnTo>
                    <a:pt x="1439608" y="163347"/>
                  </a:lnTo>
                  <a:lnTo>
                    <a:pt x="1448054" y="160947"/>
                  </a:lnTo>
                  <a:lnTo>
                    <a:pt x="1456944" y="157822"/>
                  </a:lnTo>
                  <a:lnTo>
                    <a:pt x="1456944" y="148678"/>
                  </a:lnTo>
                  <a:lnTo>
                    <a:pt x="1456944" y="138010"/>
                  </a:lnTo>
                  <a:lnTo>
                    <a:pt x="1455420" y="138010"/>
                  </a:lnTo>
                  <a:lnTo>
                    <a:pt x="1448536" y="142887"/>
                  </a:lnTo>
                  <a:lnTo>
                    <a:pt x="1441513" y="146202"/>
                  </a:lnTo>
                  <a:lnTo>
                    <a:pt x="1434198" y="148082"/>
                  </a:lnTo>
                  <a:lnTo>
                    <a:pt x="1426464" y="148678"/>
                  </a:lnTo>
                  <a:lnTo>
                    <a:pt x="1414221" y="147205"/>
                  </a:lnTo>
                  <a:lnTo>
                    <a:pt x="1405128" y="142582"/>
                  </a:lnTo>
                  <a:lnTo>
                    <a:pt x="1399451" y="134531"/>
                  </a:lnTo>
                  <a:lnTo>
                    <a:pt x="1397508" y="122770"/>
                  </a:lnTo>
                  <a:lnTo>
                    <a:pt x="1458556" y="122770"/>
                  </a:lnTo>
                  <a:lnTo>
                    <a:pt x="1458556" y="115150"/>
                  </a:lnTo>
                  <a:close/>
                </a:path>
                <a:path w="3350260" h="2205354">
                  <a:moveTo>
                    <a:pt x="1556092" y="105905"/>
                  </a:moveTo>
                  <a:lnTo>
                    <a:pt x="1554378" y="91909"/>
                  </a:lnTo>
                  <a:lnTo>
                    <a:pt x="1549234" y="81902"/>
                  </a:lnTo>
                  <a:lnTo>
                    <a:pt x="1540662" y="75907"/>
                  </a:lnTo>
                  <a:lnTo>
                    <a:pt x="1528660" y="73901"/>
                  </a:lnTo>
                  <a:lnTo>
                    <a:pt x="1524088" y="73901"/>
                  </a:lnTo>
                  <a:lnTo>
                    <a:pt x="1510372" y="78473"/>
                  </a:lnTo>
                  <a:lnTo>
                    <a:pt x="1505800" y="83045"/>
                  </a:lnTo>
                  <a:lnTo>
                    <a:pt x="1498180" y="89141"/>
                  </a:lnTo>
                  <a:lnTo>
                    <a:pt x="1498180" y="76949"/>
                  </a:lnTo>
                  <a:lnTo>
                    <a:pt x="1475320" y="76949"/>
                  </a:lnTo>
                  <a:lnTo>
                    <a:pt x="1475320" y="162394"/>
                  </a:lnTo>
                  <a:lnTo>
                    <a:pt x="1498180" y="162394"/>
                  </a:lnTo>
                  <a:lnTo>
                    <a:pt x="1498180" y="99809"/>
                  </a:lnTo>
                  <a:lnTo>
                    <a:pt x="1505800" y="95237"/>
                  </a:lnTo>
                  <a:lnTo>
                    <a:pt x="1511896" y="93713"/>
                  </a:lnTo>
                  <a:lnTo>
                    <a:pt x="1527136" y="93713"/>
                  </a:lnTo>
                  <a:lnTo>
                    <a:pt x="1528660" y="96761"/>
                  </a:lnTo>
                  <a:lnTo>
                    <a:pt x="1531708" y="99809"/>
                  </a:lnTo>
                  <a:lnTo>
                    <a:pt x="1533232" y="107530"/>
                  </a:lnTo>
                  <a:lnTo>
                    <a:pt x="1533232" y="162394"/>
                  </a:lnTo>
                  <a:lnTo>
                    <a:pt x="1556092" y="162394"/>
                  </a:lnTo>
                  <a:lnTo>
                    <a:pt x="1556092" y="105905"/>
                  </a:lnTo>
                  <a:close/>
                </a:path>
                <a:path w="3350260" h="2205354">
                  <a:moveTo>
                    <a:pt x="1629346" y="76949"/>
                  </a:moveTo>
                  <a:lnTo>
                    <a:pt x="1603438" y="76949"/>
                  </a:lnTo>
                  <a:lnTo>
                    <a:pt x="1603438" y="52565"/>
                  </a:lnTo>
                  <a:lnTo>
                    <a:pt x="1580578" y="52565"/>
                  </a:lnTo>
                  <a:lnTo>
                    <a:pt x="1580578" y="76949"/>
                  </a:lnTo>
                  <a:lnTo>
                    <a:pt x="1569910" y="76949"/>
                  </a:lnTo>
                  <a:lnTo>
                    <a:pt x="1569910" y="92189"/>
                  </a:lnTo>
                  <a:lnTo>
                    <a:pt x="1580578" y="92189"/>
                  </a:lnTo>
                  <a:lnTo>
                    <a:pt x="1580578" y="145630"/>
                  </a:lnTo>
                  <a:lnTo>
                    <a:pt x="1583626" y="153250"/>
                  </a:lnTo>
                  <a:lnTo>
                    <a:pt x="1592770" y="162394"/>
                  </a:lnTo>
                  <a:lnTo>
                    <a:pt x="1600390" y="163918"/>
                  </a:lnTo>
                  <a:lnTo>
                    <a:pt x="1623250" y="163918"/>
                  </a:lnTo>
                  <a:lnTo>
                    <a:pt x="1629346" y="162394"/>
                  </a:lnTo>
                  <a:lnTo>
                    <a:pt x="1629346" y="147154"/>
                  </a:lnTo>
                  <a:lnTo>
                    <a:pt x="1626298" y="148678"/>
                  </a:lnTo>
                  <a:lnTo>
                    <a:pt x="1614106" y="148678"/>
                  </a:lnTo>
                  <a:lnTo>
                    <a:pt x="1609534" y="147154"/>
                  </a:lnTo>
                  <a:lnTo>
                    <a:pt x="1606486" y="145630"/>
                  </a:lnTo>
                  <a:lnTo>
                    <a:pt x="1604962" y="142582"/>
                  </a:lnTo>
                  <a:lnTo>
                    <a:pt x="1603438" y="136486"/>
                  </a:lnTo>
                  <a:lnTo>
                    <a:pt x="1603438" y="92189"/>
                  </a:lnTo>
                  <a:lnTo>
                    <a:pt x="1629346" y="92189"/>
                  </a:lnTo>
                  <a:lnTo>
                    <a:pt x="1629346" y="76949"/>
                  </a:lnTo>
                  <a:close/>
                </a:path>
                <a:path w="3350260" h="2205354">
                  <a:moveTo>
                    <a:pt x="1720875" y="115150"/>
                  </a:moveTo>
                  <a:lnTo>
                    <a:pt x="1699653" y="76479"/>
                  </a:lnTo>
                  <a:lnTo>
                    <a:pt x="1698015" y="76238"/>
                  </a:lnTo>
                  <a:lnTo>
                    <a:pt x="1698015" y="110477"/>
                  </a:lnTo>
                  <a:lnTo>
                    <a:pt x="1659813" y="110477"/>
                  </a:lnTo>
                  <a:lnTo>
                    <a:pt x="1661858" y="100482"/>
                  </a:lnTo>
                  <a:lnTo>
                    <a:pt x="1665770" y="93332"/>
                  </a:lnTo>
                  <a:lnTo>
                    <a:pt x="1671688" y="89052"/>
                  </a:lnTo>
                  <a:lnTo>
                    <a:pt x="1679727" y="87617"/>
                  </a:lnTo>
                  <a:lnTo>
                    <a:pt x="1687728" y="89052"/>
                  </a:lnTo>
                  <a:lnTo>
                    <a:pt x="1693443" y="93332"/>
                  </a:lnTo>
                  <a:lnTo>
                    <a:pt x="1696872" y="100482"/>
                  </a:lnTo>
                  <a:lnTo>
                    <a:pt x="1698015" y="110477"/>
                  </a:lnTo>
                  <a:lnTo>
                    <a:pt x="1698015" y="76238"/>
                  </a:lnTo>
                  <a:lnTo>
                    <a:pt x="1682775" y="73901"/>
                  </a:lnTo>
                  <a:lnTo>
                    <a:pt x="1672805" y="74739"/>
                  </a:lnTo>
                  <a:lnTo>
                    <a:pt x="1663674" y="77139"/>
                  </a:lnTo>
                  <a:lnTo>
                    <a:pt x="1637792" y="109715"/>
                  </a:lnTo>
                  <a:lnTo>
                    <a:pt x="1636953" y="119722"/>
                  </a:lnTo>
                  <a:lnTo>
                    <a:pt x="1637792" y="130314"/>
                  </a:lnTo>
                  <a:lnTo>
                    <a:pt x="1665389" y="162204"/>
                  </a:lnTo>
                  <a:lnTo>
                    <a:pt x="1687347" y="165442"/>
                  </a:lnTo>
                  <a:lnTo>
                    <a:pt x="1694700" y="164896"/>
                  </a:lnTo>
                  <a:lnTo>
                    <a:pt x="1702777" y="163347"/>
                  </a:lnTo>
                  <a:lnTo>
                    <a:pt x="1711134" y="160947"/>
                  </a:lnTo>
                  <a:lnTo>
                    <a:pt x="1719351" y="157822"/>
                  </a:lnTo>
                  <a:lnTo>
                    <a:pt x="1719351" y="148678"/>
                  </a:lnTo>
                  <a:lnTo>
                    <a:pt x="1719351" y="138010"/>
                  </a:lnTo>
                  <a:lnTo>
                    <a:pt x="1711617" y="142887"/>
                  </a:lnTo>
                  <a:lnTo>
                    <a:pt x="1704301" y="146202"/>
                  </a:lnTo>
                  <a:lnTo>
                    <a:pt x="1697278" y="148082"/>
                  </a:lnTo>
                  <a:lnTo>
                    <a:pt x="1690395" y="148678"/>
                  </a:lnTo>
                  <a:lnTo>
                    <a:pt x="1677479" y="147205"/>
                  </a:lnTo>
                  <a:lnTo>
                    <a:pt x="1668246" y="142582"/>
                  </a:lnTo>
                  <a:lnTo>
                    <a:pt x="1662455" y="134531"/>
                  </a:lnTo>
                  <a:lnTo>
                    <a:pt x="1659813" y="122770"/>
                  </a:lnTo>
                  <a:lnTo>
                    <a:pt x="1720875" y="122770"/>
                  </a:lnTo>
                  <a:lnTo>
                    <a:pt x="1720875" y="115150"/>
                  </a:lnTo>
                  <a:close/>
                </a:path>
                <a:path w="3350260" h="2205354">
                  <a:moveTo>
                    <a:pt x="1818500" y="105905"/>
                  </a:moveTo>
                  <a:lnTo>
                    <a:pt x="1816785" y="91909"/>
                  </a:lnTo>
                  <a:lnTo>
                    <a:pt x="1811642" y="81902"/>
                  </a:lnTo>
                  <a:lnTo>
                    <a:pt x="1803069" y="75907"/>
                  </a:lnTo>
                  <a:lnTo>
                    <a:pt x="1791068" y="73901"/>
                  </a:lnTo>
                  <a:lnTo>
                    <a:pt x="1786496" y="73901"/>
                  </a:lnTo>
                  <a:lnTo>
                    <a:pt x="1781924" y="75425"/>
                  </a:lnTo>
                  <a:lnTo>
                    <a:pt x="1778876" y="76949"/>
                  </a:lnTo>
                  <a:lnTo>
                    <a:pt x="1774304" y="78473"/>
                  </a:lnTo>
                  <a:lnTo>
                    <a:pt x="1768119" y="83045"/>
                  </a:lnTo>
                  <a:lnTo>
                    <a:pt x="1760499" y="89141"/>
                  </a:lnTo>
                  <a:lnTo>
                    <a:pt x="1760499" y="76949"/>
                  </a:lnTo>
                  <a:lnTo>
                    <a:pt x="1737639" y="76949"/>
                  </a:lnTo>
                  <a:lnTo>
                    <a:pt x="1737639" y="162394"/>
                  </a:lnTo>
                  <a:lnTo>
                    <a:pt x="1760499" y="162394"/>
                  </a:lnTo>
                  <a:lnTo>
                    <a:pt x="1760499" y="99809"/>
                  </a:lnTo>
                  <a:lnTo>
                    <a:pt x="1768119" y="95237"/>
                  </a:lnTo>
                  <a:lnTo>
                    <a:pt x="1774304" y="93713"/>
                  </a:lnTo>
                  <a:lnTo>
                    <a:pt x="1789544" y="93713"/>
                  </a:lnTo>
                  <a:lnTo>
                    <a:pt x="1792592" y="96761"/>
                  </a:lnTo>
                  <a:lnTo>
                    <a:pt x="1794116" y="99809"/>
                  </a:lnTo>
                  <a:lnTo>
                    <a:pt x="1795640" y="107530"/>
                  </a:lnTo>
                  <a:lnTo>
                    <a:pt x="1795640" y="162394"/>
                  </a:lnTo>
                  <a:lnTo>
                    <a:pt x="1818500" y="162394"/>
                  </a:lnTo>
                  <a:lnTo>
                    <a:pt x="1818500" y="105905"/>
                  </a:lnTo>
                  <a:close/>
                </a:path>
                <a:path w="3350260" h="2205354">
                  <a:moveTo>
                    <a:pt x="1910041" y="79997"/>
                  </a:moveTo>
                  <a:lnTo>
                    <a:pt x="1903183" y="77762"/>
                  </a:lnTo>
                  <a:lnTo>
                    <a:pt x="1896325" y="75806"/>
                  </a:lnTo>
                  <a:lnTo>
                    <a:pt x="1889467" y="74434"/>
                  </a:lnTo>
                  <a:lnTo>
                    <a:pt x="1882609" y="73901"/>
                  </a:lnTo>
                  <a:lnTo>
                    <a:pt x="1872602" y="74739"/>
                  </a:lnTo>
                  <a:lnTo>
                    <a:pt x="1838706" y="100584"/>
                  </a:lnTo>
                  <a:lnTo>
                    <a:pt x="1835277" y="119722"/>
                  </a:lnTo>
                  <a:lnTo>
                    <a:pt x="1836102" y="130314"/>
                  </a:lnTo>
                  <a:lnTo>
                    <a:pt x="1863471" y="162204"/>
                  </a:lnTo>
                  <a:lnTo>
                    <a:pt x="1884133" y="165442"/>
                  </a:lnTo>
                  <a:lnTo>
                    <a:pt x="1889899" y="164896"/>
                  </a:lnTo>
                  <a:lnTo>
                    <a:pt x="1895944" y="163347"/>
                  </a:lnTo>
                  <a:lnTo>
                    <a:pt x="1902561" y="160947"/>
                  </a:lnTo>
                  <a:lnTo>
                    <a:pt x="1910041" y="157822"/>
                  </a:lnTo>
                  <a:lnTo>
                    <a:pt x="1910041" y="138010"/>
                  </a:lnTo>
                  <a:lnTo>
                    <a:pt x="1908517" y="138010"/>
                  </a:lnTo>
                  <a:lnTo>
                    <a:pt x="1902561" y="142887"/>
                  </a:lnTo>
                  <a:lnTo>
                    <a:pt x="1896325" y="146202"/>
                  </a:lnTo>
                  <a:lnTo>
                    <a:pt x="1890090" y="148082"/>
                  </a:lnTo>
                  <a:lnTo>
                    <a:pt x="1884133" y="148678"/>
                  </a:lnTo>
                  <a:lnTo>
                    <a:pt x="1876513" y="148678"/>
                  </a:lnTo>
                  <a:lnTo>
                    <a:pt x="1870329" y="145630"/>
                  </a:lnTo>
                  <a:lnTo>
                    <a:pt x="1861185" y="136486"/>
                  </a:lnTo>
                  <a:lnTo>
                    <a:pt x="1859661" y="128866"/>
                  </a:lnTo>
                  <a:lnTo>
                    <a:pt x="1859661" y="110578"/>
                  </a:lnTo>
                  <a:lnTo>
                    <a:pt x="1861185" y="102857"/>
                  </a:lnTo>
                  <a:lnTo>
                    <a:pt x="1870329" y="93713"/>
                  </a:lnTo>
                  <a:lnTo>
                    <a:pt x="1876513" y="90665"/>
                  </a:lnTo>
                  <a:lnTo>
                    <a:pt x="1884133" y="90665"/>
                  </a:lnTo>
                  <a:lnTo>
                    <a:pt x="1889874" y="91262"/>
                  </a:lnTo>
                  <a:lnTo>
                    <a:pt x="1895754" y="93141"/>
                  </a:lnTo>
                  <a:lnTo>
                    <a:pt x="1901926" y="96456"/>
                  </a:lnTo>
                  <a:lnTo>
                    <a:pt x="1908517" y="101333"/>
                  </a:lnTo>
                  <a:lnTo>
                    <a:pt x="1910041" y="101333"/>
                  </a:lnTo>
                  <a:lnTo>
                    <a:pt x="1910041" y="79997"/>
                  </a:lnTo>
                  <a:close/>
                </a:path>
                <a:path w="3350260" h="2205354">
                  <a:moveTo>
                    <a:pt x="2003094" y="115150"/>
                  </a:moveTo>
                  <a:lnTo>
                    <a:pt x="2002497" y="110477"/>
                  </a:lnTo>
                  <a:lnTo>
                    <a:pt x="2000796" y="97091"/>
                  </a:lnTo>
                  <a:lnTo>
                    <a:pt x="1995614" y="87617"/>
                  </a:lnTo>
                  <a:lnTo>
                    <a:pt x="1993760" y="84201"/>
                  </a:lnTo>
                  <a:lnTo>
                    <a:pt x="1981847" y="76479"/>
                  </a:lnTo>
                  <a:lnTo>
                    <a:pt x="1980234" y="76238"/>
                  </a:lnTo>
                  <a:lnTo>
                    <a:pt x="1980234" y="110477"/>
                  </a:lnTo>
                  <a:lnTo>
                    <a:pt x="1942045" y="110477"/>
                  </a:lnTo>
                  <a:lnTo>
                    <a:pt x="1943430" y="100482"/>
                  </a:lnTo>
                  <a:lnTo>
                    <a:pt x="1947379" y="93332"/>
                  </a:lnTo>
                  <a:lnTo>
                    <a:pt x="1953615" y="89052"/>
                  </a:lnTo>
                  <a:lnTo>
                    <a:pt x="1961857" y="87617"/>
                  </a:lnTo>
                  <a:lnTo>
                    <a:pt x="1969871" y="89052"/>
                  </a:lnTo>
                  <a:lnTo>
                    <a:pt x="1975624" y="93332"/>
                  </a:lnTo>
                  <a:lnTo>
                    <a:pt x="1979079" y="100482"/>
                  </a:lnTo>
                  <a:lnTo>
                    <a:pt x="1980234" y="110477"/>
                  </a:lnTo>
                  <a:lnTo>
                    <a:pt x="1980234" y="76238"/>
                  </a:lnTo>
                  <a:lnTo>
                    <a:pt x="1964905" y="73901"/>
                  </a:lnTo>
                  <a:lnTo>
                    <a:pt x="1954314" y="74739"/>
                  </a:lnTo>
                  <a:lnTo>
                    <a:pt x="1945284" y="77139"/>
                  </a:lnTo>
                  <a:lnTo>
                    <a:pt x="1919808" y="109715"/>
                  </a:lnTo>
                  <a:lnTo>
                    <a:pt x="1919185" y="119722"/>
                  </a:lnTo>
                  <a:lnTo>
                    <a:pt x="1920024" y="130314"/>
                  </a:lnTo>
                  <a:lnTo>
                    <a:pt x="1947379" y="162204"/>
                  </a:lnTo>
                  <a:lnTo>
                    <a:pt x="1967953" y="165442"/>
                  </a:lnTo>
                  <a:lnTo>
                    <a:pt x="1976031" y="164896"/>
                  </a:lnTo>
                  <a:lnTo>
                    <a:pt x="1984235" y="163347"/>
                  </a:lnTo>
                  <a:lnTo>
                    <a:pt x="1992693" y="160947"/>
                  </a:lnTo>
                  <a:lnTo>
                    <a:pt x="2001570" y="157822"/>
                  </a:lnTo>
                  <a:lnTo>
                    <a:pt x="2001570" y="148678"/>
                  </a:lnTo>
                  <a:lnTo>
                    <a:pt x="2001570" y="138010"/>
                  </a:lnTo>
                  <a:lnTo>
                    <a:pt x="2000046" y="138010"/>
                  </a:lnTo>
                  <a:lnTo>
                    <a:pt x="1993176" y="142887"/>
                  </a:lnTo>
                  <a:lnTo>
                    <a:pt x="1986140" y="146202"/>
                  </a:lnTo>
                  <a:lnTo>
                    <a:pt x="1978799" y="148082"/>
                  </a:lnTo>
                  <a:lnTo>
                    <a:pt x="1971001" y="148678"/>
                  </a:lnTo>
                  <a:lnTo>
                    <a:pt x="1958975" y="147205"/>
                  </a:lnTo>
                  <a:lnTo>
                    <a:pt x="1950237" y="142582"/>
                  </a:lnTo>
                  <a:lnTo>
                    <a:pt x="1944636" y="134531"/>
                  </a:lnTo>
                  <a:lnTo>
                    <a:pt x="1942045" y="122770"/>
                  </a:lnTo>
                  <a:lnTo>
                    <a:pt x="2003094" y="122770"/>
                  </a:lnTo>
                  <a:lnTo>
                    <a:pt x="2003094" y="115150"/>
                  </a:lnTo>
                  <a:close/>
                </a:path>
                <a:path w="3350260" h="2205354">
                  <a:moveTo>
                    <a:pt x="2088540" y="130390"/>
                  </a:moveTo>
                  <a:lnTo>
                    <a:pt x="2087016" y="124294"/>
                  </a:lnTo>
                  <a:lnTo>
                    <a:pt x="2082444" y="121246"/>
                  </a:lnTo>
                  <a:lnTo>
                    <a:pt x="2079396" y="116674"/>
                  </a:lnTo>
                  <a:lnTo>
                    <a:pt x="2074722" y="115150"/>
                  </a:lnTo>
                  <a:lnTo>
                    <a:pt x="2068626" y="113525"/>
                  </a:lnTo>
                  <a:lnTo>
                    <a:pt x="2050338" y="108953"/>
                  </a:lnTo>
                  <a:lnTo>
                    <a:pt x="2045766" y="107429"/>
                  </a:lnTo>
                  <a:lnTo>
                    <a:pt x="2042718" y="105905"/>
                  </a:lnTo>
                  <a:lnTo>
                    <a:pt x="2041194" y="105905"/>
                  </a:lnTo>
                  <a:lnTo>
                    <a:pt x="2038146" y="104381"/>
                  </a:lnTo>
                  <a:lnTo>
                    <a:pt x="2038146" y="95237"/>
                  </a:lnTo>
                  <a:lnTo>
                    <a:pt x="2039670" y="93713"/>
                  </a:lnTo>
                  <a:lnTo>
                    <a:pt x="2045766" y="90665"/>
                  </a:lnTo>
                  <a:lnTo>
                    <a:pt x="2050338" y="89141"/>
                  </a:lnTo>
                  <a:lnTo>
                    <a:pt x="2054910" y="89141"/>
                  </a:lnTo>
                  <a:lnTo>
                    <a:pt x="2061794" y="89738"/>
                  </a:lnTo>
                  <a:lnTo>
                    <a:pt x="2068830" y="91617"/>
                  </a:lnTo>
                  <a:lnTo>
                    <a:pt x="2076170" y="94932"/>
                  </a:lnTo>
                  <a:lnTo>
                    <a:pt x="2083968" y="99809"/>
                  </a:lnTo>
                  <a:lnTo>
                    <a:pt x="2083968" y="89141"/>
                  </a:lnTo>
                  <a:lnTo>
                    <a:pt x="2083968" y="79997"/>
                  </a:lnTo>
                  <a:lnTo>
                    <a:pt x="2077669" y="77127"/>
                  </a:lnTo>
                  <a:lnTo>
                    <a:pt x="2070544" y="75234"/>
                  </a:lnTo>
                  <a:lnTo>
                    <a:pt x="2062873" y="74218"/>
                  </a:lnTo>
                  <a:lnTo>
                    <a:pt x="2054910" y="73901"/>
                  </a:lnTo>
                  <a:lnTo>
                    <a:pt x="2046325" y="74460"/>
                  </a:lnTo>
                  <a:lnTo>
                    <a:pt x="2015286" y="93713"/>
                  </a:lnTo>
                  <a:lnTo>
                    <a:pt x="2015286" y="110477"/>
                  </a:lnTo>
                  <a:lnTo>
                    <a:pt x="2016810" y="113525"/>
                  </a:lnTo>
                  <a:lnTo>
                    <a:pt x="2018334" y="118198"/>
                  </a:lnTo>
                  <a:lnTo>
                    <a:pt x="2021382" y="119722"/>
                  </a:lnTo>
                  <a:lnTo>
                    <a:pt x="2027478" y="125818"/>
                  </a:lnTo>
                  <a:lnTo>
                    <a:pt x="2032050" y="127342"/>
                  </a:lnTo>
                  <a:lnTo>
                    <a:pt x="2044242" y="130390"/>
                  </a:lnTo>
                  <a:lnTo>
                    <a:pt x="2048814" y="130390"/>
                  </a:lnTo>
                  <a:lnTo>
                    <a:pt x="2051862" y="131914"/>
                  </a:lnTo>
                  <a:lnTo>
                    <a:pt x="2056434" y="131914"/>
                  </a:lnTo>
                  <a:lnTo>
                    <a:pt x="2061006" y="133438"/>
                  </a:lnTo>
                  <a:lnTo>
                    <a:pt x="2064054" y="136486"/>
                  </a:lnTo>
                  <a:lnTo>
                    <a:pt x="2064054" y="147154"/>
                  </a:lnTo>
                  <a:lnTo>
                    <a:pt x="2059482" y="150202"/>
                  </a:lnTo>
                  <a:lnTo>
                    <a:pt x="2047290" y="150202"/>
                  </a:lnTo>
                  <a:lnTo>
                    <a:pt x="2039289" y="149364"/>
                  </a:lnTo>
                  <a:lnTo>
                    <a:pt x="2031288" y="146964"/>
                  </a:lnTo>
                  <a:lnTo>
                    <a:pt x="2023287" y="143129"/>
                  </a:lnTo>
                  <a:lnTo>
                    <a:pt x="2015286" y="138010"/>
                  </a:lnTo>
                  <a:lnTo>
                    <a:pt x="2013762" y="138010"/>
                  </a:lnTo>
                  <a:lnTo>
                    <a:pt x="2013762" y="159346"/>
                  </a:lnTo>
                  <a:lnTo>
                    <a:pt x="2021154" y="161582"/>
                  </a:lnTo>
                  <a:lnTo>
                    <a:pt x="2029383" y="163537"/>
                  </a:lnTo>
                  <a:lnTo>
                    <a:pt x="2038197" y="164922"/>
                  </a:lnTo>
                  <a:lnTo>
                    <a:pt x="2047290" y="165442"/>
                  </a:lnTo>
                  <a:lnTo>
                    <a:pt x="2056130" y="164896"/>
                  </a:lnTo>
                  <a:lnTo>
                    <a:pt x="2085111" y="150202"/>
                  </a:lnTo>
                  <a:lnTo>
                    <a:pt x="2088540" y="145630"/>
                  </a:lnTo>
                  <a:lnTo>
                    <a:pt x="2088540" y="130390"/>
                  </a:lnTo>
                  <a:close/>
                </a:path>
                <a:path w="3350260" h="2205354">
                  <a:moveTo>
                    <a:pt x="3349739" y="306311"/>
                  </a:moveTo>
                  <a:lnTo>
                    <a:pt x="10668" y="306311"/>
                  </a:lnTo>
                  <a:lnTo>
                    <a:pt x="10668" y="0"/>
                  </a:lnTo>
                  <a:lnTo>
                    <a:pt x="0" y="0"/>
                  </a:lnTo>
                  <a:lnTo>
                    <a:pt x="0" y="2205215"/>
                  </a:lnTo>
                  <a:lnTo>
                    <a:pt x="10668" y="2205215"/>
                  </a:lnTo>
                  <a:lnTo>
                    <a:pt x="10668" y="316992"/>
                  </a:lnTo>
                  <a:lnTo>
                    <a:pt x="3349739" y="316992"/>
                  </a:lnTo>
                  <a:lnTo>
                    <a:pt x="3349739" y="30631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8" name="object 58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2051494" y="4498466"/>
              <a:ext cx="1116711" cy="138874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2051589" y="4738115"/>
              <a:ext cx="141827" cy="126682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2220848" y="4727448"/>
              <a:ext cx="123634" cy="134302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2364295" y="4728971"/>
              <a:ext cx="491204" cy="135826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2975991" y="4725923"/>
              <a:ext cx="2022633" cy="140398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2051589" y="4967001"/>
              <a:ext cx="141827" cy="126682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2220848" y="4956333"/>
              <a:ext cx="123634" cy="134302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2364295" y="4965477"/>
              <a:ext cx="286797" cy="125158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2677001" y="4977669"/>
              <a:ext cx="118967" cy="109918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2821876" y="4970049"/>
              <a:ext cx="123539" cy="120586"/>
            </a:xfrm>
            <a:prstGeom prst="rect">
              <a:avLst/>
            </a:prstGeom>
          </p:spPr>
        </p:pic>
        <p:sp>
          <p:nvSpPr>
            <p:cNvPr id="68" name="object 68"/>
            <p:cNvSpPr/>
            <p:nvPr/>
          </p:nvSpPr>
          <p:spPr>
            <a:xfrm>
              <a:off x="2974466" y="5054060"/>
              <a:ext cx="33655" cy="38100"/>
            </a:xfrm>
            <a:custGeom>
              <a:avLst/>
              <a:gdLst/>
              <a:ahLst/>
              <a:cxnLst/>
              <a:rect l="l" t="t" r="r" b="b"/>
              <a:pathLst>
                <a:path w="33655" h="38100">
                  <a:moveTo>
                    <a:pt x="22859" y="38099"/>
                  </a:moveTo>
                  <a:lnTo>
                    <a:pt x="18002" y="30098"/>
                  </a:lnTo>
                  <a:lnTo>
                    <a:pt x="12572" y="22097"/>
                  </a:lnTo>
                  <a:lnTo>
                    <a:pt x="6572" y="14096"/>
                  </a:lnTo>
                  <a:lnTo>
                    <a:pt x="0" y="6095"/>
                  </a:lnTo>
                  <a:lnTo>
                    <a:pt x="9143" y="0"/>
                  </a:lnTo>
                  <a:lnTo>
                    <a:pt x="16597" y="9715"/>
                  </a:lnTo>
                  <a:lnTo>
                    <a:pt x="28646" y="25717"/>
                  </a:lnTo>
                  <a:lnTo>
                    <a:pt x="33527" y="32003"/>
                  </a:lnTo>
                  <a:lnTo>
                    <a:pt x="22859" y="3809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9" name="object 69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3116294" y="4959381"/>
              <a:ext cx="1882330" cy="135826"/>
            </a:xfrm>
            <a:prstGeom prst="rect">
              <a:avLst/>
            </a:prstGeom>
          </p:spPr>
        </p:pic>
        <p:sp>
          <p:nvSpPr>
            <p:cNvPr id="70" name="object 70"/>
            <p:cNvSpPr/>
            <p:nvPr/>
          </p:nvSpPr>
          <p:spPr>
            <a:xfrm>
              <a:off x="2057679" y="5186743"/>
              <a:ext cx="2274570" cy="137795"/>
            </a:xfrm>
            <a:custGeom>
              <a:avLst/>
              <a:gdLst/>
              <a:ahLst/>
              <a:cxnLst/>
              <a:rect l="l" t="t" r="r" b="b"/>
              <a:pathLst>
                <a:path w="2274570" h="137795">
                  <a:moveTo>
                    <a:pt x="131165" y="58013"/>
                  </a:moveTo>
                  <a:lnTo>
                    <a:pt x="95821" y="58280"/>
                  </a:lnTo>
                  <a:lnTo>
                    <a:pt x="78955" y="58966"/>
                  </a:lnTo>
                  <a:lnTo>
                    <a:pt x="63779" y="59944"/>
                  </a:lnTo>
                  <a:lnTo>
                    <a:pt x="50292" y="61061"/>
                  </a:lnTo>
                  <a:lnTo>
                    <a:pt x="50292" y="59537"/>
                  </a:lnTo>
                  <a:lnTo>
                    <a:pt x="92494" y="34277"/>
                  </a:lnTo>
                  <a:lnTo>
                    <a:pt x="111353" y="19913"/>
                  </a:lnTo>
                  <a:lnTo>
                    <a:pt x="105257" y="12192"/>
                  </a:lnTo>
                  <a:lnTo>
                    <a:pt x="16764" y="12192"/>
                  </a:lnTo>
                  <a:lnTo>
                    <a:pt x="16764" y="22961"/>
                  </a:lnTo>
                  <a:lnTo>
                    <a:pt x="70764" y="22771"/>
                  </a:lnTo>
                  <a:lnTo>
                    <a:pt x="83553" y="22313"/>
                  </a:lnTo>
                  <a:lnTo>
                    <a:pt x="93065" y="21437"/>
                  </a:lnTo>
                  <a:lnTo>
                    <a:pt x="83058" y="28917"/>
                  </a:lnTo>
                  <a:lnTo>
                    <a:pt x="56388" y="47345"/>
                  </a:lnTo>
                  <a:lnTo>
                    <a:pt x="48107" y="51612"/>
                  </a:lnTo>
                  <a:lnTo>
                    <a:pt x="33528" y="59537"/>
                  </a:lnTo>
                  <a:lnTo>
                    <a:pt x="30480" y="59537"/>
                  </a:lnTo>
                  <a:lnTo>
                    <a:pt x="25908" y="61061"/>
                  </a:lnTo>
                  <a:lnTo>
                    <a:pt x="13716" y="64109"/>
                  </a:lnTo>
                  <a:lnTo>
                    <a:pt x="7620" y="64109"/>
                  </a:lnTo>
                  <a:lnTo>
                    <a:pt x="0" y="65633"/>
                  </a:lnTo>
                  <a:lnTo>
                    <a:pt x="1524" y="76301"/>
                  </a:lnTo>
                  <a:lnTo>
                    <a:pt x="14389" y="74282"/>
                  </a:lnTo>
                  <a:lnTo>
                    <a:pt x="27813" y="72682"/>
                  </a:lnTo>
                  <a:lnTo>
                    <a:pt x="41821" y="71374"/>
                  </a:lnTo>
                  <a:lnTo>
                    <a:pt x="56388" y="70205"/>
                  </a:lnTo>
                  <a:lnTo>
                    <a:pt x="50393" y="75996"/>
                  </a:lnTo>
                  <a:lnTo>
                    <a:pt x="46101" y="82219"/>
                  </a:lnTo>
                  <a:lnTo>
                    <a:pt x="43535" y="89319"/>
                  </a:lnTo>
                  <a:lnTo>
                    <a:pt x="42672" y="97726"/>
                  </a:lnTo>
                  <a:lnTo>
                    <a:pt x="43789" y="105422"/>
                  </a:lnTo>
                  <a:lnTo>
                    <a:pt x="78955" y="130492"/>
                  </a:lnTo>
                  <a:lnTo>
                    <a:pt x="105257" y="132778"/>
                  </a:lnTo>
                  <a:lnTo>
                    <a:pt x="117449" y="132778"/>
                  </a:lnTo>
                  <a:lnTo>
                    <a:pt x="117449" y="122110"/>
                  </a:lnTo>
                  <a:lnTo>
                    <a:pt x="105257" y="122110"/>
                  </a:lnTo>
                  <a:lnTo>
                    <a:pt x="83235" y="120637"/>
                  </a:lnTo>
                  <a:lnTo>
                    <a:pt x="67487" y="116014"/>
                  </a:lnTo>
                  <a:lnTo>
                    <a:pt x="58026" y="107975"/>
                  </a:lnTo>
                  <a:lnTo>
                    <a:pt x="54864" y="96202"/>
                  </a:lnTo>
                  <a:lnTo>
                    <a:pt x="56007" y="88442"/>
                  </a:lnTo>
                  <a:lnTo>
                    <a:pt x="59448" y="81267"/>
                  </a:lnTo>
                  <a:lnTo>
                    <a:pt x="65189" y="74688"/>
                  </a:lnTo>
                  <a:lnTo>
                    <a:pt x="73253" y="68681"/>
                  </a:lnTo>
                  <a:lnTo>
                    <a:pt x="131165" y="68681"/>
                  </a:lnTo>
                  <a:lnTo>
                    <a:pt x="131165" y="58013"/>
                  </a:lnTo>
                  <a:close/>
                </a:path>
                <a:path w="2274570" h="137795">
                  <a:moveTo>
                    <a:pt x="288328" y="70205"/>
                  </a:moveTo>
                  <a:lnTo>
                    <a:pt x="269938" y="32105"/>
                  </a:lnTo>
                  <a:lnTo>
                    <a:pt x="263334" y="27533"/>
                  </a:lnTo>
                  <a:lnTo>
                    <a:pt x="259981" y="25209"/>
                  </a:lnTo>
                  <a:lnTo>
                    <a:pt x="248602" y="20434"/>
                  </a:lnTo>
                  <a:lnTo>
                    <a:pt x="236080" y="17665"/>
                  </a:lnTo>
                  <a:lnTo>
                    <a:pt x="222694" y="16764"/>
                  </a:lnTo>
                  <a:lnTo>
                    <a:pt x="212026" y="17818"/>
                  </a:lnTo>
                  <a:lnTo>
                    <a:pt x="212026" y="27533"/>
                  </a:lnTo>
                  <a:lnTo>
                    <a:pt x="211213" y="42989"/>
                  </a:lnTo>
                  <a:lnTo>
                    <a:pt x="201358" y="83921"/>
                  </a:lnTo>
                  <a:lnTo>
                    <a:pt x="176974" y="109918"/>
                  </a:lnTo>
                  <a:lnTo>
                    <a:pt x="170878" y="109918"/>
                  </a:lnTo>
                  <a:lnTo>
                    <a:pt x="166204" y="108394"/>
                  </a:lnTo>
                  <a:lnTo>
                    <a:pt x="163156" y="102298"/>
                  </a:lnTo>
                  <a:lnTo>
                    <a:pt x="160108" y="97726"/>
                  </a:lnTo>
                  <a:lnTo>
                    <a:pt x="158584" y="91630"/>
                  </a:lnTo>
                  <a:lnTo>
                    <a:pt x="158661" y="83312"/>
                  </a:lnTo>
                  <a:lnTo>
                    <a:pt x="159715" y="73914"/>
                  </a:lnTo>
                  <a:lnTo>
                    <a:pt x="183730" y="40182"/>
                  </a:lnTo>
                  <a:lnTo>
                    <a:pt x="212026" y="27533"/>
                  </a:lnTo>
                  <a:lnTo>
                    <a:pt x="212026" y="17818"/>
                  </a:lnTo>
                  <a:lnTo>
                    <a:pt x="170878" y="38201"/>
                  </a:lnTo>
                  <a:lnTo>
                    <a:pt x="149352" y="71628"/>
                  </a:lnTo>
                  <a:lnTo>
                    <a:pt x="147916" y="83921"/>
                  </a:lnTo>
                  <a:lnTo>
                    <a:pt x="148475" y="91452"/>
                  </a:lnTo>
                  <a:lnTo>
                    <a:pt x="167830" y="120586"/>
                  </a:lnTo>
                  <a:lnTo>
                    <a:pt x="175450" y="120586"/>
                  </a:lnTo>
                  <a:lnTo>
                    <a:pt x="185191" y="118897"/>
                  </a:lnTo>
                  <a:lnTo>
                    <a:pt x="193929" y="113919"/>
                  </a:lnTo>
                  <a:lnTo>
                    <a:pt x="197815" y="109918"/>
                  </a:lnTo>
                  <a:lnTo>
                    <a:pt x="201815" y="105803"/>
                  </a:lnTo>
                  <a:lnTo>
                    <a:pt x="219456" y="63931"/>
                  </a:lnTo>
                  <a:lnTo>
                    <a:pt x="224218" y="27533"/>
                  </a:lnTo>
                  <a:lnTo>
                    <a:pt x="235318" y="28371"/>
                  </a:lnTo>
                  <a:lnTo>
                    <a:pt x="272694" y="53441"/>
                  </a:lnTo>
                  <a:lnTo>
                    <a:pt x="276136" y="71729"/>
                  </a:lnTo>
                  <a:lnTo>
                    <a:pt x="274993" y="82575"/>
                  </a:lnTo>
                  <a:lnTo>
                    <a:pt x="249847" y="112014"/>
                  </a:lnTo>
                  <a:lnTo>
                    <a:pt x="218122" y="120586"/>
                  </a:lnTo>
                  <a:lnTo>
                    <a:pt x="221170" y="131254"/>
                  </a:lnTo>
                  <a:lnTo>
                    <a:pt x="258673" y="119900"/>
                  </a:lnTo>
                  <a:lnTo>
                    <a:pt x="287159" y="83312"/>
                  </a:lnTo>
                  <a:lnTo>
                    <a:pt x="288328" y="70205"/>
                  </a:lnTo>
                  <a:close/>
                </a:path>
                <a:path w="2274570" h="137795">
                  <a:moveTo>
                    <a:pt x="344716" y="9156"/>
                  </a:moveTo>
                  <a:lnTo>
                    <a:pt x="334048" y="9156"/>
                  </a:lnTo>
                  <a:lnTo>
                    <a:pt x="334048" y="18300"/>
                  </a:lnTo>
                  <a:lnTo>
                    <a:pt x="334048" y="51917"/>
                  </a:lnTo>
                  <a:lnTo>
                    <a:pt x="334048" y="61061"/>
                  </a:lnTo>
                  <a:lnTo>
                    <a:pt x="334048" y="100787"/>
                  </a:lnTo>
                  <a:lnTo>
                    <a:pt x="314236" y="100787"/>
                  </a:lnTo>
                  <a:lnTo>
                    <a:pt x="314236" y="61061"/>
                  </a:lnTo>
                  <a:lnTo>
                    <a:pt x="334048" y="61061"/>
                  </a:lnTo>
                  <a:lnTo>
                    <a:pt x="334048" y="51917"/>
                  </a:lnTo>
                  <a:lnTo>
                    <a:pt x="314236" y="51917"/>
                  </a:lnTo>
                  <a:lnTo>
                    <a:pt x="314236" y="18300"/>
                  </a:lnTo>
                  <a:lnTo>
                    <a:pt x="334048" y="18300"/>
                  </a:lnTo>
                  <a:lnTo>
                    <a:pt x="334048" y="9156"/>
                  </a:lnTo>
                  <a:lnTo>
                    <a:pt x="303568" y="9156"/>
                  </a:lnTo>
                  <a:lnTo>
                    <a:pt x="303568" y="119075"/>
                  </a:lnTo>
                  <a:lnTo>
                    <a:pt x="314236" y="119075"/>
                  </a:lnTo>
                  <a:lnTo>
                    <a:pt x="314236" y="109931"/>
                  </a:lnTo>
                  <a:lnTo>
                    <a:pt x="344716" y="109931"/>
                  </a:lnTo>
                  <a:lnTo>
                    <a:pt x="344716" y="100787"/>
                  </a:lnTo>
                  <a:lnTo>
                    <a:pt x="344716" y="61061"/>
                  </a:lnTo>
                  <a:lnTo>
                    <a:pt x="344716" y="51917"/>
                  </a:lnTo>
                  <a:lnTo>
                    <a:pt x="344716" y="18300"/>
                  </a:lnTo>
                  <a:lnTo>
                    <a:pt x="344716" y="9156"/>
                  </a:lnTo>
                  <a:close/>
                </a:path>
                <a:path w="2274570" h="137795">
                  <a:moveTo>
                    <a:pt x="443865" y="128219"/>
                  </a:moveTo>
                  <a:lnTo>
                    <a:pt x="414312" y="99123"/>
                  </a:lnTo>
                  <a:lnTo>
                    <a:pt x="407174" y="85445"/>
                  </a:lnTo>
                  <a:lnTo>
                    <a:pt x="406831" y="84721"/>
                  </a:lnTo>
                  <a:lnTo>
                    <a:pt x="404241" y="77825"/>
                  </a:lnTo>
                  <a:lnTo>
                    <a:pt x="442341" y="77825"/>
                  </a:lnTo>
                  <a:lnTo>
                    <a:pt x="442341" y="68681"/>
                  </a:lnTo>
                  <a:lnTo>
                    <a:pt x="433197" y="68681"/>
                  </a:lnTo>
                  <a:lnTo>
                    <a:pt x="433197" y="32105"/>
                  </a:lnTo>
                  <a:lnTo>
                    <a:pt x="433197" y="22961"/>
                  </a:lnTo>
                  <a:lnTo>
                    <a:pt x="422529" y="22961"/>
                  </a:lnTo>
                  <a:lnTo>
                    <a:pt x="422529" y="32105"/>
                  </a:lnTo>
                  <a:lnTo>
                    <a:pt x="422529" y="68681"/>
                  </a:lnTo>
                  <a:lnTo>
                    <a:pt x="401193" y="68681"/>
                  </a:lnTo>
                  <a:lnTo>
                    <a:pt x="401193" y="32105"/>
                  </a:lnTo>
                  <a:lnTo>
                    <a:pt x="422529" y="32105"/>
                  </a:lnTo>
                  <a:lnTo>
                    <a:pt x="422529" y="22961"/>
                  </a:lnTo>
                  <a:lnTo>
                    <a:pt x="401193" y="22961"/>
                  </a:lnTo>
                  <a:lnTo>
                    <a:pt x="401193" y="1536"/>
                  </a:lnTo>
                  <a:lnTo>
                    <a:pt x="389001" y="1536"/>
                  </a:lnTo>
                  <a:lnTo>
                    <a:pt x="389001" y="22961"/>
                  </a:lnTo>
                  <a:lnTo>
                    <a:pt x="389001" y="32105"/>
                  </a:lnTo>
                  <a:lnTo>
                    <a:pt x="389001" y="68681"/>
                  </a:lnTo>
                  <a:lnTo>
                    <a:pt x="369100" y="68681"/>
                  </a:lnTo>
                  <a:lnTo>
                    <a:pt x="369100" y="32105"/>
                  </a:lnTo>
                  <a:lnTo>
                    <a:pt x="389001" y="32105"/>
                  </a:lnTo>
                  <a:lnTo>
                    <a:pt x="389001" y="22961"/>
                  </a:lnTo>
                  <a:lnTo>
                    <a:pt x="358432" y="22961"/>
                  </a:lnTo>
                  <a:lnTo>
                    <a:pt x="358432" y="68681"/>
                  </a:lnTo>
                  <a:lnTo>
                    <a:pt x="350812" y="68681"/>
                  </a:lnTo>
                  <a:lnTo>
                    <a:pt x="350812" y="77825"/>
                  </a:lnTo>
                  <a:lnTo>
                    <a:pt x="385953" y="77825"/>
                  </a:lnTo>
                  <a:lnTo>
                    <a:pt x="384238" y="85788"/>
                  </a:lnTo>
                  <a:lnTo>
                    <a:pt x="358622" y="119265"/>
                  </a:lnTo>
                  <a:lnTo>
                    <a:pt x="341668" y="128219"/>
                  </a:lnTo>
                  <a:lnTo>
                    <a:pt x="346240" y="137363"/>
                  </a:lnTo>
                  <a:lnTo>
                    <a:pt x="383959" y="109753"/>
                  </a:lnTo>
                  <a:lnTo>
                    <a:pt x="395097" y="85445"/>
                  </a:lnTo>
                  <a:lnTo>
                    <a:pt x="397929" y="93243"/>
                  </a:lnTo>
                  <a:lnTo>
                    <a:pt x="423481" y="127457"/>
                  </a:lnTo>
                  <a:lnTo>
                    <a:pt x="436245" y="135839"/>
                  </a:lnTo>
                  <a:lnTo>
                    <a:pt x="443865" y="128219"/>
                  </a:lnTo>
                  <a:close/>
                </a:path>
                <a:path w="2274570" h="137795">
                  <a:moveTo>
                    <a:pt x="587311" y="129743"/>
                  </a:moveTo>
                  <a:lnTo>
                    <a:pt x="575030" y="129743"/>
                  </a:lnTo>
                  <a:lnTo>
                    <a:pt x="575030" y="135839"/>
                  </a:lnTo>
                  <a:lnTo>
                    <a:pt x="587311" y="135839"/>
                  </a:lnTo>
                  <a:lnTo>
                    <a:pt x="587311" y="129743"/>
                  </a:lnTo>
                  <a:close/>
                </a:path>
                <a:path w="2274570" h="137795">
                  <a:moveTo>
                    <a:pt x="587311" y="35153"/>
                  </a:moveTo>
                  <a:lnTo>
                    <a:pt x="575030" y="35153"/>
                  </a:lnTo>
                  <a:lnTo>
                    <a:pt x="575030" y="120497"/>
                  </a:lnTo>
                  <a:lnTo>
                    <a:pt x="469773" y="120497"/>
                  </a:lnTo>
                  <a:lnTo>
                    <a:pt x="469773" y="35407"/>
                  </a:lnTo>
                  <a:lnTo>
                    <a:pt x="457581" y="35407"/>
                  </a:lnTo>
                  <a:lnTo>
                    <a:pt x="457581" y="120497"/>
                  </a:lnTo>
                  <a:lnTo>
                    <a:pt x="457581" y="129387"/>
                  </a:lnTo>
                  <a:lnTo>
                    <a:pt x="457581" y="135737"/>
                  </a:lnTo>
                  <a:lnTo>
                    <a:pt x="469773" y="135737"/>
                  </a:lnTo>
                  <a:lnTo>
                    <a:pt x="469773" y="129387"/>
                  </a:lnTo>
                  <a:lnTo>
                    <a:pt x="587311" y="129387"/>
                  </a:lnTo>
                  <a:lnTo>
                    <a:pt x="587311" y="120599"/>
                  </a:lnTo>
                  <a:lnTo>
                    <a:pt x="587311" y="35153"/>
                  </a:lnTo>
                  <a:close/>
                </a:path>
                <a:path w="2274570" h="137795">
                  <a:moveTo>
                    <a:pt x="591883" y="9156"/>
                  </a:moveTo>
                  <a:lnTo>
                    <a:pt x="453009" y="9156"/>
                  </a:lnTo>
                  <a:lnTo>
                    <a:pt x="453009" y="18300"/>
                  </a:lnTo>
                  <a:lnTo>
                    <a:pt x="517118" y="18300"/>
                  </a:lnTo>
                  <a:lnTo>
                    <a:pt x="517118" y="36677"/>
                  </a:lnTo>
                  <a:lnTo>
                    <a:pt x="485114" y="36677"/>
                  </a:lnTo>
                  <a:lnTo>
                    <a:pt x="485114" y="44297"/>
                  </a:lnTo>
                  <a:lnTo>
                    <a:pt x="485114" y="65887"/>
                  </a:lnTo>
                  <a:lnTo>
                    <a:pt x="485114" y="73507"/>
                  </a:lnTo>
                  <a:lnTo>
                    <a:pt x="485114" y="97637"/>
                  </a:lnTo>
                  <a:lnTo>
                    <a:pt x="485114" y="106527"/>
                  </a:lnTo>
                  <a:lnTo>
                    <a:pt x="558266" y="106527"/>
                  </a:lnTo>
                  <a:lnTo>
                    <a:pt x="558266" y="65887"/>
                  </a:lnTo>
                  <a:lnTo>
                    <a:pt x="547598" y="65887"/>
                  </a:lnTo>
                  <a:lnTo>
                    <a:pt x="547598" y="73507"/>
                  </a:lnTo>
                  <a:lnTo>
                    <a:pt x="547598" y="97637"/>
                  </a:lnTo>
                  <a:lnTo>
                    <a:pt x="527786" y="97637"/>
                  </a:lnTo>
                  <a:lnTo>
                    <a:pt x="527786" y="73507"/>
                  </a:lnTo>
                  <a:lnTo>
                    <a:pt x="547598" y="73507"/>
                  </a:lnTo>
                  <a:lnTo>
                    <a:pt x="547598" y="65887"/>
                  </a:lnTo>
                  <a:lnTo>
                    <a:pt x="517118" y="65887"/>
                  </a:lnTo>
                  <a:lnTo>
                    <a:pt x="517118" y="73507"/>
                  </a:lnTo>
                  <a:lnTo>
                    <a:pt x="517118" y="97637"/>
                  </a:lnTo>
                  <a:lnTo>
                    <a:pt x="497306" y="97637"/>
                  </a:lnTo>
                  <a:lnTo>
                    <a:pt x="497306" y="73507"/>
                  </a:lnTo>
                  <a:lnTo>
                    <a:pt x="517118" y="73507"/>
                  </a:lnTo>
                  <a:lnTo>
                    <a:pt x="517118" y="65887"/>
                  </a:lnTo>
                  <a:lnTo>
                    <a:pt x="497306" y="65887"/>
                  </a:lnTo>
                  <a:lnTo>
                    <a:pt x="497306" y="44297"/>
                  </a:lnTo>
                  <a:lnTo>
                    <a:pt x="517118" y="44297"/>
                  </a:lnTo>
                  <a:lnTo>
                    <a:pt x="517118" y="65633"/>
                  </a:lnTo>
                  <a:lnTo>
                    <a:pt x="527786" y="65633"/>
                  </a:lnTo>
                  <a:lnTo>
                    <a:pt x="527786" y="44297"/>
                  </a:lnTo>
                  <a:lnTo>
                    <a:pt x="547598" y="44297"/>
                  </a:lnTo>
                  <a:lnTo>
                    <a:pt x="547598" y="65633"/>
                  </a:lnTo>
                  <a:lnTo>
                    <a:pt x="558266" y="65633"/>
                  </a:lnTo>
                  <a:lnTo>
                    <a:pt x="558266" y="44297"/>
                  </a:lnTo>
                  <a:lnTo>
                    <a:pt x="558266" y="36677"/>
                  </a:lnTo>
                  <a:lnTo>
                    <a:pt x="527786" y="36677"/>
                  </a:lnTo>
                  <a:lnTo>
                    <a:pt x="527786" y="18300"/>
                  </a:lnTo>
                  <a:lnTo>
                    <a:pt x="591883" y="18300"/>
                  </a:lnTo>
                  <a:lnTo>
                    <a:pt x="591883" y="9156"/>
                  </a:lnTo>
                  <a:close/>
                </a:path>
                <a:path w="2274570" h="137795">
                  <a:moveTo>
                    <a:pt x="637603" y="12192"/>
                  </a:moveTo>
                  <a:lnTo>
                    <a:pt x="617791" y="45999"/>
                  </a:lnTo>
                  <a:lnTo>
                    <a:pt x="614743" y="77825"/>
                  </a:lnTo>
                  <a:lnTo>
                    <a:pt x="615289" y="92214"/>
                  </a:lnTo>
                  <a:lnTo>
                    <a:pt x="616839" y="105727"/>
                  </a:lnTo>
                  <a:lnTo>
                    <a:pt x="619239" y="118643"/>
                  </a:lnTo>
                  <a:lnTo>
                    <a:pt x="622363" y="131254"/>
                  </a:lnTo>
                  <a:lnTo>
                    <a:pt x="634555" y="129730"/>
                  </a:lnTo>
                  <a:lnTo>
                    <a:pt x="630796" y="116903"/>
                  </a:lnTo>
                  <a:lnTo>
                    <a:pt x="628459" y="103632"/>
                  </a:lnTo>
                  <a:lnTo>
                    <a:pt x="627265" y="90043"/>
                  </a:lnTo>
                  <a:lnTo>
                    <a:pt x="626935" y="76301"/>
                  </a:lnTo>
                  <a:lnTo>
                    <a:pt x="627532" y="61150"/>
                  </a:lnTo>
                  <a:lnTo>
                    <a:pt x="629412" y="45427"/>
                  </a:lnTo>
                  <a:lnTo>
                    <a:pt x="632726" y="29108"/>
                  </a:lnTo>
                  <a:lnTo>
                    <a:pt x="637603" y="12192"/>
                  </a:lnTo>
                  <a:close/>
                </a:path>
                <a:path w="2274570" h="137795">
                  <a:moveTo>
                    <a:pt x="748957" y="114490"/>
                  </a:moveTo>
                  <a:lnTo>
                    <a:pt x="740930" y="108191"/>
                  </a:lnTo>
                  <a:lnTo>
                    <a:pt x="736561" y="105346"/>
                  </a:lnTo>
                  <a:lnTo>
                    <a:pt x="732764" y="102870"/>
                  </a:lnTo>
                  <a:lnTo>
                    <a:pt x="724306" y="98425"/>
                  </a:lnTo>
                  <a:lnTo>
                    <a:pt x="719048" y="96202"/>
                  </a:lnTo>
                  <a:lnTo>
                    <a:pt x="715429" y="94678"/>
                  </a:lnTo>
                  <a:lnTo>
                    <a:pt x="715429" y="90106"/>
                  </a:lnTo>
                  <a:lnTo>
                    <a:pt x="715429" y="45821"/>
                  </a:lnTo>
                  <a:lnTo>
                    <a:pt x="742861" y="45821"/>
                  </a:lnTo>
                  <a:lnTo>
                    <a:pt x="742861" y="36677"/>
                  </a:lnTo>
                  <a:lnTo>
                    <a:pt x="715429" y="36677"/>
                  </a:lnTo>
                  <a:lnTo>
                    <a:pt x="715429" y="9144"/>
                  </a:lnTo>
                  <a:lnTo>
                    <a:pt x="704761" y="9144"/>
                  </a:lnTo>
                  <a:lnTo>
                    <a:pt x="704761" y="100774"/>
                  </a:lnTo>
                  <a:lnTo>
                    <a:pt x="704761" y="117538"/>
                  </a:lnTo>
                  <a:lnTo>
                    <a:pt x="697141" y="122110"/>
                  </a:lnTo>
                  <a:lnTo>
                    <a:pt x="678751" y="122110"/>
                  </a:lnTo>
                  <a:lnTo>
                    <a:pt x="669607" y="119062"/>
                  </a:lnTo>
                  <a:lnTo>
                    <a:pt x="663511" y="112966"/>
                  </a:lnTo>
                  <a:lnTo>
                    <a:pt x="663511" y="105346"/>
                  </a:lnTo>
                  <a:lnTo>
                    <a:pt x="665035" y="102298"/>
                  </a:lnTo>
                  <a:lnTo>
                    <a:pt x="669607" y="99250"/>
                  </a:lnTo>
                  <a:lnTo>
                    <a:pt x="672655" y="97726"/>
                  </a:lnTo>
                  <a:lnTo>
                    <a:pt x="677227" y="96202"/>
                  </a:lnTo>
                  <a:lnTo>
                    <a:pt x="691045" y="96202"/>
                  </a:lnTo>
                  <a:lnTo>
                    <a:pt x="698665" y="97726"/>
                  </a:lnTo>
                  <a:lnTo>
                    <a:pt x="704761" y="100774"/>
                  </a:lnTo>
                  <a:lnTo>
                    <a:pt x="704761" y="9144"/>
                  </a:lnTo>
                  <a:lnTo>
                    <a:pt x="703237" y="9144"/>
                  </a:lnTo>
                  <a:lnTo>
                    <a:pt x="703237" y="36677"/>
                  </a:lnTo>
                  <a:lnTo>
                    <a:pt x="651319" y="36677"/>
                  </a:lnTo>
                  <a:lnTo>
                    <a:pt x="651319" y="45821"/>
                  </a:lnTo>
                  <a:lnTo>
                    <a:pt x="703237" y="45821"/>
                  </a:lnTo>
                  <a:lnTo>
                    <a:pt x="703237" y="90106"/>
                  </a:lnTo>
                  <a:lnTo>
                    <a:pt x="697141" y="88493"/>
                  </a:lnTo>
                  <a:lnTo>
                    <a:pt x="689521" y="86969"/>
                  </a:lnTo>
                  <a:lnTo>
                    <a:pt x="674179" y="86969"/>
                  </a:lnTo>
                  <a:lnTo>
                    <a:pt x="666559" y="90106"/>
                  </a:lnTo>
                  <a:lnTo>
                    <a:pt x="661987" y="93154"/>
                  </a:lnTo>
                  <a:lnTo>
                    <a:pt x="655891" y="97726"/>
                  </a:lnTo>
                  <a:lnTo>
                    <a:pt x="652843" y="103822"/>
                  </a:lnTo>
                  <a:lnTo>
                    <a:pt x="652843" y="116014"/>
                  </a:lnTo>
                  <a:lnTo>
                    <a:pt x="655891" y="122110"/>
                  </a:lnTo>
                  <a:lnTo>
                    <a:pt x="661987" y="125158"/>
                  </a:lnTo>
                  <a:lnTo>
                    <a:pt x="668083" y="129730"/>
                  </a:lnTo>
                  <a:lnTo>
                    <a:pt x="674179" y="131254"/>
                  </a:lnTo>
                  <a:lnTo>
                    <a:pt x="694093" y="131254"/>
                  </a:lnTo>
                  <a:lnTo>
                    <a:pt x="703237" y="129730"/>
                  </a:lnTo>
                  <a:lnTo>
                    <a:pt x="707809" y="126682"/>
                  </a:lnTo>
                  <a:lnTo>
                    <a:pt x="713905" y="122110"/>
                  </a:lnTo>
                  <a:lnTo>
                    <a:pt x="715429" y="116014"/>
                  </a:lnTo>
                  <a:lnTo>
                    <a:pt x="715429" y="105346"/>
                  </a:lnTo>
                  <a:lnTo>
                    <a:pt x="723976" y="110782"/>
                  </a:lnTo>
                  <a:lnTo>
                    <a:pt x="731240" y="115633"/>
                  </a:lnTo>
                  <a:lnTo>
                    <a:pt x="737069" y="119926"/>
                  </a:lnTo>
                  <a:lnTo>
                    <a:pt x="741337" y="123634"/>
                  </a:lnTo>
                  <a:lnTo>
                    <a:pt x="748957" y="114490"/>
                  </a:lnTo>
                  <a:close/>
                </a:path>
                <a:path w="2274570" h="137795">
                  <a:moveTo>
                    <a:pt x="823722" y="12192"/>
                  </a:moveTo>
                  <a:lnTo>
                    <a:pt x="785533" y="12192"/>
                  </a:lnTo>
                  <a:lnTo>
                    <a:pt x="788670" y="9144"/>
                  </a:lnTo>
                  <a:lnTo>
                    <a:pt x="790194" y="6096"/>
                  </a:lnTo>
                  <a:lnTo>
                    <a:pt x="790194" y="3048"/>
                  </a:lnTo>
                  <a:lnTo>
                    <a:pt x="779437" y="1524"/>
                  </a:lnTo>
                  <a:lnTo>
                    <a:pt x="775436" y="9309"/>
                  </a:lnTo>
                  <a:lnTo>
                    <a:pt x="770293" y="16814"/>
                  </a:lnTo>
                  <a:lnTo>
                    <a:pt x="764019" y="24307"/>
                  </a:lnTo>
                  <a:lnTo>
                    <a:pt x="756577" y="32105"/>
                  </a:lnTo>
                  <a:lnTo>
                    <a:pt x="762673" y="38201"/>
                  </a:lnTo>
                  <a:lnTo>
                    <a:pt x="767245" y="34480"/>
                  </a:lnTo>
                  <a:lnTo>
                    <a:pt x="771817" y="30200"/>
                  </a:lnTo>
                  <a:lnTo>
                    <a:pt x="776389" y="25336"/>
                  </a:lnTo>
                  <a:lnTo>
                    <a:pt x="780961" y="19913"/>
                  </a:lnTo>
                  <a:lnTo>
                    <a:pt x="793242" y="19913"/>
                  </a:lnTo>
                  <a:lnTo>
                    <a:pt x="799338" y="33629"/>
                  </a:lnTo>
                  <a:lnTo>
                    <a:pt x="810006" y="32105"/>
                  </a:lnTo>
                  <a:lnTo>
                    <a:pt x="803910" y="19913"/>
                  </a:lnTo>
                  <a:lnTo>
                    <a:pt x="823722" y="19913"/>
                  </a:lnTo>
                  <a:lnTo>
                    <a:pt x="823722" y="12192"/>
                  </a:lnTo>
                  <a:close/>
                </a:path>
                <a:path w="2274570" h="137795">
                  <a:moveTo>
                    <a:pt x="893927" y="86969"/>
                  </a:moveTo>
                  <a:lnTo>
                    <a:pt x="834390" y="86969"/>
                  </a:lnTo>
                  <a:lnTo>
                    <a:pt x="834390" y="70205"/>
                  </a:lnTo>
                  <a:lnTo>
                    <a:pt x="887730" y="70205"/>
                  </a:lnTo>
                  <a:lnTo>
                    <a:pt x="887730" y="38201"/>
                  </a:lnTo>
                  <a:lnTo>
                    <a:pt x="875538" y="38201"/>
                  </a:lnTo>
                  <a:lnTo>
                    <a:pt x="875538" y="47345"/>
                  </a:lnTo>
                  <a:lnTo>
                    <a:pt x="875538" y="61061"/>
                  </a:lnTo>
                  <a:lnTo>
                    <a:pt x="834390" y="61061"/>
                  </a:lnTo>
                  <a:lnTo>
                    <a:pt x="834390" y="47345"/>
                  </a:lnTo>
                  <a:lnTo>
                    <a:pt x="875538" y="47345"/>
                  </a:lnTo>
                  <a:lnTo>
                    <a:pt x="875538" y="38201"/>
                  </a:lnTo>
                  <a:lnTo>
                    <a:pt x="768769" y="38201"/>
                  </a:lnTo>
                  <a:lnTo>
                    <a:pt x="768769" y="47345"/>
                  </a:lnTo>
                  <a:lnTo>
                    <a:pt x="822198" y="47345"/>
                  </a:lnTo>
                  <a:lnTo>
                    <a:pt x="822198" y="61061"/>
                  </a:lnTo>
                  <a:lnTo>
                    <a:pt x="822198" y="70205"/>
                  </a:lnTo>
                  <a:lnTo>
                    <a:pt x="822198" y="86969"/>
                  </a:lnTo>
                  <a:lnTo>
                    <a:pt x="777913" y="86969"/>
                  </a:lnTo>
                  <a:lnTo>
                    <a:pt x="780961" y="70205"/>
                  </a:lnTo>
                  <a:lnTo>
                    <a:pt x="822198" y="70205"/>
                  </a:lnTo>
                  <a:lnTo>
                    <a:pt x="822198" y="61061"/>
                  </a:lnTo>
                  <a:lnTo>
                    <a:pt x="771817" y="61061"/>
                  </a:lnTo>
                  <a:lnTo>
                    <a:pt x="765721" y="99250"/>
                  </a:lnTo>
                  <a:lnTo>
                    <a:pt x="776389" y="99250"/>
                  </a:lnTo>
                  <a:lnTo>
                    <a:pt x="777913" y="94678"/>
                  </a:lnTo>
                  <a:lnTo>
                    <a:pt x="811530" y="94678"/>
                  </a:lnTo>
                  <a:lnTo>
                    <a:pt x="801255" y="103301"/>
                  </a:lnTo>
                  <a:lnTo>
                    <a:pt x="788809" y="111061"/>
                  </a:lnTo>
                  <a:lnTo>
                    <a:pt x="774369" y="118262"/>
                  </a:lnTo>
                  <a:lnTo>
                    <a:pt x="758101" y="125158"/>
                  </a:lnTo>
                  <a:lnTo>
                    <a:pt x="762673" y="132778"/>
                  </a:lnTo>
                  <a:lnTo>
                    <a:pt x="780110" y="126263"/>
                  </a:lnTo>
                  <a:lnTo>
                    <a:pt x="795858" y="118300"/>
                  </a:lnTo>
                  <a:lnTo>
                    <a:pt x="809891" y="109207"/>
                  </a:lnTo>
                  <a:lnTo>
                    <a:pt x="822198" y="99250"/>
                  </a:lnTo>
                  <a:lnTo>
                    <a:pt x="822198" y="137350"/>
                  </a:lnTo>
                  <a:lnTo>
                    <a:pt x="834390" y="137350"/>
                  </a:lnTo>
                  <a:lnTo>
                    <a:pt x="834390" y="99250"/>
                  </a:lnTo>
                  <a:lnTo>
                    <a:pt x="834390" y="94678"/>
                  </a:lnTo>
                  <a:lnTo>
                    <a:pt x="883158" y="94678"/>
                  </a:lnTo>
                  <a:lnTo>
                    <a:pt x="883158" y="105346"/>
                  </a:lnTo>
                  <a:lnTo>
                    <a:pt x="881634" y="108394"/>
                  </a:lnTo>
                  <a:lnTo>
                    <a:pt x="881634" y="111442"/>
                  </a:lnTo>
                  <a:lnTo>
                    <a:pt x="880110" y="114490"/>
                  </a:lnTo>
                  <a:lnTo>
                    <a:pt x="877062" y="116014"/>
                  </a:lnTo>
                  <a:lnTo>
                    <a:pt x="875538" y="117538"/>
                  </a:lnTo>
                  <a:lnTo>
                    <a:pt x="872490" y="119062"/>
                  </a:lnTo>
                  <a:lnTo>
                    <a:pt x="852678" y="119062"/>
                  </a:lnTo>
                  <a:lnTo>
                    <a:pt x="854202" y="128206"/>
                  </a:lnTo>
                  <a:lnTo>
                    <a:pt x="880110" y="128206"/>
                  </a:lnTo>
                  <a:lnTo>
                    <a:pt x="883158" y="126682"/>
                  </a:lnTo>
                  <a:lnTo>
                    <a:pt x="889254" y="120586"/>
                  </a:lnTo>
                  <a:lnTo>
                    <a:pt x="890778" y="117538"/>
                  </a:lnTo>
                  <a:lnTo>
                    <a:pt x="892403" y="114490"/>
                  </a:lnTo>
                  <a:lnTo>
                    <a:pt x="893927" y="108394"/>
                  </a:lnTo>
                  <a:lnTo>
                    <a:pt x="893927" y="94678"/>
                  </a:lnTo>
                  <a:lnTo>
                    <a:pt x="893927" y="86969"/>
                  </a:lnTo>
                  <a:close/>
                </a:path>
                <a:path w="2274570" h="137795">
                  <a:moveTo>
                    <a:pt x="895451" y="12192"/>
                  </a:moveTo>
                  <a:lnTo>
                    <a:pt x="848106" y="12192"/>
                  </a:lnTo>
                  <a:lnTo>
                    <a:pt x="849630" y="7620"/>
                  </a:lnTo>
                  <a:lnTo>
                    <a:pt x="851154" y="4572"/>
                  </a:lnTo>
                  <a:lnTo>
                    <a:pt x="852678" y="3048"/>
                  </a:lnTo>
                  <a:lnTo>
                    <a:pt x="840486" y="0"/>
                  </a:lnTo>
                  <a:lnTo>
                    <a:pt x="836536" y="8851"/>
                  </a:lnTo>
                  <a:lnTo>
                    <a:pt x="831723" y="17005"/>
                  </a:lnTo>
                  <a:lnTo>
                    <a:pt x="826338" y="24307"/>
                  </a:lnTo>
                  <a:lnTo>
                    <a:pt x="820674" y="30581"/>
                  </a:lnTo>
                  <a:lnTo>
                    <a:pt x="828294" y="35153"/>
                  </a:lnTo>
                  <a:lnTo>
                    <a:pt x="832866" y="32105"/>
                  </a:lnTo>
                  <a:lnTo>
                    <a:pt x="842010" y="19913"/>
                  </a:lnTo>
                  <a:lnTo>
                    <a:pt x="855726" y="19913"/>
                  </a:lnTo>
                  <a:lnTo>
                    <a:pt x="863346" y="33629"/>
                  </a:lnTo>
                  <a:lnTo>
                    <a:pt x="874014" y="32105"/>
                  </a:lnTo>
                  <a:lnTo>
                    <a:pt x="866394" y="19913"/>
                  </a:lnTo>
                  <a:lnTo>
                    <a:pt x="895451" y="19913"/>
                  </a:lnTo>
                  <a:lnTo>
                    <a:pt x="895451" y="12192"/>
                  </a:lnTo>
                  <a:close/>
                </a:path>
                <a:path w="2274570" h="137795">
                  <a:moveTo>
                    <a:pt x="1037272" y="22961"/>
                  </a:moveTo>
                  <a:lnTo>
                    <a:pt x="922883" y="22961"/>
                  </a:lnTo>
                  <a:lnTo>
                    <a:pt x="922883" y="33629"/>
                  </a:lnTo>
                  <a:lnTo>
                    <a:pt x="1037272" y="33629"/>
                  </a:lnTo>
                  <a:lnTo>
                    <a:pt x="1037272" y="22961"/>
                  </a:lnTo>
                  <a:close/>
                </a:path>
                <a:path w="2274570" h="137795">
                  <a:moveTo>
                    <a:pt x="1047940" y="116014"/>
                  </a:moveTo>
                  <a:lnTo>
                    <a:pt x="912215" y="116014"/>
                  </a:lnTo>
                  <a:lnTo>
                    <a:pt x="912215" y="126682"/>
                  </a:lnTo>
                  <a:lnTo>
                    <a:pt x="1047940" y="126682"/>
                  </a:lnTo>
                  <a:lnTo>
                    <a:pt x="1047940" y="116014"/>
                  </a:lnTo>
                  <a:close/>
                </a:path>
                <a:path w="2274570" h="137795">
                  <a:moveTo>
                    <a:pt x="1096708" y="73253"/>
                  </a:moveTo>
                  <a:lnTo>
                    <a:pt x="1086040" y="70205"/>
                  </a:lnTo>
                  <a:lnTo>
                    <a:pt x="1083729" y="75323"/>
                  </a:lnTo>
                  <a:lnTo>
                    <a:pt x="1081278" y="81457"/>
                  </a:lnTo>
                  <a:lnTo>
                    <a:pt x="1078534" y="88468"/>
                  </a:lnTo>
                  <a:lnTo>
                    <a:pt x="1075372" y="96202"/>
                  </a:lnTo>
                  <a:lnTo>
                    <a:pt x="1067371" y="110109"/>
                  </a:lnTo>
                  <a:lnTo>
                    <a:pt x="1064234" y="115709"/>
                  </a:lnTo>
                  <a:lnTo>
                    <a:pt x="1061656" y="120586"/>
                  </a:lnTo>
                  <a:lnTo>
                    <a:pt x="1072324" y="126682"/>
                  </a:lnTo>
                  <a:lnTo>
                    <a:pt x="1074826" y="121920"/>
                  </a:lnTo>
                  <a:lnTo>
                    <a:pt x="1078039" y="116014"/>
                  </a:lnTo>
                  <a:lnTo>
                    <a:pt x="1094397" y="79273"/>
                  </a:lnTo>
                  <a:lnTo>
                    <a:pt x="1096708" y="73253"/>
                  </a:lnTo>
                  <a:close/>
                </a:path>
                <a:path w="2274570" h="137795">
                  <a:moveTo>
                    <a:pt x="1096708" y="36677"/>
                  </a:moveTo>
                  <a:lnTo>
                    <a:pt x="1091857" y="29832"/>
                  </a:lnTo>
                  <a:lnTo>
                    <a:pt x="1086421" y="23101"/>
                  </a:lnTo>
                  <a:lnTo>
                    <a:pt x="1080516" y="16764"/>
                  </a:lnTo>
                  <a:lnTo>
                    <a:pt x="1073848" y="10668"/>
                  </a:lnTo>
                  <a:lnTo>
                    <a:pt x="1064704" y="16764"/>
                  </a:lnTo>
                  <a:lnTo>
                    <a:pt x="1071067" y="23685"/>
                  </a:lnTo>
                  <a:lnTo>
                    <a:pt x="1076706" y="30568"/>
                  </a:lnTo>
                  <a:lnTo>
                    <a:pt x="1082065" y="37439"/>
                  </a:lnTo>
                  <a:lnTo>
                    <a:pt x="1087564" y="44297"/>
                  </a:lnTo>
                  <a:lnTo>
                    <a:pt x="1096708" y="36677"/>
                  </a:lnTo>
                  <a:close/>
                </a:path>
                <a:path w="2274570" h="137795">
                  <a:moveTo>
                    <a:pt x="1201966" y="24485"/>
                  </a:moveTo>
                  <a:lnTo>
                    <a:pt x="1198918" y="22961"/>
                  </a:lnTo>
                  <a:lnTo>
                    <a:pt x="1128814" y="22961"/>
                  </a:lnTo>
                  <a:lnTo>
                    <a:pt x="1131862" y="13716"/>
                  </a:lnTo>
                  <a:lnTo>
                    <a:pt x="1134910" y="7620"/>
                  </a:lnTo>
                  <a:lnTo>
                    <a:pt x="1136434" y="1524"/>
                  </a:lnTo>
                  <a:lnTo>
                    <a:pt x="1124242" y="0"/>
                  </a:lnTo>
                  <a:lnTo>
                    <a:pt x="1119085" y="16662"/>
                  </a:lnTo>
                  <a:lnTo>
                    <a:pt x="1112799" y="32283"/>
                  </a:lnTo>
                  <a:lnTo>
                    <a:pt x="1105331" y="47028"/>
                  </a:lnTo>
                  <a:lnTo>
                    <a:pt x="1096708" y="61061"/>
                  </a:lnTo>
                  <a:lnTo>
                    <a:pt x="1105954" y="65633"/>
                  </a:lnTo>
                  <a:lnTo>
                    <a:pt x="1111402" y="58254"/>
                  </a:lnTo>
                  <a:lnTo>
                    <a:pt x="1116431" y="50012"/>
                  </a:lnTo>
                  <a:lnTo>
                    <a:pt x="1121168" y="41198"/>
                  </a:lnTo>
                  <a:lnTo>
                    <a:pt x="1125766" y="32105"/>
                  </a:lnTo>
                  <a:lnTo>
                    <a:pt x="1186726" y="32105"/>
                  </a:lnTo>
                  <a:lnTo>
                    <a:pt x="1185024" y="39484"/>
                  </a:lnTo>
                  <a:lnTo>
                    <a:pt x="1182344" y="47726"/>
                  </a:lnTo>
                  <a:lnTo>
                    <a:pt x="1178814" y="56489"/>
                  </a:lnTo>
                  <a:lnTo>
                    <a:pt x="1174534" y="65633"/>
                  </a:lnTo>
                  <a:lnTo>
                    <a:pt x="1185202" y="67157"/>
                  </a:lnTo>
                  <a:lnTo>
                    <a:pt x="1200480" y="29832"/>
                  </a:lnTo>
                  <a:lnTo>
                    <a:pt x="1201966" y="24485"/>
                  </a:lnTo>
                  <a:close/>
                </a:path>
                <a:path w="2274570" h="137795">
                  <a:moveTo>
                    <a:pt x="1205103" y="128206"/>
                  </a:moveTo>
                  <a:lnTo>
                    <a:pt x="1168438" y="96202"/>
                  </a:lnTo>
                  <a:lnTo>
                    <a:pt x="1150150" y="58013"/>
                  </a:lnTo>
                  <a:lnTo>
                    <a:pt x="1151674" y="54965"/>
                  </a:lnTo>
                  <a:lnTo>
                    <a:pt x="1151674" y="39725"/>
                  </a:lnTo>
                  <a:lnTo>
                    <a:pt x="1139482" y="39725"/>
                  </a:lnTo>
                  <a:lnTo>
                    <a:pt x="1139469" y="56540"/>
                  </a:lnTo>
                  <a:lnTo>
                    <a:pt x="1137958" y="64109"/>
                  </a:lnTo>
                  <a:lnTo>
                    <a:pt x="1137958" y="70205"/>
                  </a:lnTo>
                  <a:lnTo>
                    <a:pt x="1136434" y="77825"/>
                  </a:lnTo>
                  <a:lnTo>
                    <a:pt x="1133386" y="85445"/>
                  </a:lnTo>
                  <a:lnTo>
                    <a:pt x="1128814" y="93154"/>
                  </a:lnTo>
                  <a:lnTo>
                    <a:pt x="1125766" y="100774"/>
                  </a:lnTo>
                  <a:lnTo>
                    <a:pt x="1090612" y="128206"/>
                  </a:lnTo>
                  <a:lnTo>
                    <a:pt x="1095184" y="135826"/>
                  </a:lnTo>
                  <a:lnTo>
                    <a:pt x="1127290" y="114490"/>
                  </a:lnTo>
                  <a:lnTo>
                    <a:pt x="1147102" y="77825"/>
                  </a:lnTo>
                  <a:lnTo>
                    <a:pt x="1149959" y="86080"/>
                  </a:lnTo>
                  <a:lnTo>
                    <a:pt x="1172502" y="119138"/>
                  </a:lnTo>
                  <a:lnTo>
                    <a:pt x="1195870" y="137350"/>
                  </a:lnTo>
                  <a:lnTo>
                    <a:pt x="1205103" y="128206"/>
                  </a:lnTo>
                  <a:close/>
                </a:path>
                <a:path w="2274570" h="137795">
                  <a:moveTo>
                    <a:pt x="1330159" y="84010"/>
                  </a:moveTo>
                  <a:lnTo>
                    <a:pt x="1285875" y="84010"/>
                  </a:lnTo>
                  <a:lnTo>
                    <a:pt x="1285875" y="50990"/>
                  </a:lnTo>
                  <a:lnTo>
                    <a:pt x="1275207" y="50990"/>
                  </a:lnTo>
                  <a:lnTo>
                    <a:pt x="1275207" y="84010"/>
                  </a:lnTo>
                  <a:lnTo>
                    <a:pt x="1275207" y="92900"/>
                  </a:lnTo>
                  <a:lnTo>
                    <a:pt x="1330159" y="92900"/>
                  </a:lnTo>
                  <a:lnTo>
                    <a:pt x="1330159" y="84010"/>
                  </a:lnTo>
                  <a:close/>
                </a:path>
                <a:path w="2274570" h="137795">
                  <a:moveTo>
                    <a:pt x="1353019" y="122110"/>
                  </a:moveTo>
                  <a:lnTo>
                    <a:pt x="1244727" y="122110"/>
                  </a:lnTo>
                  <a:lnTo>
                    <a:pt x="1244727" y="50990"/>
                  </a:lnTo>
                  <a:lnTo>
                    <a:pt x="1232535" y="50990"/>
                  </a:lnTo>
                  <a:lnTo>
                    <a:pt x="1232535" y="122110"/>
                  </a:lnTo>
                  <a:lnTo>
                    <a:pt x="1232535" y="131000"/>
                  </a:lnTo>
                  <a:lnTo>
                    <a:pt x="1232535" y="136080"/>
                  </a:lnTo>
                  <a:lnTo>
                    <a:pt x="1244727" y="136080"/>
                  </a:lnTo>
                  <a:lnTo>
                    <a:pt x="1244727" y="131000"/>
                  </a:lnTo>
                  <a:lnTo>
                    <a:pt x="1353019" y="131000"/>
                  </a:lnTo>
                  <a:lnTo>
                    <a:pt x="1353019" y="122110"/>
                  </a:lnTo>
                  <a:close/>
                </a:path>
                <a:path w="2274570" h="137795">
                  <a:moveTo>
                    <a:pt x="1354543" y="41249"/>
                  </a:moveTo>
                  <a:lnTo>
                    <a:pt x="1330159" y="41249"/>
                  </a:lnTo>
                  <a:lnTo>
                    <a:pt x="1330159" y="3048"/>
                  </a:lnTo>
                  <a:lnTo>
                    <a:pt x="1319491" y="3048"/>
                  </a:lnTo>
                  <a:lnTo>
                    <a:pt x="1319491" y="41249"/>
                  </a:lnTo>
                  <a:lnTo>
                    <a:pt x="1285875" y="41249"/>
                  </a:lnTo>
                  <a:lnTo>
                    <a:pt x="1285875" y="3048"/>
                  </a:lnTo>
                  <a:lnTo>
                    <a:pt x="1275207" y="3048"/>
                  </a:lnTo>
                  <a:lnTo>
                    <a:pt x="1275207" y="41249"/>
                  </a:lnTo>
                  <a:lnTo>
                    <a:pt x="1244727" y="41249"/>
                  </a:lnTo>
                  <a:lnTo>
                    <a:pt x="1244727" y="4572"/>
                  </a:lnTo>
                  <a:lnTo>
                    <a:pt x="1232535" y="4572"/>
                  </a:lnTo>
                  <a:lnTo>
                    <a:pt x="1232535" y="41249"/>
                  </a:lnTo>
                  <a:lnTo>
                    <a:pt x="1214247" y="41249"/>
                  </a:lnTo>
                  <a:lnTo>
                    <a:pt x="1214247" y="50393"/>
                  </a:lnTo>
                  <a:lnTo>
                    <a:pt x="1319491" y="50393"/>
                  </a:lnTo>
                  <a:lnTo>
                    <a:pt x="1319491" y="83921"/>
                  </a:lnTo>
                  <a:lnTo>
                    <a:pt x="1330159" y="83921"/>
                  </a:lnTo>
                  <a:lnTo>
                    <a:pt x="1330159" y="50393"/>
                  </a:lnTo>
                  <a:lnTo>
                    <a:pt x="1354543" y="50393"/>
                  </a:lnTo>
                  <a:lnTo>
                    <a:pt x="1354543" y="41249"/>
                  </a:lnTo>
                  <a:close/>
                </a:path>
                <a:path w="2274570" h="137795">
                  <a:moveTo>
                    <a:pt x="1473517" y="85445"/>
                  </a:moveTo>
                  <a:lnTo>
                    <a:pt x="1461325" y="85445"/>
                  </a:lnTo>
                  <a:lnTo>
                    <a:pt x="1461325" y="135839"/>
                  </a:lnTo>
                  <a:lnTo>
                    <a:pt x="1473517" y="135839"/>
                  </a:lnTo>
                  <a:lnTo>
                    <a:pt x="1473517" y="85445"/>
                  </a:lnTo>
                  <a:close/>
                </a:path>
                <a:path w="2274570" h="137795">
                  <a:moveTo>
                    <a:pt x="1513243" y="88493"/>
                  </a:moveTo>
                  <a:lnTo>
                    <a:pt x="1496631" y="84226"/>
                  </a:lnTo>
                  <a:lnTo>
                    <a:pt x="1481340" y="78397"/>
                  </a:lnTo>
                  <a:lnTo>
                    <a:pt x="1467497" y="71132"/>
                  </a:lnTo>
                  <a:lnTo>
                    <a:pt x="1455229" y="62585"/>
                  </a:lnTo>
                  <a:lnTo>
                    <a:pt x="1496377" y="62585"/>
                  </a:lnTo>
                  <a:lnTo>
                    <a:pt x="1496377" y="54965"/>
                  </a:lnTo>
                  <a:lnTo>
                    <a:pt x="1496377" y="38201"/>
                  </a:lnTo>
                  <a:lnTo>
                    <a:pt x="1496377" y="30581"/>
                  </a:lnTo>
                  <a:lnTo>
                    <a:pt x="1496377" y="15252"/>
                  </a:lnTo>
                  <a:lnTo>
                    <a:pt x="1496377" y="6108"/>
                  </a:lnTo>
                  <a:lnTo>
                    <a:pt x="1484185" y="6108"/>
                  </a:lnTo>
                  <a:lnTo>
                    <a:pt x="1484185" y="15252"/>
                  </a:lnTo>
                  <a:lnTo>
                    <a:pt x="1484185" y="30581"/>
                  </a:lnTo>
                  <a:lnTo>
                    <a:pt x="1484185" y="38201"/>
                  </a:lnTo>
                  <a:lnTo>
                    <a:pt x="1484185" y="54965"/>
                  </a:lnTo>
                  <a:lnTo>
                    <a:pt x="1443037" y="54965"/>
                  </a:lnTo>
                  <a:lnTo>
                    <a:pt x="1443037" y="38201"/>
                  </a:lnTo>
                  <a:lnTo>
                    <a:pt x="1484185" y="38201"/>
                  </a:lnTo>
                  <a:lnTo>
                    <a:pt x="1484185" y="30581"/>
                  </a:lnTo>
                  <a:lnTo>
                    <a:pt x="1443037" y="30581"/>
                  </a:lnTo>
                  <a:lnTo>
                    <a:pt x="1443037" y="15252"/>
                  </a:lnTo>
                  <a:lnTo>
                    <a:pt x="1484185" y="15252"/>
                  </a:lnTo>
                  <a:lnTo>
                    <a:pt x="1484185" y="6108"/>
                  </a:lnTo>
                  <a:lnTo>
                    <a:pt x="1432369" y="6108"/>
                  </a:lnTo>
                  <a:lnTo>
                    <a:pt x="1432369" y="15252"/>
                  </a:lnTo>
                  <a:lnTo>
                    <a:pt x="1432369" y="30581"/>
                  </a:lnTo>
                  <a:lnTo>
                    <a:pt x="1432369" y="38201"/>
                  </a:lnTo>
                  <a:lnTo>
                    <a:pt x="1432369" y="54965"/>
                  </a:lnTo>
                  <a:lnTo>
                    <a:pt x="1391132" y="54965"/>
                  </a:lnTo>
                  <a:lnTo>
                    <a:pt x="1391132" y="38201"/>
                  </a:lnTo>
                  <a:lnTo>
                    <a:pt x="1432369" y="38201"/>
                  </a:lnTo>
                  <a:lnTo>
                    <a:pt x="1432369" y="30581"/>
                  </a:lnTo>
                  <a:lnTo>
                    <a:pt x="1391132" y="30581"/>
                  </a:lnTo>
                  <a:lnTo>
                    <a:pt x="1391132" y="15252"/>
                  </a:lnTo>
                  <a:lnTo>
                    <a:pt x="1432369" y="15252"/>
                  </a:lnTo>
                  <a:lnTo>
                    <a:pt x="1432369" y="6108"/>
                  </a:lnTo>
                  <a:lnTo>
                    <a:pt x="1378940" y="6108"/>
                  </a:lnTo>
                  <a:lnTo>
                    <a:pt x="1378940" y="62585"/>
                  </a:lnTo>
                  <a:lnTo>
                    <a:pt x="1421701" y="62585"/>
                  </a:lnTo>
                  <a:lnTo>
                    <a:pt x="1416799" y="66255"/>
                  </a:lnTo>
                  <a:lnTo>
                    <a:pt x="1411173" y="70205"/>
                  </a:lnTo>
                  <a:lnTo>
                    <a:pt x="1404696" y="74155"/>
                  </a:lnTo>
                  <a:lnTo>
                    <a:pt x="1397228" y="77825"/>
                  </a:lnTo>
                  <a:lnTo>
                    <a:pt x="1389202" y="82118"/>
                  </a:lnTo>
                  <a:lnTo>
                    <a:pt x="1381036" y="85839"/>
                  </a:lnTo>
                  <a:lnTo>
                    <a:pt x="1372577" y="89014"/>
                  </a:lnTo>
                  <a:lnTo>
                    <a:pt x="1363700" y="91643"/>
                  </a:lnTo>
                  <a:lnTo>
                    <a:pt x="1368272" y="100787"/>
                  </a:lnTo>
                  <a:lnTo>
                    <a:pt x="1378242" y="97116"/>
                  </a:lnTo>
                  <a:lnTo>
                    <a:pt x="1387513" y="93154"/>
                  </a:lnTo>
                  <a:lnTo>
                    <a:pt x="1395907" y="89166"/>
                  </a:lnTo>
                  <a:lnTo>
                    <a:pt x="1403324" y="85445"/>
                  </a:lnTo>
                  <a:lnTo>
                    <a:pt x="1403324" y="105359"/>
                  </a:lnTo>
                  <a:lnTo>
                    <a:pt x="1401800" y="112979"/>
                  </a:lnTo>
                  <a:lnTo>
                    <a:pt x="1397228" y="117551"/>
                  </a:lnTo>
                  <a:lnTo>
                    <a:pt x="1394180" y="123647"/>
                  </a:lnTo>
                  <a:lnTo>
                    <a:pt x="1388084" y="128219"/>
                  </a:lnTo>
                  <a:lnTo>
                    <a:pt x="1380464" y="131267"/>
                  </a:lnTo>
                  <a:lnTo>
                    <a:pt x="1386560" y="137363"/>
                  </a:lnTo>
                  <a:lnTo>
                    <a:pt x="1415059" y="104330"/>
                  </a:lnTo>
                  <a:lnTo>
                    <a:pt x="1415605" y="85445"/>
                  </a:lnTo>
                  <a:lnTo>
                    <a:pt x="1404848" y="85445"/>
                  </a:lnTo>
                  <a:lnTo>
                    <a:pt x="1413725" y="79946"/>
                  </a:lnTo>
                  <a:lnTo>
                    <a:pt x="1421879" y="74587"/>
                  </a:lnTo>
                  <a:lnTo>
                    <a:pt x="1429156" y="68948"/>
                  </a:lnTo>
                  <a:lnTo>
                    <a:pt x="1435417" y="62585"/>
                  </a:lnTo>
                  <a:lnTo>
                    <a:pt x="1441513" y="62585"/>
                  </a:lnTo>
                  <a:lnTo>
                    <a:pt x="1473517" y="85445"/>
                  </a:lnTo>
                  <a:lnTo>
                    <a:pt x="1508569" y="99263"/>
                  </a:lnTo>
                  <a:lnTo>
                    <a:pt x="1513243" y="88493"/>
                  </a:lnTo>
                  <a:close/>
                </a:path>
                <a:path w="2274570" h="137795">
                  <a:moveTo>
                    <a:pt x="1659636" y="126695"/>
                  </a:moveTo>
                  <a:lnTo>
                    <a:pt x="1621536" y="93167"/>
                  </a:lnTo>
                  <a:lnTo>
                    <a:pt x="1598574" y="50393"/>
                  </a:lnTo>
                  <a:lnTo>
                    <a:pt x="1658112" y="50393"/>
                  </a:lnTo>
                  <a:lnTo>
                    <a:pt x="1658112" y="39725"/>
                  </a:lnTo>
                  <a:lnTo>
                    <a:pt x="1597050" y="39725"/>
                  </a:lnTo>
                  <a:lnTo>
                    <a:pt x="1597050" y="3060"/>
                  </a:lnTo>
                  <a:lnTo>
                    <a:pt x="1584858" y="3060"/>
                  </a:lnTo>
                  <a:lnTo>
                    <a:pt x="1584858" y="39725"/>
                  </a:lnTo>
                  <a:lnTo>
                    <a:pt x="1523898" y="39725"/>
                  </a:lnTo>
                  <a:lnTo>
                    <a:pt x="1523898" y="50393"/>
                  </a:lnTo>
                  <a:lnTo>
                    <a:pt x="1583334" y="50393"/>
                  </a:lnTo>
                  <a:lnTo>
                    <a:pt x="1580438" y="61823"/>
                  </a:lnTo>
                  <a:lnTo>
                    <a:pt x="1561998" y="96215"/>
                  </a:lnTo>
                  <a:lnTo>
                    <a:pt x="1531353" y="121285"/>
                  </a:lnTo>
                  <a:lnTo>
                    <a:pt x="1519326" y="126695"/>
                  </a:lnTo>
                  <a:lnTo>
                    <a:pt x="1523898" y="134315"/>
                  </a:lnTo>
                  <a:lnTo>
                    <a:pt x="1558620" y="115455"/>
                  </a:lnTo>
                  <a:lnTo>
                    <a:pt x="1587601" y="74650"/>
                  </a:lnTo>
                  <a:lnTo>
                    <a:pt x="1592478" y="62585"/>
                  </a:lnTo>
                  <a:lnTo>
                    <a:pt x="1596478" y="72885"/>
                  </a:lnTo>
                  <a:lnTo>
                    <a:pt x="1623682" y="113550"/>
                  </a:lnTo>
                  <a:lnTo>
                    <a:pt x="1652016" y="135839"/>
                  </a:lnTo>
                  <a:lnTo>
                    <a:pt x="1659636" y="126695"/>
                  </a:lnTo>
                  <a:close/>
                </a:path>
                <a:path w="2274570" h="137795">
                  <a:moveTo>
                    <a:pt x="1693164" y="29057"/>
                  </a:moveTo>
                  <a:lnTo>
                    <a:pt x="1687271" y="15100"/>
                  </a:lnTo>
                  <a:lnTo>
                    <a:pt x="1684807" y="9461"/>
                  </a:lnTo>
                  <a:lnTo>
                    <a:pt x="1682496" y="4584"/>
                  </a:lnTo>
                  <a:lnTo>
                    <a:pt x="1671828" y="7632"/>
                  </a:lnTo>
                  <a:lnTo>
                    <a:pt x="1675841" y="15062"/>
                  </a:lnTo>
                  <a:lnTo>
                    <a:pt x="1678813" y="21437"/>
                  </a:lnTo>
                  <a:lnTo>
                    <a:pt x="1681048" y="27203"/>
                  </a:lnTo>
                  <a:lnTo>
                    <a:pt x="1682496" y="32105"/>
                  </a:lnTo>
                  <a:lnTo>
                    <a:pt x="1687068" y="30581"/>
                  </a:lnTo>
                  <a:lnTo>
                    <a:pt x="1690116" y="29057"/>
                  </a:lnTo>
                  <a:lnTo>
                    <a:pt x="1693164" y="29057"/>
                  </a:lnTo>
                  <a:close/>
                </a:path>
                <a:path w="2274570" h="137795">
                  <a:moveTo>
                    <a:pt x="1719072" y="26009"/>
                  </a:moveTo>
                  <a:lnTo>
                    <a:pt x="1716811" y="18503"/>
                  </a:lnTo>
                  <a:lnTo>
                    <a:pt x="1712861" y="6413"/>
                  </a:lnTo>
                  <a:lnTo>
                    <a:pt x="1711452" y="1536"/>
                  </a:lnTo>
                  <a:lnTo>
                    <a:pt x="1700784" y="4584"/>
                  </a:lnTo>
                  <a:lnTo>
                    <a:pt x="1703832" y="13728"/>
                  </a:lnTo>
                  <a:lnTo>
                    <a:pt x="1706880" y="21437"/>
                  </a:lnTo>
                  <a:lnTo>
                    <a:pt x="1708404" y="27533"/>
                  </a:lnTo>
                  <a:lnTo>
                    <a:pt x="1719072" y="26009"/>
                  </a:lnTo>
                  <a:close/>
                </a:path>
                <a:path w="2274570" h="137795">
                  <a:moveTo>
                    <a:pt x="1804517" y="26009"/>
                  </a:moveTo>
                  <a:lnTo>
                    <a:pt x="1790801" y="6108"/>
                  </a:lnTo>
                  <a:lnTo>
                    <a:pt x="1781657" y="10680"/>
                  </a:lnTo>
                  <a:lnTo>
                    <a:pt x="1786229" y="16776"/>
                  </a:lnTo>
                  <a:lnTo>
                    <a:pt x="1790801" y="24485"/>
                  </a:lnTo>
                  <a:lnTo>
                    <a:pt x="1793849" y="30581"/>
                  </a:lnTo>
                  <a:lnTo>
                    <a:pt x="1804517" y="26009"/>
                  </a:lnTo>
                  <a:close/>
                </a:path>
                <a:path w="2274570" h="137795">
                  <a:moveTo>
                    <a:pt x="1816709" y="99263"/>
                  </a:moveTo>
                  <a:lnTo>
                    <a:pt x="1807565" y="97739"/>
                  </a:lnTo>
                  <a:lnTo>
                    <a:pt x="1806054" y="109778"/>
                  </a:lnTo>
                  <a:lnTo>
                    <a:pt x="1806041" y="120599"/>
                  </a:lnTo>
                  <a:lnTo>
                    <a:pt x="1804517" y="122123"/>
                  </a:lnTo>
                  <a:lnTo>
                    <a:pt x="1799945" y="122123"/>
                  </a:lnTo>
                  <a:lnTo>
                    <a:pt x="1799945" y="120599"/>
                  </a:lnTo>
                  <a:lnTo>
                    <a:pt x="1798421" y="120599"/>
                  </a:lnTo>
                  <a:lnTo>
                    <a:pt x="1796897" y="117551"/>
                  </a:lnTo>
                  <a:lnTo>
                    <a:pt x="1790801" y="108407"/>
                  </a:lnTo>
                  <a:lnTo>
                    <a:pt x="1787753" y="103835"/>
                  </a:lnTo>
                  <a:lnTo>
                    <a:pt x="1786229" y="99263"/>
                  </a:lnTo>
                  <a:lnTo>
                    <a:pt x="1794510" y="88582"/>
                  </a:lnTo>
                  <a:lnTo>
                    <a:pt x="1795653" y="86969"/>
                  </a:lnTo>
                  <a:lnTo>
                    <a:pt x="1801088" y="79362"/>
                  </a:lnTo>
                  <a:lnTo>
                    <a:pt x="1805940" y="71297"/>
                  </a:lnTo>
                  <a:lnTo>
                    <a:pt x="1809089" y="64109"/>
                  </a:lnTo>
                  <a:lnTo>
                    <a:pt x="1799945" y="59537"/>
                  </a:lnTo>
                  <a:lnTo>
                    <a:pt x="1792135" y="72682"/>
                  </a:lnTo>
                  <a:lnTo>
                    <a:pt x="1787728" y="79895"/>
                  </a:lnTo>
                  <a:lnTo>
                    <a:pt x="1775561" y="47345"/>
                  </a:lnTo>
                  <a:lnTo>
                    <a:pt x="1813661" y="45821"/>
                  </a:lnTo>
                  <a:lnTo>
                    <a:pt x="1813153" y="42773"/>
                  </a:lnTo>
                  <a:lnTo>
                    <a:pt x="1812645" y="39725"/>
                  </a:lnTo>
                  <a:lnTo>
                    <a:pt x="1812391" y="38201"/>
                  </a:lnTo>
                  <a:lnTo>
                    <a:pt x="1812137" y="36677"/>
                  </a:lnTo>
                  <a:lnTo>
                    <a:pt x="1775561" y="38201"/>
                  </a:lnTo>
                  <a:lnTo>
                    <a:pt x="1774685" y="29108"/>
                  </a:lnTo>
                  <a:lnTo>
                    <a:pt x="1774228" y="19862"/>
                  </a:lnTo>
                  <a:lnTo>
                    <a:pt x="1774139" y="15100"/>
                  </a:lnTo>
                  <a:lnTo>
                    <a:pt x="1774037" y="1536"/>
                  </a:lnTo>
                  <a:lnTo>
                    <a:pt x="1761845" y="1536"/>
                  </a:lnTo>
                  <a:lnTo>
                    <a:pt x="1762036" y="10693"/>
                  </a:lnTo>
                  <a:lnTo>
                    <a:pt x="1762150" y="13728"/>
                  </a:lnTo>
                  <a:lnTo>
                    <a:pt x="1762607" y="22148"/>
                  </a:lnTo>
                  <a:lnTo>
                    <a:pt x="1763128" y="30759"/>
                  </a:lnTo>
                  <a:lnTo>
                    <a:pt x="1763369" y="38201"/>
                  </a:lnTo>
                  <a:lnTo>
                    <a:pt x="1748129" y="39725"/>
                  </a:lnTo>
                  <a:lnTo>
                    <a:pt x="1748129" y="35153"/>
                  </a:lnTo>
                  <a:lnTo>
                    <a:pt x="1737461" y="35153"/>
                  </a:lnTo>
                  <a:lnTo>
                    <a:pt x="1737461" y="42773"/>
                  </a:lnTo>
                  <a:lnTo>
                    <a:pt x="1737461" y="58013"/>
                  </a:lnTo>
                  <a:lnTo>
                    <a:pt x="1737461" y="65633"/>
                  </a:lnTo>
                  <a:lnTo>
                    <a:pt x="1737461" y="80873"/>
                  </a:lnTo>
                  <a:lnTo>
                    <a:pt x="1717548" y="80873"/>
                  </a:lnTo>
                  <a:lnTo>
                    <a:pt x="1717548" y="65633"/>
                  </a:lnTo>
                  <a:lnTo>
                    <a:pt x="1737461" y="65633"/>
                  </a:lnTo>
                  <a:lnTo>
                    <a:pt x="1737461" y="58013"/>
                  </a:lnTo>
                  <a:lnTo>
                    <a:pt x="1717548" y="58013"/>
                  </a:lnTo>
                  <a:lnTo>
                    <a:pt x="1717548" y="42773"/>
                  </a:lnTo>
                  <a:lnTo>
                    <a:pt x="1737461" y="42773"/>
                  </a:lnTo>
                  <a:lnTo>
                    <a:pt x="1737461" y="35153"/>
                  </a:lnTo>
                  <a:lnTo>
                    <a:pt x="1735937" y="35153"/>
                  </a:lnTo>
                  <a:lnTo>
                    <a:pt x="1739366" y="29108"/>
                  </a:lnTo>
                  <a:lnTo>
                    <a:pt x="1742795" y="22339"/>
                  </a:lnTo>
                  <a:lnTo>
                    <a:pt x="1746224" y="14719"/>
                  </a:lnTo>
                  <a:lnTo>
                    <a:pt x="1749653" y="6108"/>
                  </a:lnTo>
                  <a:lnTo>
                    <a:pt x="1738985" y="3060"/>
                  </a:lnTo>
                  <a:lnTo>
                    <a:pt x="1736407" y="9359"/>
                  </a:lnTo>
                  <a:lnTo>
                    <a:pt x="1733283" y="16776"/>
                  </a:lnTo>
                  <a:lnTo>
                    <a:pt x="1729549" y="25425"/>
                  </a:lnTo>
                  <a:lnTo>
                    <a:pt x="1725269" y="35153"/>
                  </a:lnTo>
                  <a:lnTo>
                    <a:pt x="1706880" y="35153"/>
                  </a:lnTo>
                  <a:lnTo>
                    <a:pt x="1706880" y="42773"/>
                  </a:lnTo>
                  <a:lnTo>
                    <a:pt x="1706880" y="58013"/>
                  </a:lnTo>
                  <a:lnTo>
                    <a:pt x="1706880" y="65633"/>
                  </a:lnTo>
                  <a:lnTo>
                    <a:pt x="1706880" y="80873"/>
                  </a:lnTo>
                  <a:lnTo>
                    <a:pt x="1687068" y="80873"/>
                  </a:lnTo>
                  <a:lnTo>
                    <a:pt x="1687068" y="65633"/>
                  </a:lnTo>
                  <a:lnTo>
                    <a:pt x="1706880" y="65633"/>
                  </a:lnTo>
                  <a:lnTo>
                    <a:pt x="1706880" y="58013"/>
                  </a:lnTo>
                  <a:lnTo>
                    <a:pt x="1687068" y="58013"/>
                  </a:lnTo>
                  <a:lnTo>
                    <a:pt x="1687068" y="42773"/>
                  </a:lnTo>
                  <a:lnTo>
                    <a:pt x="1706880" y="42773"/>
                  </a:lnTo>
                  <a:lnTo>
                    <a:pt x="1706880" y="35153"/>
                  </a:lnTo>
                  <a:lnTo>
                    <a:pt x="1676400" y="35153"/>
                  </a:lnTo>
                  <a:lnTo>
                    <a:pt x="1676400" y="88493"/>
                  </a:lnTo>
                  <a:lnTo>
                    <a:pt x="1706880" y="88493"/>
                  </a:lnTo>
                  <a:lnTo>
                    <a:pt x="1706880" y="102311"/>
                  </a:lnTo>
                  <a:lnTo>
                    <a:pt x="1670304" y="102311"/>
                  </a:lnTo>
                  <a:lnTo>
                    <a:pt x="1670304" y="111455"/>
                  </a:lnTo>
                  <a:lnTo>
                    <a:pt x="1706880" y="111455"/>
                  </a:lnTo>
                  <a:lnTo>
                    <a:pt x="1706880" y="137363"/>
                  </a:lnTo>
                  <a:lnTo>
                    <a:pt x="1717548" y="137363"/>
                  </a:lnTo>
                  <a:lnTo>
                    <a:pt x="1717548" y="111455"/>
                  </a:lnTo>
                  <a:lnTo>
                    <a:pt x="1752701" y="111455"/>
                  </a:lnTo>
                  <a:lnTo>
                    <a:pt x="1752701" y="102311"/>
                  </a:lnTo>
                  <a:lnTo>
                    <a:pt x="1717548" y="102311"/>
                  </a:lnTo>
                  <a:lnTo>
                    <a:pt x="1717548" y="88493"/>
                  </a:lnTo>
                  <a:lnTo>
                    <a:pt x="1748129" y="88493"/>
                  </a:lnTo>
                  <a:lnTo>
                    <a:pt x="1748129" y="80873"/>
                  </a:lnTo>
                  <a:lnTo>
                    <a:pt x="1748129" y="65633"/>
                  </a:lnTo>
                  <a:lnTo>
                    <a:pt x="1748129" y="58013"/>
                  </a:lnTo>
                  <a:lnTo>
                    <a:pt x="1748129" y="48869"/>
                  </a:lnTo>
                  <a:lnTo>
                    <a:pt x="1764893" y="47345"/>
                  </a:lnTo>
                  <a:lnTo>
                    <a:pt x="1765795" y="56819"/>
                  </a:lnTo>
                  <a:lnTo>
                    <a:pt x="1766354" y="64109"/>
                  </a:lnTo>
                  <a:lnTo>
                    <a:pt x="1767027" y="71780"/>
                  </a:lnTo>
                  <a:lnTo>
                    <a:pt x="1767941" y="77825"/>
                  </a:lnTo>
                  <a:lnTo>
                    <a:pt x="1769465" y="83921"/>
                  </a:lnTo>
                  <a:lnTo>
                    <a:pt x="1772513" y="90119"/>
                  </a:lnTo>
                  <a:lnTo>
                    <a:pt x="1774037" y="97739"/>
                  </a:lnTo>
                  <a:lnTo>
                    <a:pt x="1765985" y="105714"/>
                  </a:lnTo>
                  <a:lnTo>
                    <a:pt x="1757654" y="113550"/>
                  </a:lnTo>
                  <a:lnTo>
                    <a:pt x="1748739" y="121094"/>
                  </a:lnTo>
                  <a:lnTo>
                    <a:pt x="1738985" y="128219"/>
                  </a:lnTo>
                  <a:lnTo>
                    <a:pt x="1745081" y="135839"/>
                  </a:lnTo>
                  <a:lnTo>
                    <a:pt x="1753958" y="129832"/>
                  </a:lnTo>
                  <a:lnTo>
                    <a:pt x="1762417" y="123266"/>
                  </a:lnTo>
                  <a:lnTo>
                    <a:pt x="1770583" y="116116"/>
                  </a:lnTo>
                  <a:lnTo>
                    <a:pt x="1778609" y="108407"/>
                  </a:lnTo>
                  <a:lnTo>
                    <a:pt x="1780133" y="112979"/>
                  </a:lnTo>
                  <a:lnTo>
                    <a:pt x="1783181" y="117551"/>
                  </a:lnTo>
                  <a:lnTo>
                    <a:pt x="1787753" y="123647"/>
                  </a:lnTo>
                  <a:lnTo>
                    <a:pt x="1790801" y="128219"/>
                  </a:lnTo>
                  <a:lnTo>
                    <a:pt x="1793849" y="131267"/>
                  </a:lnTo>
                  <a:lnTo>
                    <a:pt x="1796897" y="132791"/>
                  </a:lnTo>
                  <a:lnTo>
                    <a:pt x="1798421" y="134315"/>
                  </a:lnTo>
                  <a:lnTo>
                    <a:pt x="1801469" y="135839"/>
                  </a:lnTo>
                  <a:lnTo>
                    <a:pt x="1809089" y="135839"/>
                  </a:lnTo>
                  <a:lnTo>
                    <a:pt x="1812137" y="132791"/>
                  </a:lnTo>
                  <a:lnTo>
                    <a:pt x="1813661" y="128219"/>
                  </a:lnTo>
                  <a:lnTo>
                    <a:pt x="1814563" y="124548"/>
                  </a:lnTo>
                  <a:lnTo>
                    <a:pt x="1814804" y="122123"/>
                  </a:lnTo>
                  <a:lnTo>
                    <a:pt x="1815185" y="118313"/>
                  </a:lnTo>
                  <a:lnTo>
                    <a:pt x="1815795" y="109778"/>
                  </a:lnTo>
                  <a:lnTo>
                    <a:pt x="1816709" y="99263"/>
                  </a:lnTo>
                  <a:close/>
                </a:path>
                <a:path w="2274570" h="137795">
                  <a:moveTo>
                    <a:pt x="1961667" y="54965"/>
                  </a:moveTo>
                  <a:lnTo>
                    <a:pt x="1957095" y="45821"/>
                  </a:lnTo>
                  <a:lnTo>
                    <a:pt x="1912810" y="62585"/>
                  </a:lnTo>
                  <a:lnTo>
                    <a:pt x="1909762" y="54965"/>
                  </a:lnTo>
                  <a:lnTo>
                    <a:pt x="1903666" y="51917"/>
                  </a:lnTo>
                  <a:lnTo>
                    <a:pt x="1885378" y="51917"/>
                  </a:lnTo>
                  <a:lnTo>
                    <a:pt x="1880806" y="53441"/>
                  </a:lnTo>
                  <a:lnTo>
                    <a:pt x="1874710" y="54965"/>
                  </a:lnTo>
                  <a:lnTo>
                    <a:pt x="1870138" y="54965"/>
                  </a:lnTo>
                  <a:lnTo>
                    <a:pt x="1868614" y="56489"/>
                  </a:lnTo>
                  <a:lnTo>
                    <a:pt x="1867090" y="56489"/>
                  </a:lnTo>
                  <a:lnTo>
                    <a:pt x="1872259" y="49911"/>
                  </a:lnTo>
                  <a:lnTo>
                    <a:pt x="1876425" y="43916"/>
                  </a:lnTo>
                  <a:lnTo>
                    <a:pt x="1879739" y="38481"/>
                  </a:lnTo>
                  <a:lnTo>
                    <a:pt x="1882330" y="33629"/>
                  </a:lnTo>
                  <a:lnTo>
                    <a:pt x="1941855" y="33629"/>
                  </a:lnTo>
                  <a:lnTo>
                    <a:pt x="1941855" y="24485"/>
                  </a:lnTo>
                  <a:lnTo>
                    <a:pt x="1886902" y="24485"/>
                  </a:lnTo>
                  <a:lnTo>
                    <a:pt x="1889950" y="12192"/>
                  </a:lnTo>
                  <a:lnTo>
                    <a:pt x="1891474" y="7620"/>
                  </a:lnTo>
                  <a:lnTo>
                    <a:pt x="1879282" y="6096"/>
                  </a:lnTo>
                  <a:lnTo>
                    <a:pt x="1876234" y="18288"/>
                  </a:lnTo>
                  <a:lnTo>
                    <a:pt x="1873186" y="24485"/>
                  </a:lnTo>
                  <a:lnTo>
                    <a:pt x="1835086" y="24485"/>
                  </a:lnTo>
                  <a:lnTo>
                    <a:pt x="1835086" y="33629"/>
                  </a:lnTo>
                  <a:lnTo>
                    <a:pt x="1870138" y="33629"/>
                  </a:lnTo>
                  <a:lnTo>
                    <a:pt x="1862416" y="47040"/>
                  </a:lnTo>
                  <a:lnTo>
                    <a:pt x="1852993" y="59728"/>
                  </a:lnTo>
                  <a:lnTo>
                    <a:pt x="1841842" y="71564"/>
                  </a:lnTo>
                  <a:lnTo>
                    <a:pt x="1828990" y="82397"/>
                  </a:lnTo>
                  <a:lnTo>
                    <a:pt x="1835086" y="90106"/>
                  </a:lnTo>
                  <a:lnTo>
                    <a:pt x="1868068" y="65201"/>
                  </a:lnTo>
                  <a:lnTo>
                    <a:pt x="1880806" y="61061"/>
                  </a:lnTo>
                  <a:lnTo>
                    <a:pt x="1886902" y="59537"/>
                  </a:lnTo>
                  <a:lnTo>
                    <a:pt x="1897570" y="59537"/>
                  </a:lnTo>
                  <a:lnTo>
                    <a:pt x="1902142" y="62585"/>
                  </a:lnTo>
                  <a:lnTo>
                    <a:pt x="1903666" y="67157"/>
                  </a:lnTo>
                  <a:lnTo>
                    <a:pt x="1892211" y="72847"/>
                  </a:lnTo>
                  <a:lnTo>
                    <a:pt x="1882902" y="78397"/>
                  </a:lnTo>
                  <a:lnTo>
                    <a:pt x="1875586" y="83654"/>
                  </a:lnTo>
                  <a:lnTo>
                    <a:pt x="1870138" y="88493"/>
                  </a:lnTo>
                  <a:lnTo>
                    <a:pt x="1864042" y="96202"/>
                  </a:lnTo>
                  <a:lnTo>
                    <a:pt x="1860994" y="102298"/>
                  </a:lnTo>
                  <a:lnTo>
                    <a:pt x="1860994" y="117538"/>
                  </a:lnTo>
                  <a:lnTo>
                    <a:pt x="1864042" y="123634"/>
                  </a:lnTo>
                  <a:lnTo>
                    <a:pt x="1871662" y="126682"/>
                  </a:lnTo>
                  <a:lnTo>
                    <a:pt x="1878164" y="129565"/>
                  </a:lnTo>
                  <a:lnTo>
                    <a:pt x="1888236" y="131445"/>
                  </a:lnTo>
                  <a:lnTo>
                    <a:pt x="1901456" y="132473"/>
                  </a:lnTo>
                  <a:lnTo>
                    <a:pt x="1917382" y="132778"/>
                  </a:lnTo>
                  <a:lnTo>
                    <a:pt x="1939759" y="132588"/>
                  </a:lnTo>
                  <a:lnTo>
                    <a:pt x="1949411" y="132143"/>
                  </a:lnTo>
                  <a:lnTo>
                    <a:pt x="1958619" y="131254"/>
                  </a:lnTo>
                  <a:lnTo>
                    <a:pt x="1958619" y="120586"/>
                  </a:lnTo>
                  <a:lnTo>
                    <a:pt x="1948878" y="121716"/>
                  </a:lnTo>
                  <a:lnTo>
                    <a:pt x="1937854" y="122682"/>
                  </a:lnTo>
                  <a:lnTo>
                    <a:pt x="1925370" y="123380"/>
                  </a:lnTo>
                  <a:lnTo>
                    <a:pt x="1911286" y="123634"/>
                  </a:lnTo>
                  <a:lnTo>
                    <a:pt x="1899856" y="123355"/>
                  </a:lnTo>
                  <a:lnTo>
                    <a:pt x="1871662" y="112966"/>
                  </a:lnTo>
                  <a:lnTo>
                    <a:pt x="1871662" y="108394"/>
                  </a:lnTo>
                  <a:lnTo>
                    <a:pt x="1873681" y="101244"/>
                  </a:lnTo>
                  <a:lnTo>
                    <a:pt x="1879854" y="93497"/>
                  </a:lnTo>
                  <a:lnTo>
                    <a:pt x="1890306" y="85178"/>
                  </a:lnTo>
                  <a:lnTo>
                    <a:pt x="1905190" y="76301"/>
                  </a:lnTo>
                  <a:lnTo>
                    <a:pt x="1905190" y="108394"/>
                  </a:lnTo>
                  <a:lnTo>
                    <a:pt x="1917382" y="108394"/>
                  </a:lnTo>
                  <a:lnTo>
                    <a:pt x="1917382" y="76301"/>
                  </a:lnTo>
                  <a:lnTo>
                    <a:pt x="1915858" y="71729"/>
                  </a:lnTo>
                  <a:lnTo>
                    <a:pt x="1942807" y="61633"/>
                  </a:lnTo>
                  <a:lnTo>
                    <a:pt x="1961667" y="54965"/>
                  </a:lnTo>
                  <a:close/>
                </a:path>
                <a:path w="2274570" h="137795">
                  <a:moveTo>
                    <a:pt x="2034921" y="1536"/>
                  </a:moveTo>
                  <a:lnTo>
                    <a:pt x="2022627" y="1536"/>
                  </a:lnTo>
                  <a:lnTo>
                    <a:pt x="2022627" y="12204"/>
                  </a:lnTo>
                  <a:lnTo>
                    <a:pt x="1981479" y="12204"/>
                  </a:lnTo>
                  <a:lnTo>
                    <a:pt x="1981479" y="19913"/>
                  </a:lnTo>
                  <a:lnTo>
                    <a:pt x="2022627" y="19913"/>
                  </a:lnTo>
                  <a:lnTo>
                    <a:pt x="2022627" y="33629"/>
                  </a:lnTo>
                  <a:lnTo>
                    <a:pt x="1999386" y="38011"/>
                  </a:lnTo>
                  <a:lnTo>
                    <a:pt x="1988769" y="39839"/>
                  </a:lnTo>
                  <a:lnTo>
                    <a:pt x="1978431" y="41249"/>
                  </a:lnTo>
                  <a:lnTo>
                    <a:pt x="1979955" y="50393"/>
                  </a:lnTo>
                  <a:lnTo>
                    <a:pt x="1991131" y="48348"/>
                  </a:lnTo>
                  <a:lnTo>
                    <a:pt x="2012327" y="44818"/>
                  </a:lnTo>
                  <a:lnTo>
                    <a:pt x="2022627" y="42773"/>
                  </a:lnTo>
                  <a:lnTo>
                    <a:pt x="2022627" y="51917"/>
                  </a:lnTo>
                  <a:lnTo>
                    <a:pt x="2034921" y="51917"/>
                  </a:lnTo>
                  <a:lnTo>
                    <a:pt x="2034921" y="42773"/>
                  </a:lnTo>
                  <a:lnTo>
                    <a:pt x="2034921" y="1536"/>
                  </a:lnTo>
                  <a:close/>
                </a:path>
                <a:path w="2274570" h="137795">
                  <a:moveTo>
                    <a:pt x="2103501" y="58013"/>
                  </a:moveTo>
                  <a:lnTo>
                    <a:pt x="2091309" y="58013"/>
                  </a:lnTo>
                  <a:lnTo>
                    <a:pt x="2091309" y="65633"/>
                  </a:lnTo>
                  <a:lnTo>
                    <a:pt x="2091309" y="77825"/>
                  </a:lnTo>
                  <a:lnTo>
                    <a:pt x="2091309" y="86969"/>
                  </a:lnTo>
                  <a:lnTo>
                    <a:pt x="2091309" y="99263"/>
                  </a:lnTo>
                  <a:lnTo>
                    <a:pt x="2005863" y="99263"/>
                  </a:lnTo>
                  <a:lnTo>
                    <a:pt x="2005863" y="86969"/>
                  </a:lnTo>
                  <a:lnTo>
                    <a:pt x="2091309" y="86969"/>
                  </a:lnTo>
                  <a:lnTo>
                    <a:pt x="2091309" y="77825"/>
                  </a:lnTo>
                  <a:lnTo>
                    <a:pt x="2005863" y="77825"/>
                  </a:lnTo>
                  <a:lnTo>
                    <a:pt x="2005863" y="65633"/>
                  </a:lnTo>
                  <a:lnTo>
                    <a:pt x="2091309" y="65633"/>
                  </a:lnTo>
                  <a:lnTo>
                    <a:pt x="2091309" y="58013"/>
                  </a:lnTo>
                  <a:lnTo>
                    <a:pt x="1993671" y="58013"/>
                  </a:lnTo>
                  <a:lnTo>
                    <a:pt x="1993671" y="135839"/>
                  </a:lnTo>
                  <a:lnTo>
                    <a:pt x="2005863" y="135839"/>
                  </a:lnTo>
                  <a:lnTo>
                    <a:pt x="2005863" y="106883"/>
                  </a:lnTo>
                  <a:lnTo>
                    <a:pt x="2091309" y="106883"/>
                  </a:lnTo>
                  <a:lnTo>
                    <a:pt x="2091309" y="120599"/>
                  </a:lnTo>
                  <a:lnTo>
                    <a:pt x="2089785" y="122123"/>
                  </a:lnTo>
                  <a:lnTo>
                    <a:pt x="2089785" y="123647"/>
                  </a:lnTo>
                  <a:lnTo>
                    <a:pt x="2088261" y="123647"/>
                  </a:lnTo>
                  <a:lnTo>
                    <a:pt x="2086737" y="125171"/>
                  </a:lnTo>
                  <a:lnTo>
                    <a:pt x="2065401" y="125171"/>
                  </a:lnTo>
                  <a:lnTo>
                    <a:pt x="2068449" y="135839"/>
                  </a:lnTo>
                  <a:lnTo>
                    <a:pt x="2092833" y="135839"/>
                  </a:lnTo>
                  <a:lnTo>
                    <a:pt x="2098929" y="132791"/>
                  </a:lnTo>
                  <a:lnTo>
                    <a:pt x="2103501" y="128219"/>
                  </a:lnTo>
                  <a:lnTo>
                    <a:pt x="2103501" y="106883"/>
                  </a:lnTo>
                  <a:lnTo>
                    <a:pt x="2103501" y="99263"/>
                  </a:lnTo>
                  <a:lnTo>
                    <a:pt x="2103501" y="86969"/>
                  </a:lnTo>
                  <a:lnTo>
                    <a:pt x="2103501" y="77825"/>
                  </a:lnTo>
                  <a:lnTo>
                    <a:pt x="2103501" y="65633"/>
                  </a:lnTo>
                  <a:lnTo>
                    <a:pt x="2103501" y="58013"/>
                  </a:lnTo>
                  <a:close/>
                </a:path>
                <a:path w="2274570" h="137795">
                  <a:moveTo>
                    <a:pt x="2117217" y="24485"/>
                  </a:moveTo>
                  <a:lnTo>
                    <a:pt x="2108073" y="24485"/>
                  </a:lnTo>
                  <a:lnTo>
                    <a:pt x="2108073" y="36677"/>
                  </a:lnTo>
                  <a:lnTo>
                    <a:pt x="2105025" y="38201"/>
                  </a:lnTo>
                  <a:lnTo>
                    <a:pt x="2103501" y="39725"/>
                  </a:lnTo>
                  <a:lnTo>
                    <a:pt x="2098929" y="41249"/>
                  </a:lnTo>
                  <a:lnTo>
                    <a:pt x="2079117" y="41249"/>
                  </a:lnTo>
                  <a:lnTo>
                    <a:pt x="2073021" y="39725"/>
                  </a:lnTo>
                  <a:lnTo>
                    <a:pt x="2071497" y="39725"/>
                  </a:lnTo>
                  <a:lnTo>
                    <a:pt x="2068449" y="36677"/>
                  </a:lnTo>
                  <a:lnTo>
                    <a:pt x="2068449" y="24485"/>
                  </a:lnTo>
                  <a:lnTo>
                    <a:pt x="2082190" y="21920"/>
                  </a:lnTo>
                  <a:lnTo>
                    <a:pt x="2093785" y="18910"/>
                  </a:lnTo>
                  <a:lnTo>
                    <a:pt x="2100021" y="16776"/>
                  </a:lnTo>
                  <a:lnTo>
                    <a:pt x="2103386" y="15621"/>
                  </a:lnTo>
                  <a:lnTo>
                    <a:pt x="2111121" y="12204"/>
                  </a:lnTo>
                  <a:lnTo>
                    <a:pt x="2105025" y="4584"/>
                  </a:lnTo>
                  <a:lnTo>
                    <a:pt x="2098446" y="7772"/>
                  </a:lnTo>
                  <a:lnTo>
                    <a:pt x="2090166" y="10680"/>
                  </a:lnTo>
                  <a:lnTo>
                    <a:pt x="2080158" y="13576"/>
                  </a:lnTo>
                  <a:lnTo>
                    <a:pt x="2068449" y="16776"/>
                  </a:lnTo>
                  <a:lnTo>
                    <a:pt x="2068449" y="1536"/>
                  </a:lnTo>
                  <a:lnTo>
                    <a:pt x="2057781" y="1536"/>
                  </a:lnTo>
                  <a:lnTo>
                    <a:pt x="2057781" y="42773"/>
                  </a:lnTo>
                  <a:lnTo>
                    <a:pt x="2059305" y="45821"/>
                  </a:lnTo>
                  <a:lnTo>
                    <a:pt x="2063877" y="47345"/>
                  </a:lnTo>
                  <a:lnTo>
                    <a:pt x="2066925" y="48869"/>
                  </a:lnTo>
                  <a:lnTo>
                    <a:pt x="2076069" y="50393"/>
                  </a:lnTo>
                  <a:lnTo>
                    <a:pt x="2100453" y="50393"/>
                  </a:lnTo>
                  <a:lnTo>
                    <a:pt x="2108073" y="48869"/>
                  </a:lnTo>
                  <a:lnTo>
                    <a:pt x="2112645" y="47345"/>
                  </a:lnTo>
                  <a:lnTo>
                    <a:pt x="2115693" y="45821"/>
                  </a:lnTo>
                  <a:lnTo>
                    <a:pt x="2117217" y="42773"/>
                  </a:lnTo>
                  <a:lnTo>
                    <a:pt x="2117217" y="41249"/>
                  </a:lnTo>
                  <a:lnTo>
                    <a:pt x="2117217" y="24485"/>
                  </a:lnTo>
                  <a:close/>
                </a:path>
                <a:path w="2274570" h="137795">
                  <a:moveTo>
                    <a:pt x="2178278" y="112966"/>
                  </a:moveTo>
                  <a:lnTo>
                    <a:pt x="2169134" y="106870"/>
                  </a:lnTo>
                  <a:lnTo>
                    <a:pt x="2161438" y="112306"/>
                  </a:lnTo>
                  <a:lnTo>
                    <a:pt x="2152167" y="117157"/>
                  </a:lnTo>
                  <a:lnTo>
                    <a:pt x="2141436" y="121450"/>
                  </a:lnTo>
                  <a:lnTo>
                    <a:pt x="2129409" y="125158"/>
                  </a:lnTo>
                  <a:lnTo>
                    <a:pt x="2134082" y="134302"/>
                  </a:lnTo>
                  <a:lnTo>
                    <a:pt x="2140178" y="131254"/>
                  </a:lnTo>
                  <a:lnTo>
                    <a:pt x="2147798" y="129730"/>
                  </a:lnTo>
                  <a:lnTo>
                    <a:pt x="2172182" y="117538"/>
                  </a:lnTo>
                  <a:lnTo>
                    <a:pt x="2178278" y="112966"/>
                  </a:lnTo>
                  <a:close/>
                </a:path>
                <a:path w="2274570" h="137795">
                  <a:moveTo>
                    <a:pt x="2256091" y="74777"/>
                  </a:moveTo>
                  <a:lnTo>
                    <a:pt x="2245423" y="74777"/>
                  </a:lnTo>
                  <a:lnTo>
                    <a:pt x="2245423" y="82397"/>
                  </a:lnTo>
                  <a:lnTo>
                    <a:pt x="2245423" y="94678"/>
                  </a:lnTo>
                  <a:lnTo>
                    <a:pt x="2156942" y="94678"/>
                  </a:lnTo>
                  <a:lnTo>
                    <a:pt x="2156942" y="82397"/>
                  </a:lnTo>
                  <a:lnTo>
                    <a:pt x="2245423" y="82397"/>
                  </a:lnTo>
                  <a:lnTo>
                    <a:pt x="2245423" y="74777"/>
                  </a:lnTo>
                  <a:lnTo>
                    <a:pt x="2146274" y="74777"/>
                  </a:lnTo>
                  <a:lnTo>
                    <a:pt x="2146274" y="102298"/>
                  </a:lnTo>
                  <a:lnTo>
                    <a:pt x="2195042" y="102298"/>
                  </a:lnTo>
                  <a:lnTo>
                    <a:pt x="2195042" y="125158"/>
                  </a:lnTo>
                  <a:lnTo>
                    <a:pt x="2193518" y="126682"/>
                  </a:lnTo>
                  <a:lnTo>
                    <a:pt x="2173706" y="126682"/>
                  </a:lnTo>
                  <a:lnTo>
                    <a:pt x="2175230" y="135826"/>
                  </a:lnTo>
                  <a:lnTo>
                    <a:pt x="2201138" y="135826"/>
                  </a:lnTo>
                  <a:lnTo>
                    <a:pt x="2202662" y="132778"/>
                  </a:lnTo>
                  <a:lnTo>
                    <a:pt x="2205710" y="131254"/>
                  </a:lnTo>
                  <a:lnTo>
                    <a:pt x="2207234" y="129730"/>
                  </a:lnTo>
                  <a:lnTo>
                    <a:pt x="2207234" y="102298"/>
                  </a:lnTo>
                  <a:lnTo>
                    <a:pt x="2256091" y="102298"/>
                  </a:lnTo>
                  <a:lnTo>
                    <a:pt x="2256091" y="94678"/>
                  </a:lnTo>
                  <a:lnTo>
                    <a:pt x="2256091" y="82397"/>
                  </a:lnTo>
                  <a:lnTo>
                    <a:pt x="2256091" y="74777"/>
                  </a:lnTo>
                  <a:close/>
                </a:path>
                <a:path w="2274570" h="137795">
                  <a:moveTo>
                    <a:pt x="2271331" y="58013"/>
                  </a:moveTo>
                  <a:lnTo>
                    <a:pt x="2207234" y="58013"/>
                  </a:lnTo>
                  <a:lnTo>
                    <a:pt x="2207234" y="47345"/>
                  </a:lnTo>
                  <a:lnTo>
                    <a:pt x="2256091" y="47345"/>
                  </a:lnTo>
                  <a:lnTo>
                    <a:pt x="2256091" y="39725"/>
                  </a:lnTo>
                  <a:lnTo>
                    <a:pt x="2256091" y="30581"/>
                  </a:lnTo>
                  <a:lnTo>
                    <a:pt x="2256091" y="22961"/>
                  </a:lnTo>
                  <a:lnTo>
                    <a:pt x="2256091" y="12192"/>
                  </a:lnTo>
                  <a:lnTo>
                    <a:pt x="2256091" y="4572"/>
                  </a:lnTo>
                  <a:lnTo>
                    <a:pt x="2243899" y="4572"/>
                  </a:lnTo>
                  <a:lnTo>
                    <a:pt x="2243899" y="12192"/>
                  </a:lnTo>
                  <a:lnTo>
                    <a:pt x="2243899" y="22961"/>
                  </a:lnTo>
                  <a:lnTo>
                    <a:pt x="2243899" y="30581"/>
                  </a:lnTo>
                  <a:lnTo>
                    <a:pt x="2243899" y="39725"/>
                  </a:lnTo>
                  <a:lnTo>
                    <a:pt x="2158466" y="39725"/>
                  </a:lnTo>
                  <a:lnTo>
                    <a:pt x="2158466" y="30581"/>
                  </a:lnTo>
                  <a:lnTo>
                    <a:pt x="2243899" y="30581"/>
                  </a:lnTo>
                  <a:lnTo>
                    <a:pt x="2243899" y="22961"/>
                  </a:lnTo>
                  <a:lnTo>
                    <a:pt x="2158466" y="22961"/>
                  </a:lnTo>
                  <a:lnTo>
                    <a:pt x="2158466" y="12192"/>
                  </a:lnTo>
                  <a:lnTo>
                    <a:pt x="2243899" y="12192"/>
                  </a:lnTo>
                  <a:lnTo>
                    <a:pt x="2243899" y="4572"/>
                  </a:lnTo>
                  <a:lnTo>
                    <a:pt x="2147798" y="4572"/>
                  </a:lnTo>
                  <a:lnTo>
                    <a:pt x="2147798" y="47345"/>
                  </a:lnTo>
                  <a:lnTo>
                    <a:pt x="2195042" y="47345"/>
                  </a:lnTo>
                  <a:lnTo>
                    <a:pt x="2195042" y="58013"/>
                  </a:lnTo>
                  <a:lnTo>
                    <a:pt x="2132457" y="58013"/>
                  </a:lnTo>
                  <a:lnTo>
                    <a:pt x="2132457" y="65633"/>
                  </a:lnTo>
                  <a:lnTo>
                    <a:pt x="2271331" y="65633"/>
                  </a:lnTo>
                  <a:lnTo>
                    <a:pt x="2271331" y="58013"/>
                  </a:lnTo>
                  <a:close/>
                </a:path>
                <a:path w="2274570" h="137795">
                  <a:moveTo>
                    <a:pt x="2274379" y="125158"/>
                  </a:moveTo>
                  <a:lnTo>
                    <a:pt x="2268283" y="123634"/>
                  </a:lnTo>
                  <a:lnTo>
                    <a:pt x="2260663" y="120586"/>
                  </a:lnTo>
                  <a:lnTo>
                    <a:pt x="2251519" y="117538"/>
                  </a:lnTo>
                  <a:lnTo>
                    <a:pt x="2233142" y="108394"/>
                  </a:lnTo>
                  <a:lnTo>
                    <a:pt x="2225522" y="114490"/>
                  </a:lnTo>
                  <a:lnTo>
                    <a:pt x="2230094" y="117538"/>
                  </a:lnTo>
                  <a:lnTo>
                    <a:pt x="2236190" y="122110"/>
                  </a:lnTo>
                  <a:lnTo>
                    <a:pt x="2246947" y="126682"/>
                  </a:lnTo>
                  <a:lnTo>
                    <a:pt x="2256091" y="131254"/>
                  </a:lnTo>
                  <a:lnTo>
                    <a:pt x="2268283" y="134302"/>
                  </a:lnTo>
                  <a:lnTo>
                    <a:pt x="2274379" y="12515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1" name="object 71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4354925" y="5197411"/>
              <a:ext cx="118967" cy="120586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4518183" y="5197411"/>
              <a:ext cx="111347" cy="122110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4650867" y="5192839"/>
              <a:ext cx="132683" cy="126682"/>
            </a:xfrm>
            <a:prstGeom prst="rect">
              <a:avLst/>
            </a:prstGeom>
          </p:spPr>
        </p:pic>
        <p:pic>
          <p:nvPicPr>
            <p:cNvPr id="74" name="object 74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4806409" y="5194363"/>
              <a:ext cx="286797" cy="126682"/>
            </a:xfrm>
            <a:prstGeom prst="rect">
              <a:avLst/>
            </a:prstGeom>
          </p:spPr>
        </p:pic>
        <p:pic>
          <p:nvPicPr>
            <p:cNvPr id="75" name="object 75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2056161" y="5412580"/>
              <a:ext cx="132683" cy="135826"/>
            </a:xfrm>
            <a:prstGeom prst="rect">
              <a:avLst/>
            </a:prstGeom>
          </p:spPr>
        </p:pic>
        <p:sp>
          <p:nvSpPr>
            <p:cNvPr id="76" name="object 76"/>
            <p:cNvSpPr/>
            <p:nvPr/>
          </p:nvSpPr>
          <p:spPr>
            <a:xfrm>
              <a:off x="2211692" y="4120908"/>
              <a:ext cx="7926070" cy="2205355"/>
            </a:xfrm>
            <a:custGeom>
              <a:avLst/>
              <a:gdLst/>
              <a:ahLst/>
              <a:cxnLst/>
              <a:rect l="l" t="t" r="r" b="b"/>
              <a:pathLst>
                <a:path w="7926070" h="2205354">
                  <a:moveTo>
                    <a:pt x="39725" y="1403121"/>
                  </a:moveTo>
                  <a:lnTo>
                    <a:pt x="38201" y="1398549"/>
                  </a:lnTo>
                  <a:lnTo>
                    <a:pt x="35915" y="1397025"/>
                  </a:lnTo>
                  <a:lnTo>
                    <a:pt x="33629" y="1395501"/>
                  </a:lnTo>
                  <a:lnTo>
                    <a:pt x="32105" y="1393215"/>
                  </a:lnTo>
                  <a:lnTo>
                    <a:pt x="32105" y="1406169"/>
                  </a:lnTo>
                  <a:lnTo>
                    <a:pt x="32105" y="1412265"/>
                  </a:lnTo>
                  <a:lnTo>
                    <a:pt x="30581" y="1415313"/>
                  </a:lnTo>
                  <a:lnTo>
                    <a:pt x="27533" y="1416837"/>
                  </a:lnTo>
                  <a:lnTo>
                    <a:pt x="26009" y="1419885"/>
                  </a:lnTo>
                  <a:lnTo>
                    <a:pt x="13817" y="1419885"/>
                  </a:lnTo>
                  <a:lnTo>
                    <a:pt x="12192" y="1416837"/>
                  </a:lnTo>
                  <a:lnTo>
                    <a:pt x="9144" y="1415313"/>
                  </a:lnTo>
                  <a:lnTo>
                    <a:pt x="9144" y="1403121"/>
                  </a:lnTo>
                  <a:lnTo>
                    <a:pt x="12192" y="1401597"/>
                  </a:lnTo>
                  <a:lnTo>
                    <a:pt x="13817" y="1398549"/>
                  </a:lnTo>
                  <a:lnTo>
                    <a:pt x="16865" y="1397025"/>
                  </a:lnTo>
                  <a:lnTo>
                    <a:pt x="22961" y="1397025"/>
                  </a:lnTo>
                  <a:lnTo>
                    <a:pt x="26009" y="1398549"/>
                  </a:lnTo>
                  <a:lnTo>
                    <a:pt x="27533" y="1401597"/>
                  </a:lnTo>
                  <a:lnTo>
                    <a:pt x="30581" y="1403121"/>
                  </a:lnTo>
                  <a:lnTo>
                    <a:pt x="32105" y="1406169"/>
                  </a:lnTo>
                  <a:lnTo>
                    <a:pt x="32105" y="1393215"/>
                  </a:lnTo>
                  <a:lnTo>
                    <a:pt x="30581" y="1390929"/>
                  </a:lnTo>
                  <a:lnTo>
                    <a:pt x="26009" y="1389405"/>
                  </a:lnTo>
                  <a:lnTo>
                    <a:pt x="13817" y="1389405"/>
                  </a:lnTo>
                  <a:lnTo>
                    <a:pt x="9144" y="1390929"/>
                  </a:lnTo>
                  <a:lnTo>
                    <a:pt x="6096" y="1395501"/>
                  </a:lnTo>
                  <a:lnTo>
                    <a:pt x="1524" y="1398549"/>
                  </a:lnTo>
                  <a:lnTo>
                    <a:pt x="0" y="1403121"/>
                  </a:lnTo>
                  <a:lnTo>
                    <a:pt x="0" y="1413789"/>
                  </a:lnTo>
                  <a:lnTo>
                    <a:pt x="1524" y="1418361"/>
                  </a:lnTo>
                  <a:lnTo>
                    <a:pt x="6096" y="1422933"/>
                  </a:lnTo>
                  <a:lnTo>
                    <a:pt x="9144" y="1427505"/>
                  </a:lnTo>
                  <a:lnTo>
                    <a:pt x="15341" y="1429029"/>
                  </a:lnTo>
                  <a:lnTo>
                    <a:pt x="26009" y="1429029"/>
                  </a:lnTo>
                  <a:lnTo>
                    <a:pt x="30581" y="1425981"/>
                  </a:lnTo>
                  <a:lnTo>
                    <a:pt x="36677" y="1419885"/>
                  </a:lnTo>
                  <a:lnTo>
                    <a:pt x="38201" y="1418361"/>
                  </a:lnTo>
                  <a:lnTo>
                    <a:pt x="39725" y="1413789"/>
                  </a:lnTo>
                  <a:lnTo>
                    <a:pt x="39725" y="1403121"/>
                  </a:lnTo>
                  <a:close/>
                </a:path>
                <a:path w="7926070" h="2205354">
                  <a:moveTo>
                    <a:pt x="5320665" y="86093"/>
                  </a:moveTo>
                  <a:lnTo>
                    <a:pt x="5294757" y="53149"/>
                  </a:lnTo>
                  <a:lnTo>
                    <a:pt x="5294757" y="79997"/>
                  </a:lnTo>
                  <a:lnTo>
                    <a:pt x="5294655" y="94043"/>
                  </a:lnTo>
                  <a:lnTo>
                    <a:pt x="5293233" y="98285"/>
                  </a:lnTo>
                  <a:lnTo>
                    <a:pt x="5288572" y="101333"/>
                  </a:lnTo>
                  <a:lnTo>
                    <a:pt x="5285524" y="104381"/>
                  </a:lnTo>
                  <a:lnTo>
                    <a:pt x="5276380" y="107530"/>
                  </a:lnTo>
                  <a:lnTo>
                    <a:pt x="5258092" y="107530"/>
                  </a:lnTo>
                  <a:lnTo>
                    <a:pt x="5258092" y="67805"/>
                  </a:lnTo>
                  <a:lnTo>
                    <a:pt x="5277904" y="67805"/>
                  </a:lnTo>
                  <a:lnTo>
                    <a:pt x="5285524" y="69329"/>
                  </a:lnTo>
                  <a:lnTo>
                    <a:pt x="5288572" y="72377"/>
                  </a:lnTo>
                  <a:lnTo>
                    <a:pt x="5293233" y="75425"/>
                  </a:lnTo>
                  <a:lnTo>
                    <a:pt x="5294757" y="79997"/>
                  </a:lnTo>
                  <a:lnTo>
                    <a:pt x="5294757" y="53149"/>
                  </a:lnTo>
                  <a:lnTo>
                    <a:pt x="5286108" y="51600"/>
                  </a:lnTo>
                  <a:lnTo>
                    <a:pt x="5276380" y="51041"/>
                  </a:lnTo>
                  <a:lnTo>
                    <a:pt x="5233708" y="51041"/>
                  </a:lnTo>
                  <a:lnTo>
                    <a:pt x="5233708" y="162394"/>
                  </a:lnTo>
                  <a:lnTo>
                    <a:pt x="5258092" y="162394"/>
                  </a:lnTo>
                  <a:lnTo>
                    <a:pt x="5258092" y="124294"/>
                  </a:lnTo>
                  <a:lnTo>
                    <a:pt x="5274856" y="124294"/>
                  </a:lnTo>
                  <a:lnTo>
                    <a:pt x="5313604" y="108254"/>
                  </a:lnTo>
                  <a:lnTo>
                    <a:pt x="5314010" y="107530"/>
                  </a:lnTo>
                  <a:lnTo>
                    <a:pt x="5317426" y="101574"/>
                  </a:lnTo>
                  <a:lnTo>
                    <a:pt x="5319839" y="94043"/>
                  </a:lnTo>
                  <a:lnTo>
                    <a:pt x="5320665" y="86093"/>
                  </a:lnTo>
                  <a:close/>
                </a:path>
                <a:path w="7926070" h="2205354">
                  <a:moveTo>
                    <a:pt x="5393817" y="76949"/>
                  </a:moveTo>
                  <a:lnTo>
                    <a:pt x="5392293" y="75425"/>
                  </a:lnTo>
                  <a:lnTo>
                    <a:pt x="5384673" y="75425"/>
                  </a:lnTo>
                  <a:lnTo>
                    <a:pt x="5380101" y="76949"/>
                  </a:lnTo>
                  <a:lnTo>
                    <a:pt x="5375529" y="79997"/>
                  </a:lnTo>
                  <a:lnTo>
                    <a:pt x="5370957" y="81521"/>
                  </a:lnTo>
                  <a:lnTo>
                    <a:pt x="5366385" y="86093"/>
                  </a:lnTo>
                  <a:lnTo>
                    <a:pt x="5358765" y="92189"/>
                  </a:lnTo>
                  <a:lnTo>
                    <a:pt x="5358765" y="76949"/>
                  </a:lnTo>
                  <a:lnTo>
                    <a:pt x="5335905" y="76949"/>
                  </a:lnTo>
                  <a:lnTo>
                    <a:pt x="5335905" y="162394"/>
                  </a:lnTo>
                  <a:lnTo>
                    <a:pt x="5358765" y="162394"/>
                  </a:lnTo>
                  <a:lnTo>
                    <a:pt x="5358765" y="102857"/>
                  </a:lnTo>
                  <a:lnTo>
                    <a:pt x="5366385" y="99809"/>
                  </a:lnTo>
                  <a:lnTo>
                    <a:pt x="5372481" y="98285"/>
                  </a:lnTo>
                  <a:lnTo>
                    <a:pt x="5390769" y="98285"/>
                  </a:lnTo>
                  <a:lnTo>
                    <a:pt x="5393817" y="99809"/>
                  </a:lnTo>
                  <a:lnTo>
                    <a:pt x="5393817" y="76949"/>
                  </a:lnTo>
                  <a:close/>
                </a:path>
                <a:path w="7926070" h="2205354">
                  <a:moveTo>
                    <a:pt x="5479262" y="119722"/>
                  </a:moveTo>
                  <a:lnTo>
                    <a:pt x="5479237" y="93649"/>
                  </a:lnTo>
                  <a:lnTo>
                    <a:pt x="5477434" y="89141"/>
                  </a:lnTo>
                  <a:lnTo>
                    <a:pt x="5476214" y="86093"/>
                  </a:lnTo>
                  <a:lnTo>
                    <a:pt x="5438114" y="73901"/>
                  </a:lnTo>
                  <a:lnTo>
                    <a:pt x="5430329" y="74193"/>
                  </a:lnTo>
                  <a:lnTo>
                    <a:pt x="5422684" y="75044"/>
                  </a:lnTo>
                  <a:lnTo>
                    <a:pt x="5414759" y="76479"/>
                  </a:lnTo>
                  <a:lnTo>
                    <a:pt x="5406110" y="78473"/>
                  </a:lnTo>
                  <a:lnTo>
                    <a:pt x="5406110" y="96761"/>
                  </a:lnTo>
                  <a:lnTo>
                    <a:pt x="5407634" y="96761"/>
                  </a:lnTo>
                  <a:lnTo>
                    <a:pt x="5415089" y="93649"/>
                  </a:lnTo>
                  <a:lnTo>
                    <a:pt x="5421541" y="91236"/>
                  </a:lnTo>
                  <a:lnTo>
                    <a:pt x="5427142" y="89700"/>
                  </a:lnTo>
                  <a:lnTo>
                    <a:pt x="5432018" y="89141"/>
                  </a:lnTo>
                  <a:lnTo>
                    <a:pt x="5441162" y="89141"/>
                  </a:lnTo>
                  <a:lnTo>
                    <a:pt x="5447258" y="90665"/>
                  </a:lnTo>
                  <a:lnTo>
                    <a:pt x="5450306" y="93713"/>
                  </a:lnTo>
                  <a:lnTo>
                    <a:pt x="5454878" y="95237"/>
                  </a:lnTo>
                  <a:lnTo>
                    <a:pt x="5456402" y="99809"/>
                  </a:lnTo>
                  <a:lnTo>
                    <a:pt x="5456402" y="107429"/>
                  </a:lnTo>
                  <a:lnTo>
                    <a:pt x="5456402" y="119722"/>
                  </a:lnTo>
                  <a:lnTo>
                    <a:pt x="5456402" y="141058"/>
                  </a:lnTo>
                  <a:lnTo>
                    <a:pt x="5450306" y="147154"/>
                  </a:lnTo>
                  <a:lnTo>
                    <a:pt x="5444210" y="150202"/>
                  </a:lnTo>
                  <a:lnTo>
                    <a:pt x="5433542" y="150202"/>
                  </a:lnTo>
                  <a:lnTo>
                    <a:pt x="5428970" y="148678"/>
                  </a:lnTo>
                  <a:lnTo>
                    <a:pt x="5422874" y="145630"/>
                  </a:lnTo>
                  <a:lnTo>
                    <a:pt x="5422874" y="131914"/>
                  </a:lnTo>
                  <a:lnTo>
                    <a:pt x="5456402" y="119722"/>
                  </a:lnTo>
                  <a:lnTo>
                    <a:pt x="5456402" y="107429"/>
                  </a:lnTo>
                  <a:lnTo>
                    <a:pt x="5416969" y="113474"/>
                  </a:lnTo>
                  <a:lnTo>
                    <a:pt x="5398490" y="139534"/>
                  </a:lnTo>
                  <a:lnTo>
                    <a:pt x="5398490" y="147154"/>
                  </a:lnTo>
                  <a:lnTo>
                    <a:pt x="5401538" y="153250"/>
                  </a:lnTo>
                  <a:lnTo>
                    <a:pt x="5410682" y="162394"/>
                  </a:lnTo>
                  <a:lnTo>
                    <a:pt x="5418302" y="165442"/>
                  </a:lnTo>
                  <a:lnTo>
                    <a:pt x="5430494" y="165442"/>
                  </a:lnTo>
                  <a:lnTo>
                    <a:pt x="5439638" y="162394"/>
                  </a:lnTo>
                  <a:lnTo>
                    <a:pt x="5448782" y="157822"/>
                  </a:lnTo>
                  <a:lnTo>
                    <a:pt x="5456402" y="151726"/>
                  </a:lnTo>
                  <a:lnTo>
                    <a:pt x="5456402" y="162394"/>
                  </a:lnTo>
                  <a:lnTo>
                    <a:pt x="5479262" y="162394"/>
                  </a:lnTo>
                  <a:lnTo>
                    <a:pt x="5479262" y="151726"/>
                  </a:lnTo>
                  <a:lnTo>
                    <a:pt x="5479262" y="150202"/>
                  </a:lnTo>
                  <a:lnTo>
                    <a:pt x="5479262" y="119722"/>
                  </a:lnTo>
                  <a:close/>
                </a:path>
                <a:path w="7926070" h="2205354">
                  <a:moveTo>
                    <a:pt x="5569280" y="79997"/>
                  </a:moveTo>
                  <a:lnTo>
                    <a:pt x="5562422" y="77762"/>
                  </a:lnTo>
                  <a:lnTo>
                    <a:pt x="5555564" y="75806"/>
                  </a:lnTo>
                  <a:lnTo>
                    <a:pt x="5548706" y="74434"/>
                  </a:lnTo>
                  <a:lnTo>
                    <a:pt x="5541848" y="73901"/>
                  </a:lnTo>
                  <a:lnTo>
                    <a:pt x="5531891" y="74739"/>
                  </a:lnTo>
                  <a:lnTo>
                    <a:pt x="5497982" y="100584"/>
                  </a:lnTo>
                  <a:lnTo>
                    <a:pt x="5494502" y="119722"/>
                  </a:lnTo>
                  <a:lnTo>
                    <a:pt x="5495379" y="130314"/>
                  </a:lnTo>
                  <a:lnTo>
                    <a:pt x="5522988" y="162204"/>
                  </a:lnTo>
                  <a:lnTo>
                    <a:pt x="5543372" y="165442"/>
                  </a:lnTo>
                  <a:lnTo>
                    <a:pt x="5549341" y="164896"/>
                  </a:lnTo>
                  <a:lnTo>
                    <a:pt x="5555754" y="163347"/>
                  </a:lnTo>
                  <a:lnTo>
                    <a:pt x="5562435" y="160947"/>
                  </a:lnTo>
                  <a:lnTo>
                    <a:pt x="5569280" y="157822"/>
                  </a:lnTo>
                  <a:lnTo>
                    <a:pt x="5569280" y="138010"/>
                  </a:lnTo>
                  <a:lnTo>
                    <a:pt x="5567756" y="138010"/>
                  </a:lnTo>
                  <a:lnTo>
                    <a:pt x="5561800" y="142887"/>
                  </a:lnTo>
                  <a:lnTo>
                    <a:pt x="5555564" y="146202"/>
                  </a:lnTo>
                  <a:lnTo>
                    <a:pt x="5549316" y="148082"/>
                  </a:lnTo>
                  <a:lnTo>
                    <a:pt x="5543372" y="148678"/>
                  </a:lnTo>
                  <a:lnTo>
                    <a:pt x="5535752" y="148678"/>
                  </a:lnTo>
                  <a:lnTo>
                    <a:pt x="5529656" y="145630"/>
                  </a:lnTo>
                  <a:lnTo>
                    <a:pt x="5520512" y="136486"/>
                  </a:lnTo>
                  <a:lnTo>
                    <a:pt x="5518988" y="128866"/>
                  </a:lnTo>
                  <a:lnTo>
                    <a:pt x="5518988" y="110578"/>
                  </a:lnTo>
                  <a:lnTo>
                    <a:pt x="5520512" y="102857"/>
                  </a:lnTo>
                  <a:lnTo>
                    <a:pt x="5529656" y="93713"/>
                  </a:lnTo>
                  <a:lnTo>
                    <a:pt x="5535752" y="90665"/>
                  </a:lnTo>
                  <a:lnTo>
                    <a:pt x="5543372" y="90665"/>
                  </a:lnTo>
                  <a:lnTo>
                    <a:pt x="5549316" y="91262"/>
                  </a:lnTo>
                  <a:lnTo>
                    <a:pt x="5555564" y="93141"/>
                  </a:lnTo>
                  <a:lnTo>
                    <a:pt x="5561800" y="96456"/>
                  </a:lnTo>
                  <a:lnTo>
                    <a:pt x="5567756" y="101333"/>
                  </a:lnTo>
                  <a:lnTo>
                    <a:pt x="5569280" y="101333"/>
                  </a:lnTo>
                  <a:lnTo>
                    <a:pt x="5569280" y="79997"/>
                  </a:lnTo>
                  <a:close/>
                </a:path>
                <a:path w="7926070" h="2205354">
                  <a:moveTo>
                    <a:pt x="5636425" y="76949"/>
                  </a:moveTo>
                  <a:lnTo>
                    <a:pt x="5608993" y="76949"/>
                  </a:lnTo>
                  <a:lnTo>
                    <a:pt x="5608993" y="52565"/>
                  </a:lnTo>
                  <a:lnTo>
                    <a:pt x="5586044" y="52565"/>
                  </a:lnTo>
                  <a:lnTo>
                    <a:pt x="5586044" y="76949"/>
                  </a:lnTo>
                  <a:lnTo>
                    <a:pt x="5575376" y="76949"/>
                  </a:lnTo>
                  <a:lnTo>
                    <a:pt x="5575376" y="92189"/>
                  </a:lnTo>
                  <a:lnTo>
                    <a:pt x="5586044" y="92189"/>
                  </a:lnTo>
                  <a:lnTo>
                    <a:pt x="5586044" y="145630"/>
                  </a:lnTo>
                  <a:lnTo>
                    <a:pt x="5589092" y="153250"/>
                  </a:lnTo>
                  <a:lnTo>
                    <a:pt x="5598236" y="162394"/>
                  </a:lnTo>
                  <a:lnTo>
                    <a:pt x="5605945" y="163918"/>
                  </a:lnTo>
                  <a:lnTo>
                    <a:pt x="5630329" y="163918"/>
                  </a:lnTo>
                  <a:lnTo>
                    <a:pt x="5636425" y="162394"/>
                  </a:lnTo>
                  <a:lnTo>
                    <a:pt x="5636425" y="147154"/>
                  </a:lnTo>
                  <a:lnTo>
                    <a:pt x="5634901" y="147154"/>
                  </a:lnTo>
                  <a:lnTo>
                    <a:pt x="5631853" y="148678"/>
                  </a:lnTo>
                  <a:lnTo>
                    <a:pt x="5619661" y="148678"/>
                  </a:lnTo>
                  <a:lnTo>
                    <a:pt x="5615089" y="147154"/>
                  </a:lnTo>
                  <a:lnTo>
                    <a:pt x="5610517" y="142582"/>
                  </a:lnTo>
                  <a:lnTo>
                    <a:pt x="5608993" y="136486"/>
                  </a:lnTo>
                  <a:lnTo>
                    <a:pt x="5608993" y="92189"/>
                  </a:lnTo>
                  <a:lnTo>
                    <a:pt x="5636425" y="92189"/>
                  </a:lnTo>
                  <a:lnTo>
                    <a:pt x="5636425" y="76949"/>
                  </a:lnTo>
                  <a:close/>
                </a:path>
                <a:path w="7926070" h="2205354">
                  <a:moveTo>
                    <a:pt x="5673001" y="76949"/>
                  </a:moveTo>
                  <a:lnTo>
                    <a:pt x="5650141" y="76949"/>
                  </a:lnTo>
                  <a:lnTo>
                    <a:pt x="5650141" y="162394"/>
                  </a:lnTo>
                  <a:lnTo>
                    <a:pt x="5673001" y="162394"/>
                  </a:lnTo>
                  <a:lnTo>
                    <a:pt x="5673001" y="76949"/>
                  </a:lnTo>
                  <a:close/>
                </a:path>
                <a:path w="7926070" h="2205354">
                  <a:moveTo>
                    <a:pt x="5673001" y="44945"/>
                  </a:moveTo>
                  <a:lnTo>
                    <a:pt x="5648617" y="44945"/>
                  </a:lnTo>
                  <a:lnTo>
                    <a:pt x="5648617" y="66281"/>
                  </a:lnTo>
                  <a:lnTo>
                    <a:pt x="5673001" y="66281"/>
                  </a:lnTo>
                  <a:lnTo>
                    <a:pt x="5673001" y="44945"/>
                  </a:lnTo>
                  <a:close/>
                </a:path>
                <a:path w="7926070" h="2205354">
                  <a:moveTo>
                    <a:pt x="5764542" y="79997"/>
                  </a:moveTo>
                  <a:lnTo>
                    <a:pt x="5757684" y="77762"/>
                  </a:lnTo>
                  <a:lnTo>
                    <a:pt x="5750826" y="75806"/>
                  </a:lnTo>
                  <a:lnTo>
                    <a:pt x="5743968" y="74434"/>
                  </a:lnTo>
                  <a:lnTo>
                    <a:pt x="5737110" y="73901"/>
                  </a:lnTo>
                  <a:lnTo>
                    <a:pt x="5727128" y="74739"/>
                  </a:lnTo>
                  <a:lnTo>
                    <a:pt x="5693003" y="100584"/>
                  </a:lnTo>
                  <a:lnTo>
                    <a:pt x="5689765" y="119722"/>
                  </a:lnTo>
                  <a:lnTo>
                    <a:pt x="5690603" y="130314"/>
                  </a:lnTo>
                  <a:lnTo>
                    <a:pt x="5718048" y="162204"/>
                  </a:lnTo>
                  <a:lnTo>
                    <a:pt x="5738634" y="165442"/>
                  </a:lnTo>
                  <a:lnTo>
                    <a:pt x="5744388" y="164896"/>
                  </a:lnTo>
                  <a:lnTo>
                    <a:pt x="5750445" y="163347"/>
                  </a:lnTo>
                  <a:lnTo>
                    <a:pt x="5757062" y="160947"/>
                  </a:lnTo>
                  <a:lnTo>
                    <a:pt x="5764542" y="157822"/>
                  </a:lnTo>
                  <a:lnTo>
                    <a:pt x="5764542" y="138010"/>
                  </a:lnTo>
                  <a:lnTo>
                    <a:pt x="5763018" y="138010"/>
                  </a:lnTo>
                  <a:lnTo>
                    <a:pt x="5757062" y="142887"/>
                  </a:lnTo>
                  <a:lnTo>
                    <a:pt x="5750826" y="146202"/>
                  </a:lnTo>
                  <a:lnTo>
                    <a:pt x="5744578" y="148082"/>
                  </a:lnTo>
                  <a:lnTo>
                    <a:pt x="5738634" y="148678"/>
                  </a:lnTo>
                  <a:lnTo>
                    <a:pt x="5731014" y="148678"/>
                  </a:lnTo>
                  <a:lnTo>
                    <a:pt x="5724918" y="145630"/>
                  </a:lnTo>
                  <a:lnTo>
                    <a:pt x="5715774" y="136486"/>
                  </a:lnTo>
                  <a:lnTo>
                    <a:pt x="5714250" y="128866"/>
                  </a:lnTo>
                  <a:lnTo>
                    <a:pt x="5714250" y="110578"/>
                  </a:lnTo>
                  <a:lnTo>
                    <a:pt x="5715774" y="102857"/>
                  </a:lnTo>
                  <a:lnTo>
                    <a:pt x="5724918" y="93713"/>
                  </a:lnTo>
                  <a:lnTo>
                    <a:pt x="5731014" y="90665"/>
                  </a:lnTo>
                  <a:lnTo>
                    <a:pt x="5738634" y="90665"/>
                  </a:lnTo>
                  <a:lnTo>
                    <a:pt x="5744362" y="91262"/>
                  </a:lnTo>
                  <a:lnTo>
                    <a:pt x="5750255" y="93141"/>
                  </a:lnTo>
                  <a:lnTo>
                    <a:pt x="5756414" y="96456"/>
                  </a:lnTo>
                  <a:lnTo>
                    <a:pt x="5763018" y="101333"/>
                  </a:lnTo>
                  <a:lnTo>
                    <a:pt x="5764542" y="101333"/>
                  </a:lnTo>
                  <a:lnTo>
                    <a:pt x="5764542" y="79997"/>
                  </a:lnTo>
                  <a:close/>
                </a:path>
                <a:path w="7926070" h="2205354">
                  <a:moveTo>
                    <a:pt x="5857595" y="115150"/>
                  </a:moveTo>
                  <a:lnTo>
                    <a:pt x="5835015" y="76479"/>
                  </a:lnTo>
                  <a:lnTo>
                    <a:pt x="5834634" y="76428"/>
                  </a:lnTo>
                  <a:lnTo>
                    <a:pt x="5834634" y="110477"/>
                  </a:lnTo>
                  <a:lnTo>
                    <a:pt x="5796534" y="110477"/>
                  </a:lnTo>
                  <a:lnTo>
                    <a:pt x="5797918" y="100482"/>
                  </a:lnTo>
                  <a:lnTo>
                    <a:pt x="5801868" y="93332"/>
                  </a:lnTo>
                  <a:lnTo>
                    <a:pt x="5808116" y="89052"/>
                  </a:lnTo>
                  <a:lnTo>
                    <a:pt x="5816346" y="87617"/>
                  </a:lnTo>
                  <a:lnTo>
                    <a:pt x="5824347" y="89052"/>
                  </a:lnTo>
                  <a:lnTo>
                    <a:pt x="5830062" y="93332"/>
                  </a:lnTo>
                  <a:lnTo>
                    <a:pt x="5833491" y="100482"/>
                  </a:lnTo>
                  <a:lnTo>
                    <a:pt x="5834634" y="110477"/>
                  </a:lnTo>
                  <a:lnTo>
                    <a:pt x="5834634" y="76428"/>
                  </a:lnTo>
                  <a:lnTo>
                    <a:pt x="5817870" y="73901"/>
                  </a:lnTo>
                  <a:lnTo>
                    <a:pt x="5808154" y="74739"/>
                  </a:lnTo>
                  <a:lnTo>
                    <a:pt x="5799582" y="77139"/>
                  </a:lnTo>
                  <a:lnTo>
                    <a:pt x="5774296" y="109715"/>
                  </a:lnTo>
                  <a:lnTo>
                    <a:pt x="5773674" y="119722"/>
                  </a:lnTo>
                  <a:lnTo>
                    <a:pt x="5774296" y="130314"/>
                  </a:lnTo>
                  <a:lnTo>
                    <a:pt x="5801868" y="162204"/>
                  </a:lnTo>
                  <a:lnTo>
                    <a:pt x="5822442" y="165442"/>
                  </a:lnTo>
                  <a:lnTo>
                    <a:pt x="5830468" y="164896"/>
                  </a:lnTo>
                  <a:lnTo>
                    <a:pt x="5838634" y="163347"/>
                  </a:lnTo>
                  <a:lnTo>
                    <a:pt x="5847092" y="160947"/>
                  </a:lnTo>
                  <a:lnTo>
                    <a:pt x="5855970" y="157822"/>
                  </a:lnTo>
                  <a:lnTo>
                    <a:pt x="5855970" y="148678"/>
                  </a:lnTo>
                  <a:lnTo>
                    <a:pt x="5855970" y="138010"/>
                  </a:lnTo>
                  <a:lnTo>
                    <a:pt x="5854446" y="138010"/>
                  </a:lnTo>
                  <a:lnTo>
                    <a:pt x="5847575" y="142887"/>
                  </a:lnTo>
                  <a:lnTo>
                    <a:pt x="5840539" y="146202"/>
                  </a:lnTo>
                  <a:lnTo>
                    <a:pt x="5833237" y="148082"/>
                  </a:lnTo>
                  <a:lnTo>
                    <a:pt x="5825490" y="148678"/>
                  </a:lnTo>
                  <a:lnTo>
                    <a:pt x="5813260" y="147205"/>
                  </a:lnTo>
                  <a:lnTo>
                    <a:pt x="5804154" y="142582"/>
                  </a:lnTo>
                  <a:lnTo>
                    <a:pt x="5798490" y="134531"/>
                  </a:lnTo>
                  <a:lnTo>
                    <a:pt x="5796534" y="122770"/>
                  </a:lnTo>
                  <a:lnTo>
                    <a:pt x="5857595" y="122770"/>
                  </a:lnTo>
                  <a:lnTo>
                    <a:pt x="5857595" y="115150"/>
                  </a:lnTo>
                  <a:close/>
                </a:path>
                <a:path w="7926070" h="2205354">
                  <a:moveTo>
                    <a:pt x="7925943" y="306311"/>
                  </a:moveTo>
                  <a:lnTo>
                    <a:pt x="3155835" y="306311"/>
                  </a:lnTo>
                  <a:lnTo>
                    <a:pt x="3155835" y="0"/>
                  </a:lnTo>
                  <a:lnTo>
                    <a:pt x="3145167" y="0"/>
                  </a:lnTo>
                  <a:lnTo>
                    <a:pt x="3145167" y="2205215"/>
                  </a:lnTo>
                  <a:lnTo>
                    <a:pt x="3155835" y="2205215"/>
                  </a:lnTo>
                  <a:lnTo>
                    <a:pt x="3155835" y="316992"/>
                  </a:lnTo>
                  <a:lnTo>
                    <a:pt x="7925943" y="316992"/>
                  </a:lnTo>
                  <a:lnTo>
                    <a:pt x="7925943" y="30631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7" name="object 77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5407437" y="4504563"/>
              <a:ext cx="440912" cy="129730"/>
            </a:xfrm>
            <a:prstGeom prst="rect">
              <a:avLst/>
            </a:prstGeom>
          </p:spPr>
        </p:pic>
        <p:pic>
          <p:nvPicPr>
            <p:cNvPr id="78" name="object 78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5869685" y="4506023"/>
              <a:ext cx="272986" cy="128269"/>
            </a:xfrm>
            <a:prstGeom prst="rect">
              <a:avLst/>
            </a:prstGeom>
          </p:spPr>
        </p:pic>
        <p:pic>
          <p:nvPicPr>
            <p:cNvPr id="79" name="object 79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6168675" y="4501515"/>
              <a:ext cx="288226" cy="134302"/>
            </a:xfrm>
            <a:prstGeom prst="rect">
              <a:avLst/>
            </a:prstGeom>
          </p:spPr>
        </p:pic>
        <p:pic>
          <p:nvPicPr>
            <p:cNvPr id="80" name="object 80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6482905" y="4510754"/>
              <a:ext cx="120491" cy="120491"/>
            </a:xfrm>
            <a:prstGeom prst="rect">
              <a:avLst/>
            </a:prstGeom>
          </p:spPr>
        </p:pic>
        <p:pic>
          <p:nvPicPr>
            <p:cNvPr id="81" name="object 81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6646068" y="4510754"/>
              <a:ext cx="112871" cy="122015"/>
            </a:xfrm>
            <a:prstGeom prst="rect">
              <a:avLst/>
            </a:prstGeom>
          </p:spPr>
        </p:pic>
        <p:pic>
          <p:nvPicPr>
            <p:cNvPr id="82" name="object 82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6778751" y="4519898"/>
              <a:ext cx="129730" cy="112871"/>
            </a:xfrm>
            <a:prstGeom prst="rect">
              <a:avLst/>
            </a:prstGeom>
          </p:spPr>
        </p:pic>
        <p:pic>
          <p:nvPicPr>
            <p:cNvPr id="83" name="object 83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6936010" y="4521422"/>
              <a:ext cx="129635" cy="106870"/>
            </a:xfrm>
            <a:prstGeom prst="rect">
              <a:avLst/>
            </a:prstGeom>
          </p:spPr>
        </p:pic>
        <p:pic>
          <p:nvPicPr>
            <p:cNvPr id="84" name="object 84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7086885" y="4513802"/>
              <a:ext cx="125158" cy="120491"/>
            </a:xfrm>
            <a:prstGeom prst="rect">
              <a:avLst/>
            </a:prstGeom>
          </p:spPr>
        </p:pic>
        <p:sp>
          <p:nvSpPr>
            <p:cNvPr id="85" name="object 85"/>
            <p:cNvSpPr/>
            <p:nvPr/>
          </p:nvSpPr>
          <p:spPr>
            <a:xfrm>
              <a:off x="5396763" y="4594669"/>
              <a:ext cx="1884045" cy="271780"/>
            </a:xfrm>
            <a:custGeom>
              <a:avLst/>
              <a:gdLst/>
              <a:ahLst/>
              <a:cxnLst/>
              <a:rect l="l" t="t" r="r" b="b"/>
              <a:pathLst>
                <a:path w="1884045" h="271779">
                  <a:moveTo>
                    <a:pt x="151066" y="239560"/>
                  </a:moveTo>
                  <a:lnTo>
                    <a:pt x="131292" y="226745"/>
                  </a:lnTo>
                  <a:lnTo>
                    <a:pt x="113258" y="211353"/>
                  </a:lnTo>
                  <a:lnTo>
                    <a:pt x="96964" y="193662"/>
                  </a:lnTo>
                  <a:lnTo>
                    <a:pt x="82384" y="173926"/>
                  </a:lnTo>
                  <a:lnTo>
                    <a:pt x="143446" y="173926"/>
                  </a:lnTo>
                  <a:lnTo>
                    <a:pt x="143446" y="163258"/>
                  </a:lnTo>
                  <a:lnTo>
                    <a:pt x="80860" y="163258"/>
                  </a:lnTo>
                  <a:lnTo>
                    <a:pt x="80860" y="135826"/>
                  </a:lnTo>
                  <a:lnTo>
                    <a:pt x="68668" y="135826"/>
                  </a:lnTo>
                  <a:lnTo>
                    <a:pt x="68668" y="163258"/>
                  </a:lnTo>
                  <a:lnTo>
                    <a:pt x="7620" y="163258"/>
                  </a:lnTo>
                  <a:lnTo>
                    <a:pt x="7620" y="173926"/>
                  </a:lnTo>
                  <a:lnTo>
                    <a:pt x="65620" y="173926"/>
                  </a:lnTo>
                  <a:lnTo>
                    <a:pt x="59385" y="184213"/>
                  </a:lnTo>
                  <a:lnTo>
                    <a:pt x="27432" y="222250"/>
                  </a:lnTo>
                  <a:lnTo>
                    <a:pt x="0" y="242608"/>
                  </a:lnTo>
                  <a:lnTo>
                    <a:pt x="6096" y="250228"/>
                  </a:lnTo>
                  <a:lnTo>
                    <a:pt x="44843" y="220345"/>
                  </a:lnTo>
                  <a:lnTo>
                    <a:pt x="68668" y="189166"/>
                  </a:lnTo>
                  <a:lnTo>
                    <a:pt x="68668" y="231940"/>
                  </a:lnTo>
                  <a:lnTo>
                    <a:pt x="41236" y="231940"/>
                  </a:lnTo>
                  <a:lnTo>
                    <a:pt x="41236" y="242608"/>
                  </a:lnTo>
                  <a:lnTo>
                    <a:pt x="68668" y="242608"/>
                  </a:lnTo>
                  <a:lnTo>
                    <a:pt x="68668" y="270129"/>
                  </a:lnTo>
                  <a:lnTo>
                    <a:pt x="80860" y="270129"/>
                  </a:lnTo>
                  <a:lnTo>
                    <a:pt x="80860" y="242608"/>
                  </a:lnTo>
                  <a:lnTo>
                    <a:pt x="108292" y="242608"/>
                  </a:lnTo>
                  <a:lnTo>
                    <a:pt x="108292" y="231940"/>
                  </a:lnTo>
                  <a:lnTo>
                    <a:pt x="80860" y="231940"/>
                  </a:lnTo>
                  <a:lnTo>
                    <a:pt x="80860" y="187642"/>
                  </a:lnTo>
                  <a:lnTo>
                    <a:pt x="86004" y="195948"/>
                  </a:lnTo>
                  <a:lnTo>
                    <a:pt x="92290" y="204495"/>
                  </a:lnTo>
                  <a:lnTo>
                    <a:pt x="99720" y="213029"/>
                  </a:lnTo>
                  <a:lnTo>
                    <a:pt x="108292" y="221272"/>
                  </a:lnTo>
                  <a:lnTo>
                    <a:pt x="116586" y="229870"/>
                  </a:lnTo>
                  <a:lnTo>
                    <a:pt x="125450" y="237464"/>
                  </a:lnTo>
                  <a:lnTo>
                    <a:pt x="134912" y="244208"/>
                  </a:lnTo>
                  <a:lnTo>
                    <a:pt x="144970" y="250228"/>
                  </a:lnTo>
                  <a:lnTo>
                    <a:pt x="151066" y="239560"/>
                  </a:lnTo>
                  <a:close/>
                </a:path>
                <a:path w="1884045" h="271779">
                  <a:moveTo>
                    <a:pt x="298983" y="204508"/>
                  </a:moveTo>
                  <a:lnTo>
                    <a:pt x="280695" y="166306"/>
                  </a:lnTo>
                  <a:lnTo>
                    <a:pt x="233362" y="151066"/>
                  </a:lnTo>
                  <a:lnTo>
                    <a:pt x="222694" y="152107"/>
                  </a:lnTo>
                  <a:lnTo>
                    <a:pt x="222694" y="161734"/>
                  </a:lnTo>
                  <a:lnTo>
                    <a:pt x="221881" y="176568"/>
                  </a:lnTo>
                  <a:lnTo>
                    <a:pt x="212026" y="218224"/>
                  </a:lnTo>
                  <a:lnTo>
                    <a:pt x="187642" y="244132"/>
                  </a:lnTo>
                  <a:lnTo>
                    <a:pt x="181546" y="244132"/>
                  </a:lnTo>
                  <a:lnTo>
                    <a:pt x="176974" y="242608"/>
                  </a:lnTo>
                  <a:lnTo>
                    <a:pt x="173926" y="236512"/>
                  </a:lnTo>
                  <a:lnTo>
                    <a:pt x="170878" y="231940"/>
                  </a:lnTo>
                  <a:lnTo>
                    <a:pt x="179235" y="189890"/>
                  </a:lnTo>
                  <a:lnTo>
                    <a:pt x="212686" y="164617"/>
                  </a:lnTo>
                  <a:lnTo>
                    <a:pt x="222694" y="161734"/>
                  </a:lnTo>
                  <a:lnTo>
                    <a:pt x="222694" y="152107"/>
                  </a:lnTo>
                  <a:lnTo>
                    <a:pt x="181546" y="172402"/>
                  </a:lnTo>
                  <a:lnTo>
                    <a:pt x="160108" y="205917"/>
                  </a:lnTo>
                  <a:lnTo>
                    <a:pt x="158686" y="218224"/>
                  </a:lnTo>
                  <a:lnTo>
                    <a:pt x="159232" y="225704"/>
                  </a:lnTo>
                  <a:lnTo>
                    <a:pt x="178498" y="254800"/>
                  </a:lnTo>
                  <a:lnTo>
                    <a:pt x="186118" y="254800"/>
                  </a:lnTo>
                  <a:lnTo>
                    <a:pt x="195859" y="253085"/>
                  </a:lnTo>
                  <a:lnTo>
                    <a:pt x="204597" y="247942"/>
                  </a:lnTo>
                  <a:lnTo>
                    <a:pt x="208102" y="244132"/>
                  </a:lnTo>
                  <a:lnTo>
                    <a:pt x="212483" y="239369"/>
                  </a:lnTo>
                  <a:lnTo>
                    <a:pt x="230124" y="197980"/>
                  </a:lnTo>
                  <a:lnTo>
                    <a:pt x="234886" y="161734"/>
                  </a:lnTo>
                  <a:lnTo>
                    <a:pt x="246684" y="162331"/>
                  </a:lnTo>
                  <a:lnTo>
                    <a:pt x="283362" y="186931"/>
                  </a:lnTo>
                  <a:lnTo>
                    <a:pt x="286791" y="206032"/>
                  </a:lnTo>
                  <a:lnTo>
                    <a:pt x="285673" y="216865"/>
                  </a:lnTo>
                  <a:lnTo>
                    <a:pt x="260604" y="246227"/>
                  </a:lnTo>
                  <a:lnTo>
                    <a:pt x="228790" y="254800"/>
                  </a:lnTo>
                  <a:lnTo>
                    <a:pt x="231838" y="264033"/>
                  </a:lnTo>
                  <a:lnTo>
                    <a:pt x="270078" y="254101"/>
                  </a:lnTo>
                  <a:lnTo>
                    <a:pt x="297840" y="217601"/>
                  </a:lnTo>
                  <a:lnTo>
                    <a:pt x="298983" y="204508"/>
                  </a:lnTo>
                  <a:close/>
                </a:path>
                <a:path w="1884045" h="271779">
                  <a:moveTo>
                    <a:pt x="366141" y="135839"/>
                  </a:moveTo>
                  <a:lnTo>
                    <a:pt x="355473" y="135839"/>
                  </a:lnTo>
                  <a:lnTo>
                    <a:pt x="355473" y="144983"/>
                  </a:lnTo>
                  <a:lnTo>
                    <a:pt x="314236" y="144983"/>
                  </a:lnTo>
                  <a:lnTo>
                    <a:pt x="314236" y="154127"/>
                  </a:lnTo>
                  <a:lnTo>
                    <a:pt x="355473" y="154127"/>
                  </a:lnTo>
                  <a:lnTo>
                    <a:pt x="355473" y="167843"/>
                  </a:lnTo>
                  <a:lnTo>
                    <a:pt x="343128" y="169862"/>
                  </a:lnTo>
                  <a:lnTo>
                    <a:pt x="331381" y="171462"/>
                  </a:lnTo>
                  <a:lnTo>
                    <a:pt x="309664" y="173939"/>
                  </a:lnTo>
                  <a:lnTo>
                    <a:pt x="311188" y="184607"/>
                  </a:lnTo>
                  <a:lnTo>
                    <a:pt x="355473" y="175463"/>
                  </a:lnTo>
                  <a:lnTo>
                    <a:pt x="355473" y="186131"/>
                  </a:lnTo>
                  <a:lnTo>
                    <a:pt x="366141" y="186131"/>
                  </a:lnTo>
                  <a:lnTo>
                    <a:pt x="366141" y="175463"/>
                  </a:lnTo>
                  <a:lnTo>
                    <a:pt x="366141" y="135839"/>
                  </a:lnTo>
                  <a:close/>
                </a:path>
                <a:path w="1884045" h="271779">
                  <a:moveTo>
                    <a:pt x="434721" y="192316"/>
                  </a:moveTo>
                  <a:lnTo>
                    <a:pt x="422529" y="192316"/>
                  </a:lnTo>
                  <a:lnTo>
                    <a:pt x="422529" y="199936"/>
                  </a:lnTo>
                  <a:lnTo>
                    <a:pt x="422529" y="212128"/>
                  </a:lnTo>
                  <a:lnTo>
                    <a:pt x="422529" y="221272"/>
                  </a:lnTo>
                  <a:lnTo>
                    <a:pt x="422529" y="233464"/>
                  </a:lnTo>
                  <a:lnTo>
                    <a:pt x="337096" y="233464"/>
                  </a:lnTo>
                  <a:lnTo>
                    <a:pt x="337096" y="221272"/>
                  </a:lnTo>
                  <a:lnTo>
                    <a:pt x="422529" y="221272"/>
                  </a:lnTo>
                  <a:lnTo>
                    <a:pt x="422529" y="212128"/>
                  </a:lnTo>
                  <a:lnTo>
                    <a:pt x="337096" y="212128"/>
                  </a:lnTo>
                  <a:lnTo>
                    <a:pt x="337096" y="199936"/>
                  </a:lnTo>
                  <a:lnTo>
                    <a:pt x="422529" y="199936"/>
                  </a:lnTo>
                  <a:lnTo>
                    <a:pt x="422529" y="192316"/>
                  </a:lnTo>
                  <a:lnTo>
                    <a:pt x="326428" y="192316"/>
                  </a:lnTo>
                  <a:lnTo>
                    <a:pt x="326428" y="270141"/>
                  </a:lnTo>
                  <a:lnTo>
                    <a:pt x="337096" y="270141"/>
                  </a:lnTo>
                  <a:lnTo>
                    <a:pt x="337096" y="241084"/>
                  </a:lnTo>
                  <a:lnTo>
                    <a:pt x="422529" y="241084"/>
                  </a:lnTo>
                  <a:lnTo>
                    <a:pt x="422529" y="256324"/>
                  </a:lnTo>
                  <a:lnTo>
                    <a:pt x="421005" y="256324"/>
                  </a:lnTo>
                  <a:lnTo>
                    <a:pt x="417957" y="259372"/>
                  </a:lnTo>
                  <a:lnTo>
                    <a:pt x="398145" y="259372"/>
                  </a:lnTo>
                  <a:lnTo>
                    <a:pt x="399669" y="270141"/>
                  </a:lnTo>
                  <a:lnTo>
                    <a:pt x="425577" y="270141"/>
                  </a:lnTo>
                  <a:lnTo>
                    <a:pt x="428625" y="268617"/>
                  </a:lnTo>
                  <a:lnTo>
                    <a:pt x="433197" y="264045"/>
                  </a:lnTo>
                  <a:lnTo>
                    <a:pt x="434721" y="260896"/>
                  </a:lnTo>
                  <a:lnTo>
                    <a:pt x="434721" y="241084"/>
                  </a:lnTo>
                  <a:lnTo>
                    <a:pt x="434721" y="233464"/>
                  </a:lnTo>
                  <a:lnTo>
                    <a:pt x="434721" y="221272"/>
                  </a:lnTo>
                  <a:lnTo>
                    <a:pt x="434721" y="212128"/>
                  </a:lnTo>
                  <a:lnTo>
                    <a:pt x="434721" y="199936"/>
                  </a:lnTo>
                  <a:lnTo>
                    <a:pt x="434721" y="192316"/>
                  </a:lnTo>
                  <a:close/>
                </a:path>
                <a:path w="1884045" h="271779">
                  <a:moveTo>
                    <a:pt x="449961" y="158699"/>
                  </a:moveTo>
                  <a:lnTo>
                    <a:pt x="439293" y="157175"/>
                  </a:lnTo>
                  <a:lnTo>
                    <a:pt x="439293" y="170891"/>
                  </a:lnTo>
                  <a:lnTo>
                    <a:pt x="436245" y="173939"/>
                  </a:lnTo>
                  <a:lnTo>
                    <a:pt x="430149" y="175463"/>
                  </a:lnTo>
                  <a:lnTo>
                    <a:pt x="410337" y="175463"/>
                  </a:lnTo>
                  <a:lnTo>
                    <a:pt x="405765" y="173939"/>
                  </a:lnTo>
                  <a:lnTo>
                    <a:pt x="402717" y="173939"/>
                  </a:lnTo>
                  <a:lnTo>
                    <a:pt x="401193" y="172415"/>
                  </a:lnTo>
                  <a:lnTo>
                    <a:pt x="401193" y="158699"/>
                  </a:lnTo>
                  <a:lnTo>
                    <a:pt x="414058" y="155498"/>
                  </a:lnTo>
                  <a:lnTo>
                    <a:pt x="425196" y="152603"/>
                  </a:lnTo>
                  <a:lnTo>
                    <a:pt x="434632" y="149694"/>
                  </a:lnTo>
                  <a:lnTo>
                    <a:pt x="434975" y="149555"/>
                  </a:lnTo>
                  <a:lnTo>
                    <a:pt x="442341" y="146507"/>
                  </a:lnTo>
                  <a:lnTo>
                    <a:pt x="437769" y="138887"/>
                  </a:lnTo>
                  <a:lnTo>
                    <a:pt x="430339" y="142049"/>
                  </a:lnTo>
                  <a:lnTo>
                    <a:pt x="421767" y="144792"/>
                  </a:lnTo>
                  <a:lnTo>
                    <a:pt x="412051" y="147243"/>
                  </a:lnTo>
                  <a:lnTo>
                    <a:pt x="401193" y="149555"/>
                  </a:lnTo>
                  <a:lnTo>
                    <a:pt x="401193" y="135839"/>
                  </a:lnTo>
                  <a:lnTo>
                    <a:pt x="389001" y="135839"/>
                  </a:lnTo>
                  <a:lnTo>
                    <a:pt x="389001" y="176987"/>
                  </a:lnTo>
                  <a:lnTo>
                    <a:pt x="392049" y="180035"/>
                  </a:lnTo>
                  <a:lnTo>
                    <a:pt x="395097" y="181559"/>
                  </a:lnTo>
                  <a:lnTo>
                    <a:pt x="399669" y="183083"/>
                  </a:lnTo>
                  <a:lnTo>
                    <a:pt x="407289" y="184607"/>
                  </a:lnTo>
                  <a:lnTo>
                    <a:pt x="431673" y="184607"/>
                  </a:lnTo>
                  <a:lnTo>
                    <a:pt x="440817" y="183083"/>
                  </a:lnTo>
                  <a:lnTo>
                    <a:pt x="446913" y="180035"/>
                  </a:lnTo>
                  <a:lnTo>
                    <a:pt x="449961" y="176987"/>
                  </a:lnTo>
                  <a:lnTo>
                    <a:pt x="449961" y="175463"/>
                  </a:lnTo>
                  <a:lnTo>
                    <a:pt x="449961" y="158699"/>
                  </a:lnTo>
                  <a:close/>
                </a:path>
                <a:path w="1884045" h="271779">
                  <a:moveTo>
                    <a:pt x="607123" y="260896"/>
                  </a:moveTo>
                  <a:lnTo>
                    <a:pt x="595998" y="256032"/>
                  </a:lnTo>
                  <a:lnTo>
                    <a:pt x="585597" y="250609"/>
                  </a:lnTo>
                  <a:lnTo>
                    <a:pt x="576046" y="244602"/>
                  </a:lnTo>
                  <a:lnTo>
                    <a:pt x="567499" y="238036"/>
                  </a:lnTo>
                  <a:lnTo>
                    <a:pt x="583692" y="227558"/>
                  </a:lnTo>
                  <a:lnTo>
                    <a:pt x="590435" y="222821"/>
                  </a:lnTo>
                  <a:lnTo>
                    <a:pt x="596455" y="218224"/>
                  </a:lnTo>
                  <a:lnTo>
                    <a:pt x="587311" y="210604"/>
                  </a:lnTo>
                  <a:lnTo>
                    <a:pt x="582168" y="215201"/>
                  </a:lnTo>
                  <a:lnTo>
                    <a:pt x="575881" y="219938"/>
                  </a:lnTo>
                  <a:lnTo>
                    <a:pt x="568452" y="224967"/>
                  </a:lnTo>
                  <a:lnTo>
                    <a:pt x="559879" y="230416"/>
                  </a:lnTo>
                  <a:lnTo>
                    <a:pt x="555282" y="224434"/>
                  </a:lnTo>
                  <a:lnTo>
                    <a:pt x="550837" y="218033"/>
                  </a:lnTo>
                  <a:lnTo>
                    <a:pt x="546709" y="211340"/>
                  </a:lnTo>
                  <a:lnTo>
                    <a:pt x="543013" y="204508"/>
                  </a:lnTo>
                  <a:lnTo>
                    <a:pt x="602551" y="204508"/>
                  </a:lnTo>
                  <a:lnTo>
                    <a:pt x="602551" y="193840"/>
                  </a:lnTo>
                  <a:lnTo>
                    <a:pt x="538441" y="193840"/>
                  </a:lnTo>
                  <a:lnTo>
                    <a:pt x="538441" y="178498"/>
                  </a:lnTo>
                  <a:lnTo>
                    <a:pt x="590359" y="178498"/>
                  </a:lnTo>
                  <a:lnTo>
                    <a:pt x="590359" y="169354"/>
                  </a:lnTo>
                  <a:lnTo>
                    <a:pt x="538441" y="169354"/>
                  </a:lnTo>
                  <a:lnTo>
                    <a:pt x="538441" y="155638"/>
                  </a:lnTo>
                  <a:lnTo>
                    <a:pt x="597979" y="155638"/>
                  </a:lnTo>
                  <a:lnTo>
                    <a:pt x="597979" y="146494"/>
                  </a:lnTo>
                  <a:lnTo>
                    <a:pt x="538441" y="146494"/>
                  </a:lnTo>
                  <a:lnTo>
                    <a:pt x="538441" y="134302"/>
                  </a:lnTo>
                  <a:lnTo>
                    <a:pt x="526249" y="134302"/>
                  </a:lnTo>
                  <a:lnTo>
                    <a:pt x="526249" y="146494"/>
                  </a:lnTo>
                  <a:lnTo>
                    <a:pt x="468337" y="146494"/>
                  </a:lnTo>
                  <a:lnTo>
                    <a:pt x="468337" y="155638"/>
                  </a:lnTo>
                  <a:lnTo>
                    <a:pt x="526249" y="155638"/>
                  </a:lnTo>
                  <a:lnTo>
                    <a:pt x="526249" y="169354"/>
                  </a:lnTo>
                  <a:lnTo>
                    <a:pt x="474433" y="169354"/>
                  </a:lnTo>
                  <a:lnTo>
                    <a:pt x="474433" y="178498"/>
                  </a:lnTo>
                  <a:lnTo>
                    <a:pt x="526249" y="178498"/>
                  </a:lnTo>
                  <a:lnTo>
                    <a:pt x="526249" y="193840"/>
                  </a:lnTo>
                  <a:lnTo>
                    <a:pt x="463765" y="193840"/>
                  </a:lnTo>
                  <a:lnTo>
                    <a:pt x="463765" y="204508"/>
                  </a:lnTo>
                  <a:lnTo>
                    <a:pt x="518629" y="204508"/>
                  </a:lnTo>
                  <a:lnTo>
                    <a:pt x="505485" y="214223"/>
                  </a:lnTo>
                  <a:lnTo>
                    <a:pt x="491197" y="222796"/>
                  </a:lnTo>
                  <a:lnTo>
                    <a:pt x="475767" y="230225"/>
                  </a:lnTo>
                  <a:lnTo>
                    <a:pt x="459193" y="236512"/>
                  </a:lnTo>
                  <a:lnTo>
                    <a:pt x="463765" y="244132"/>
                  </a:lnTo>
                  <a:lnTo>
                    <a:pt x="472008" y="241554"/>
                  </a:lnTo>
                  <a:lnTo>
                    <a:pt x="480529" y="238417"/>
                  </a:lnTo>
                  <a:lnTo>
                    <a:pt x="489064" y="234696"/>
                  </a:lnTo>
                  <a:lnTo>
                    <a:pt x="497293" y="230416"/>
                  </a:lnTo>
                  <a:lnTo>
                    <a:pt x="497293" y="259372"/>
                  </a:lnTo>
                  <a:lnTo>
                    <a:pt x="480529" y="259372"/>
                  </a:lnTo>
                  <a:lnTo>
                    <a:pt x="474433" y="260896"/>
                  </a:lnTo>
                  <a:lnTo>
                    <a:pt x="477481" y="270129"/>
                  </a:lnTo>
                  <a:lnTo>
                    <a:pt x="547827" y="263702"/>
                  </a:lnTo>
                  <a:lnTo>
                    <a:pt x="555307" y="262509"/>
                  </a:lnTo>
                  <a:lnTo>
                    <a:pt x="555307" y="253276"/>
                  </a:lnTo>
                  <a:lnTo>
                    <a:pt x="547230" y="254419"/>
                  </a:lnTo>
                  <a:lnTo>
                    <a:pt x="536740" y="255562"/>
                  </a:lnTo>
                  <a:lnTo>
                    <a:pt x="523709" y="256705"/>
                  </a:lnTo>
                  <a:lnTo>
                    <a:pt x="507961" y="257848"/>
                  </a:lnTo>
                  <a:lnTo>
                    <a:pt x="507961" y="222796"/>
                  </a:lnTo>
                  <a:lnTo>
                    <a:pt x="515416" y="219100"/>
                  </a:lnTo>
                  <a:lnTo>
                    <a:pt x="521868" y="214985"/>
                  </a:lnTo>
                  <a:lnTo>
                    <a:pt x="527469" y="210578"/>
                  </a:lnTo>
                  <a:lnTo>
                    <a:pt x="532345" y="206032"/>
                  </a:lnTo>
                  <a:lnTo>
                    <a:pt x="543483" y="226326"/>
                  </a:lnTo>
                  <a:lnTo>
                    <a:pt x="558495" y="243763"/>
                  </a:lnTo>
                  <a:lnTo>
                    <a:pt x="577227" y="258368"/>
                  </a:lnTo>
                  <a:lnTo>
                    <a:pt x="599503" y="270129"/>
                  </a:lnTo>
                  <a:lnTo>
                    <a:pt x="607123" y="260896"/>
                  </a:lnTo>
                  <a:close/>
                </a:path>
                <a:path w="1884045" h="271779">
                  <a:moveTo>
                    <a:pt x="629983" y="218224"/>
                  </a:moveTo>
                  <a:lnTo>
                    <a:pt x="619315" y="218224"/>
                  </a:lnTo>
                  <a:lnTo>
                    <a:pt x="618769" y="226682"/>
                  </a:lnTo>
                  <a:lnTo>
                    <a:pt x="617410" y="235369"/>
                  </a:lnTo>
                  <a:lnTo>
                    <a:pt x="615721" y="243535"/>
                  </a:lnTo>
                  <a:lnTo>
                    <a:pt x="613219" y="254800"/>
                  </a:lnTo>
                  <a:lnTo>
                    <a:pt x="622363" y="257848"/>
                  </a:lnTo>
                  <a:lnTo>
                    <a:pt x="622363" y="253276"/>
                  </a:lnTo>
                  <a:lnTo>
                    <a:pt x="625411" y="248704"/>
                  </a:lnTo>
                  <a:lnTo>
                    <a:pt x="626935" y="241084"/>
                  </a:lnTo>
                  <a:lnTo>
                    <a:pt x="628459" y="231940"/>
                  </a:lnTo>
                  <a:lnTo>
                    <a:pt x="629983" y="225844"/>
                  </a:lnTo>
                  <a:lnTo>
                    <a:pt x="629983" y="218224"/>
                  </a:lnTo>
                  <a:close/>
                </a:path>
                <a:path w="1884045" h="271779">
                  <a:moveTo>
                    <a:pt x="669709" y="242608"/>
                  </a:moveTo>
                  <a:lnTo>
                    <a:pt x="667613" y="228511"/>
                  </a:lnTo>
                  <a:lnTo>
                    <a:pt x="666915" y="222465"/>
                  </a:lnTo>
                  <a:lnTo>
                    <a:pt x="666661" y="216700"/>
                  </a:lnTo>
                  <a:lnTo>
                    <a:pt x="657415" y="218224"/>
                  </a:lnTo>
                  <a:lnTo>
                    <a:pt x="658520" y="228511"/>
                  </a:lnTo>
                  <a:lnTo>
                    <a:pt x="659599" y="236893"/>
                  </a:lnTo>
                  <a:lnTo>
                    <a:pt x="660298" y="241795"/>
                  </a:lnTo>
                  <a:lnTo>
                    <a:pt x="660565" y="244132"/>
                  </a:lnTo>
                  <a:lnTo>
                    <a:pt x="669709" y="242608"/>
                  </a:lnTo>
                  <a:close/>
                </a:path>
                <a:path w="1884045" h="271779">
                  <a:moveTo>
                    <a:pt x="672757" y="207556"/>
                  </a:moveTo>
                  <a:lnTo>
                    <a:pt x="671614" y="204508"/>
                  </a:lnTo>
                  <a:lnTo>
                    <a:pt x="669340" y="198412"/>
                  </a:lnTo>
                  <a:lnTo>
                    <a:pt x="663613" y="183070"/>
                  </a:lnTo>
                  <a:lnTo>
                    <a:pt x="654367" y="186118"/>
                  </a:lnTo>
                  <a:lnTo>
                    <a:pt x="655891" y="187642"/>
                  </a:lnTo>
                  <a:lnTo>
                    <a:pt x="657415" y="192316"/>
                  </a:lnTo>
                  <a:lnTo>
                    <a:pt x="633031" y="198412"/>
                  </a:lnTo>
                  <a:lnTo>
                    <a:pt x="642797" y="187159"/>
                  </a:lnTo>
                  <a:lnTo>
                    <a:pt x="651713" y="176225"/>
                  </a:lnTo>
                  <a:lnTo>
                    <a:pt x="652310" y="175450"/>
                  </a:lnTo>
                  <a:lnTo>
                    <a:pt x="660069" y="165315"/>
                  </a:lnTo>
                  <a:lnTo>
                    <a:pt x="668185" y="154114"/>
                  </a:lnTo>
                  <a:lnTo>
                    <a:pt x="657415" y="149542"/>
                  </a:lnTo>
                  <a:lnTo>
                    <a:pt x="654824" y="154673"/>
                  </a:lnTo>
                  <a:lnTo>
                    <a:pt x="651510" y="160782"/>
                  </a:lnTo>
                  <a:lnTo>
                    <a:pt x="647344" y="167767"/>
                  </a:lnTo>
                  <a:lnTo>
                    <a:pt x="642175" y="175450"/>
                  </a:lnTo>
                  <a:lnTo>
                    <a:pt x="629983" y="163258"/>
                  </a:lnTo>
                  <a:lnTo>
                    <a:pt x="634822" y="157162"/>
                  </a:lnTo>
                  <a:lnTo>
                    <a:pt x="635419" y="156425"/>
                  </a:lnTo>
                  <a:lnTo>
                    <a:pt x="640270" y="149733"/>
                  </a:lnTo>
                  <a:lnTo>
                    <a:pt x="644474" y="143446"/>
                  </a:lnTo>
                  <a:lnTo>
                    <a:pt x="648271" y="137350"/>
                  </a:lnTo>
                  <a:lnTo>
                    <a:pt x="639127" y="132778"/>
                  </a:lnTo>
                  <a:lnTo>
                    <a:pt x="632079" y="144970"/>
                  </a:lnTo>
                  <a:lnTo>
                    <a:pt x="628281" y="151066"/>
                  </a:lnTo>
                  <a:lnTo>
                    <a:pt x="623887" y="157162"/>
                  </a:lnTo>
                  <a:lnTo>
                    <a:pt x="620839" y="154114"/>
                  </a:lnTo>
                  <a:lnTo>
                    <a:pt x="613219" y="160210"/>
                  </a:lnTo>
                  <a:lnTo>
                    <a:pt x="622300" y="169926"/>
                  </a:lnTo>
                  <a:lnTo>
                    <a:pt x="629221" y="176784"/>
                  </a:lnTo>
                  <a:lnTo>
                    <a:pt x="633793" y="181000"/>
                  </a:lnTo>
                  <a:lnTo>
                    <a:pt x="636079" y="183070"/>
                  </a:lnTo>
                  <a:lnTo>
                    <a:pt x="631507" y="189166"/>
                  </a:lnTo>
                  <a:lnTo>
                    <a:pt x="626935" y="193840"/>
                  </a:lnTo>
                  <a:lnTo>
                    <a:pt x="622363" y="198412"/>
                  </a:lnTo>
                  <a:lnTo>
                    <a:pt x="613219" y="199936"/>
                  </a:lnTo>
                  <a:lnTo>
                    <a:pt x="614743" y="207556"/>
                  </a:lnTo>
                  <a:lnTo>
                    <a:pt x="626935" y="207556"/>
                  </a:lnTo>
                  <a:lnTo>
                    <a:pt x="637603" y="206032"/>
                  </a:lnTo>
                  <a:lnTo>
                    <a:pt x="637603" y="271653"/>
                  </a:lnTo>
                  <a:lnTo>
                    <a:pt x="649795" y="271653"/>
                  </a:lnTo>
                  <a:lnTo>
                    <a:pt x="649795" y="206032"/>
                  </a:lnTo>
                  <a:lnTo>
                    <a:pt x="654367" y="206032"/>
                  </a:lnTo>
                  <a:lnTo>
                    <a:pt x="657415" y="204508"/>
                  </a:lnTo>
                  <a:lnTo>
                    <a:pt x="662089" y="204508"/>
                  </a:lnTo>
                  <a:lnTo>
                    <a:pt x="662089" y="207556"/>
                  </a:lnTo>
                  <a:lnTo>
                    <a:pt x="663613" y="209080"/>
                  </a:lnTo>
                  <a:lnTo>
                    <a:pt x="663613" y="210604"/>
                  </a:lnTo>
                  <a:lnTo>
                    <a:pt x="672757" y="207556"/>
                  </a:lnTo>
                  <a:close/>
                </a:path>
                <a:path w="1884045" h="271779">
                  <a:moveTo>
                    <a:pt x="759625" y="234988"/>
                  </a:moveTo>
                  <a:lnTo>
                    <a:pt x="752005" y="231940"/>
                  </a:lnTo>
                  <a:lnTo>
                    <a:pt x="750481" y="244132"/>
                  </a:lnTo>
                  <a:lnTo>
                    <a:pt x="748957" y="251752"/>
                  </a:lnTo>
                  <a:lnTo>
                    <a:pt x="748957" y="254800"/>
                  </a:lnTo>
                  <a:lnTo>
                    <a:pt x="747433" y="256324"/>
                  </a:lnTo>
                  <a:lnTo>
                    <a:pt x="747433" y="257848"/>
                  </a:lnTo>
                  <a:lnTo>
                    <a:pt x="742861" y="257848"/>
                  </a:lnTo>
                  <a:lnTo>
                    <a:pt x="738289" y="253276"/>
                  </a:lnTo>
                  <a:lnTo>
                    <a:pt x="726643" y="210883"/>
                  </a:lnTo>
                  <a:lnTo>
                    <a:pt x="726097" y="196888"/>
                  </a:lnTo>
                  <a:lnTo>
                    <a:pt x="755053" y="196888"/>
                  </a:lnTo>
                  <a:lnTo>
                    <a:pt x="755053" y="187642"/>
                  </a:lnTo>
                  <a:lnTo>
                    <a:pt x="726097" y="187642"/>
                  </a:lnTo>
                  <a:lnTo>
                    <a:pt x="725208" y="177571"/>
                  </a:lnTo>
                  <a:lnTo>
                    <a:pt x="724763" y="170002"/>
                  </a:lnTo>
                  <a:lnTo>
                    <a:pt x="724687" y="167767"/>
                  </a:lnTo>
                  <a:lnTo>
                    <a:pt x="724573" y="151066"/>
                  </a:lnTo>
                  <a:lnTo>
                    <a:pt x="724573" y="149542"/>
                  </a:lnTo>
                  <a:lnTo>
                    <a:pt x="733120" y="147523"/>
                  </a:lnTo>
                  <a:lnTo>
                    <a:pt x="746213" y="144614"/>
                  </a:lnTo>
                  <a:lnTo>
                    <a:pt x="750481" y="143446"/>
                  </a:lnTo>
                  <a:lnTo>
                    <a:pt x="744385" y="134302"/>
                  </a:lnTo>
                  <a:lnTo>
                    <a:pt x="738949" y="136359"/>
                  </a:lnTo>
                  <a:lnTo>
                    <a:pt x="731812" y="138112"/>
                  </a:lnTo>
                  <a:lnTo>
                    <a:pt x="713905" y="141630"/>
                  </a:lnTo>
                  <a:lnTo>
                    <a:pt x="713905" y="151066"/>
                  </a:lnTo>
                  <a:lnTo>
                    <a:pt x="713905" y="187642"/>
                  </a:lnTo>
                  <a:lnTo>
                    <a:pt x="689521" y="187642"/>
                  </a:lnTo>
                  <a:lnTo>
                    <a:pt x="689521" y="154114"/>
                  </a:lnTo>
                  <a:lnTo>
                    <a:pt x="695617" y="152590"/>
                  </a:lnTo>
                  <a:lnTo>
                    <a:pt x="703237" y="152590"/>
                  </a:lnTo>
                  <a:lnTo>
                    <a:pt x="713905" y="151066"/>
                  </a:lnTo>
                  <a:lnTo>
                    <a:pt x="713905" y="141630"/>
                  </a:lnTo>
                  <a:lnTo>
                    <a:pt x="712381" y="141922"/>
                  </a:lnTo>
                  <a:lnTo>
                    <a:pt x="702640" y="143065"/>
                  </a:lnTo>
                  <a:lnTo>
                    <a:pt x="693902" y="144208"/>
                  </a:lnTo>
                  <a:lnTo>
                    <a:pt x="686015" y="145351"/>
                  </a:lnTo>
                  <a:lnTo>
                    <a:pt x="678853" y="146494"/>
                  </a:lnTo>
                  <a:lnTo>
                    <a:pt x="678853" y="257848"/>
                  </a:lnTo>
                  <a:lnTo>
                    <a:pt x="671233" y="259372"/>
                  </a:lnTo>
                  <a:lnTo>
                    <a:pt x="663613" y="259372"/>
                  </a:lnTo>
                  <a:lnTo>
                    <a:pt x="665137" y="270129"/>
                  </a:lnTo>
                  <a:lnTo>
                    <a:pt x="698284" y="264223"/>
                  </a:lnTo>
                  <a:lnTo>
                    <a:pt x="710565" y="261734"/>
                  </a:lnTo>
                  <a:lnTo>
                    <a:pt x="720001" y="259372"/>
                  </a:lnTo>
                  <a:lnTo>
                    <a:pt x="719391" y="256324"/>
                  </a:lnTo>
                  <a:lnTo>
                    <a:pt x="718477" y="251752"/>
                  </a:lnTo>
                  <a:lnTo>
                    <a:pt x="713308" y="252895"/>
                  </a:lnTo>
                  <a:lnTo>
                    <a:pt x="706856" y="254038"/>
                  </a:lnTo>
                  <a:lnTo>
                    <a:pt x="698969" y="255181"/>
                  </a:lnTo>
                  <a:lnTo>
                    <a:pt x="689521" y="256324"/>
                  </a:lnTo>
                  <a:lnTo>
                    <a:pt x="689521" y="196888"/>
                  </a:lnTo>
                  <a:lnTo>
                    <a:pt x="713905" y="196888"/>
                  </a:lnTo>
                  <a:lnTo>
                    <a:pt x="714997" y="207556"/>
                  </a:lnTo>
                  <a:lnTo>
                    <a:pt x="716191" y="218033"/>
                  </a:lnTo>
                  <a:lnTo>
                    <a:pt x="729145" y="254800"/>
                  </a:lnTo>
                  <a:lnTo>
                    <a:pt x="732193" y="260896"/>
                  </a:lnTo>
                  <a:lnTo>
                    <a:pt x="735241" y="265557"/>
                  </a:lnTo>
                  <a:lnTo>
                    <a:pt x="744385" y="270129"/>
                  </a:lnTo>
                  <a:lnTo>
                    <a:pt x="752005" y="270129"/>
                  </a:lnTo>
                  <a:lnTo>
                    <a:pt x="755053" y="267081"/>
                  </a:lnTo>
                  <a:lnTo>
                    <a:pt x="758101" y="260896"/>
                  </a:lnTo>
                  <a:lnTo>
                    <a:pt x="758723" y="257848"/>
                  </a:lnTo>
                  <a:lnTo>
                    <a:pt x="758977" y="256628"/>
                  </a:lnTo>
                  <a:lnTo>
                    <a:pt x="759358" y="251752"/>
                  </a:lnTo>
                  <a:lnTo>
                    <a:pt x="759447" y="250228"/>
                  </a:lnTo>
                  <a:lnTo>
                    <a:pt x="759561" y="244792"/>
                  </a:lnTo>
                  <a:lnTo>
                    <a:pt x="759625" y="234988"/>
                  </a:lnTo>
                  <a:close/>
                </a:path>
                <a:path w="1884045" h="271779">
                  <a:moveTo>
                    <a:pt x="1883854" y="13716"/>
                  </a:moveTo>
                  <a:lnTo>
                    <a:pt x="1882330" y="9144"/>
                  </a:lnTo>
                  <a:lnTo>
                    <a:pt x="1880044" y="7620"/>
                  </a:lnTo>
                  <a:lnTo>
                    <a:pt x="1877758" y="6096"/>
                  </a:lnTo>
                  <a:lnTo>
                    <a:pt x="1874710" y="1524"/>
                  </a:lnTo>
                  <a:lnTo>
                    <a:pt x="1874710" y="13716"/>
                  </a:lnTo>
                  <a:lnTo>
                    <a:pt x="1874710" y="24384"/>
                  </a:lnTo>
                  <a:lnTo>
                    <a:pt x="1870138" y="28956"/>
                  </a:lnTo>
                  <a:lnTo>
                    <a:pt x="1867090" y="30480"/>
                  </a:lnTo>
                  <a:lnTo>
                    <a:pt x="1860994" y="30480"/>
                  </a:lnTo>
                  <a:lnTo>
                    <a:pt x="1857946" y="28956"/>
                  </a:lnTo>
                  <a:lnTo>
                    <a:pt x="1851850" y="22860"/>
                  </a:lnTo>
                  <a:lnTo>
                    <a:pt x="1851850" y="16764"/>
                  </a:lnTo>
                  <a:lnTo>
                    <a:pt x="1853374" y="13716"/>
                  </a:lnTo>
                  <a:lnTo>
                    <a:pt x="1857946" y="9144"/>
                  </a:lnTo>
                  <a:lnTo>
                    <a:pt x="1860994" y="7620"/>
                  </a:lnTo>
                  <a:lnTo>
                    <a:pt x="1867090" y="7620"/>
                  </a:lnTo>
                  <a:lnTo>
                    <a:pt x="1870138" y="9144"/>
                  </a:lnTo>
                  <a:lnTo>
                    <a:pt x="1874710" y="13716"/>
                  </a:lnTo>
                  <a:lnTo>
                    <a:pt x="1874710" y="1524"/>
                  </a:lnTo>
                  <a:lnTo>
                    <a:pt x="1870138" y="0"/>
                  </a:lnTo>
                  <a:lnTo>
                    <a:pt x="1857946" y="0"/>
                  </a:lnTo>
                  <a:lnTo>
                    <a:pt x="1853374" y="1524"/>
                  </a:lnTo>
                  <a:lnTo>
                    <a:pt x="1850326" y="6096"/>
                  </a:lnTo>
                  <a:lnTo>
                    <a:pt x="1845754" y="9144"/>
                  </a:lnTo>
                  <a:lnTo>
                    <a:pt x="1844230" y="13716"/>
                  </a:lnTo>
                  <a:lnTo>
                    <a:pt x="1844230" y="24384"/>
                  </a:lnTo>
                  <a:lnTo>
                    <a:pt x="1845754" y="28956"/>
                  </a:lnTo>
                  <a:lnTo>
                    <a:pt x="1853374" y="36576"/>
                  </a:lnTo>
                  <a:lnTo>
                    <a:pt x="1857946" y="38100"/>
                  </a:lnTo>
                  <a:lnTo>
                    <a:pt x="1870138" y="38100"/>
                  </a:lnTo>
                  <a:lnTo>
                    <a:pt x="1874710" y="36576"/>
                  </a:lnTo>
                  <a:lnTo>
                    <a:pt x="1880806" y="30480"/>
                  </a:lnTo>
                  <a:lnTo>
                    <a:pt x="1882330" y="28956"/>
                  </a:lnTo>
                  <a:lnTo>
                    <a:pt x="1883854" y="24384"/>
                  </a:lnTo>
                  <a:lnTo>
                    <a:pt x="1883854" y="1371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6" name="object 86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5402865" y="4959381"/>
              <a:ext cx="143446" cy="135826"/>
            </a:xfrm>
            <a:prstGeom prst="rect">
              <a:avLst/>
            </a:prstGeom>
          </p:spPr>
        </p:pic>
        <p:pic>
          <p:nvPicPr>
            <p:cNvPr id="87" name="object 87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5567648" y="4959381"/>
              <a:ext cx="279082" cy="134302"/>
            </a:xfrm>
            <a:prstGeom prst="rect">
              <a:avLst/>
            </a:prstGeom>
          </p:spPr>
        </p:pic>
        <p:sp>
          <p:nvSpPr>
            <p:cNvPr id="88" name="object 88"/>
            <p:cNvSpPr/>
            <p:nvPr/>
          </p:nvSpPr>
          <p:spPr>
            <a:xfrm>
              <a:off x="5866625" y="4957864"/>
              <a:ext cx="1023619" cy="139065"/>
            </a:xfrm>
            <a:custGeom>
              <a:avLst/>
              <a:gdLst/>
              <a:ahLst/>
              <a:cxnLst/>
              <a:rect l="l" t="t" r="r" b="b"/>
              <a:pathLst>
                <a:path w="1023620" h="139064">
                  <a:moveTo>
                    <a:pt x="68681" y="1524"/>
                  </a:moveTo>
                  <a:lnTo>
                    <a:pt x="56489" y="1524"/>
                  </a:lnTo>
                  <a:lnTo>
                    <a:pt x="56489" y="24472"/>
                  </a:lnTo>
                  <a:lnTo>
                    <a:pt x="68681" y="24472"/>
                  </a:lnTo>
                  <a:lnTo>
                    <a:pt x="68681" y="1524"/>
                  </a:lnTo>
                  <a:close/>
                </a:path>
                <a:path w="1023620" h="139064">
                  <a:moveTo>
                    <a:pt x="125069" y="24980"/>
                  </a:moveTo>
                  <a:lnTo>
                    <a:pt x="114401" y="24980"/>
                  </a:lnTo>
                  <a:lnTo>
                    <a:pt x="114401" y="33870"/>
                  </a:lnTo>
                  <a:lnTo>
                    <a:pt x="114401" y="80860"/>
                  </a:lnTo>
                  <a:lnTo>
                    <a:pt x="68681" y="80860"/>
                  </a:lnTo>
                  <a:lnTo>
                    <a:pt x="68681" y="33870"/>
                  </a:lnTo>
                  <a:lnTo>
                    <a:pt x="114401" y="33870"/>
                  </a:lnTo>
                  <a:lnTo>
                    <a:pt x="114401" y="24980"/>
                  </a:lnTo>
                  <a:lnTo>
                    <a:pt x="56489" y="24980"/>
                  </a:lnTo>
                  <a:lnTo>
                    <a:pt x="56489" y="33870"/>
                  </a:lnTo>
                  <a:lnTo>
                    <a:pt x="56489" y="80860"/>
                  </a:lnTo>
                  <a:lnTo>
                    <a:pt x="12192" y="80860"/>
                  </a:lnTo>
                  <a:lnTo>
                    <a:pt x="12192" y="33870"/>
                  </a:lnTo>
                  <a:lnTo>
                    <a:pt x="56489" y="33870"/>
                  </a:lnTo>
                  <a:lnTo>
                    <a:pt x="56489" y="24980"/>
                  </a:lnTo>
                  <a:lnTo>
                    <a:pt x="0" y="24980"/>
                  </a:lnTo>
                  <a:lnTo>
                    <a:pt x="0" y="33870"/>
                  </a:lnTo>
                  <a:lnTo>
                    <a:pt x="0" y="80860"/>
                  </a:lnTo>
                  <a:lnTo>
                    <a:pt x="0" y="88480"/>
                  </a:lnTo>
                  <a:lnTo>
                    <a:pt x="0" y="96100"/>
                  </a:lnTo>
                  <a:lnTo>
                    <a:pt x="12192" y="96100"/>
                  </a:lnTo>
                  <a:lnTo>
                    <a:pt x="12192" y="88480"/>
                  </a:lnTo>
                  <a:lnTo>
                    <a:pt x="56489" y="88480"/>
                  </a:lnTo>
                  <a:lnTo>
                    <a:pt x="56489" y="135826"/>
                  </a:lnTo>
                  <a:lnTo>
                    <a:pt x="68681" y="135826"/>
                  </a:lnTo>
                  <a:lnTo>
                    <a:pt x="68681" y="88480"/>
                  </a:lnTo>
                  <a:lnTo>
                    <a:pt x="114401" y="88480"/>
                  </a:lnTo>
                  <a:lnTo>
                    <a:pt x="114401" y="96202"/>
                  </a:lnTo>
                  <a:lnTo>
                    <a:pt x="125069" y="96202"/>
                  </a:lnTo>
                  <a:lnTo>
                    <a:pt x="125069" y="88480"/>
                  </a:lnTo>
                  <a:lnTo>
                    <a:pt x="125069" y="80860"/>
                  </a:lnTo>
                  <a:lnTo>
                    <a:pt x="125069" y="33870"/>
                  </a:lnTo>
                  <a:lnTo>
                    <a:pt x="125069" y="33616"/>
                  </a:lnTo>
                  <a:lnTo>
                    <a:pt x="125069" y="24980"/>
                  </a:lnTo>
                  <a:close/>
                </a:path>
                <a:path w="1023620" h="139064">
                  <a:moveTo>
                    <a:pt x="282130" y="54965"/>
                  </a:moveTo>
                  <a:lnTo>
                    <a:pt x="277558" y="45821"/>
                  </a:lnTo>
                  <a:lnTo>
                    <a:pt x="233362" y="62585"/>
                  </a:lnTo>
                  <a:lnTo>
                    <a:pt x="230314" y="54965"/>
                  </a:lnTo>
                  <a:lnTo>
                    <a:pt x="222694" y="51917"/>
                  </a:lnTo>
                  <a:lnTo>
                    <a:pt x="205930" y="51917"/>
                  </a:lnTo>
                  <a:lnTo>
                    <a:pt x="193738" y="54965"/>
                  </a:lnTo>
                  <a:lnTo>
                    <a:pt x="190690" y="54965"/>
                  </a:lnTo>
                  <a:lnTo>
                    <a:pt x="189166" y="56489"/>
                  </a:lnTo>
                  <a:lnTo>
                    <a:pt x="187553" y="56489"/>
                  </a:lnTo>
                  <a:lnTo>
                    <a:pt x="192773" y="49911"/>
                  </a:lnTo>
                  <a:lnTo>
                    <a:pt x="196977" y="43903"/>
                  </a:lnTo>
                  <a:lnTo>
                    <a:pt x="200291" y="38442"/>
                  </a:lnTo>
                  <a:lnTo>
                    <a:pt x="202882" y="33528"/>
                  </a:lnTo>
                  <a:lnTo>
                    <a:pt x="260794" y="33528"/>
                  </a:lnTo>
                  <a:lnTo>
                    <a:pt x="260794" y="24384"/>
                  </a:lnTo>
                  <a:lnTo>
                    <a:pt x="205930" y="24384"/>
                  </a:lnTo>
                  <a:lnTo>
                    <a:pt x="208978" y="18288"/>
                  </a:lnTo>
                  <a:lnTo>
                    <a:pt x="210502" y="12192"/>
                  </a:lnTo>
                  <a:lnTo>
                    <a:pt x="210502" y="7620"/>
                  </a:lnTo>
                  <a:lnTo>
                    <a:pt x="198310" y="6096"/>
                  </a:lnTo>
                  <a:lnTo>
                    <a:pt x="193738" y="24384"/>
                  </a:lnTo>
                  <a:lnTo>
                    <a:pt x="154025" y="24384"/>
                  </a:lnTo>
                  <a:lnTo>
                    <a:pt x="154025" y="33528"/>
                  </a:lnTo>
                  <a:lnTo>
                    <a:pt x="189166" y="33528"/>
                  </a:lnTo>
                  <a:lnTo>
                    <a:pt x="181406" y="46990"/>
                  </a:lnTo>
                  <a:lnTo>
                    <a:pt x="171945" y="59715"/>
                  </a:lnTo>
                  <a:lnTo>
                    <a:pt x="160794" y="71551"/>
                  </a:lnTo>
                  <a:lnTo>
                    <a:pt x="147929" y="82397"/>
                  </a:lnTo>
                  <a:lnTo>
                    <a:pt x="155549" y="90017"/>
                  </a:lnTo>
                  <a:lnTo>
                    <a:pt x="187718" y="65201"/>
                  </a:lnTo>
                  <a:lnTo>
                    <a:pt x="205930" y="59537"/>
                  </a:lnTo>
                  <a:lnTo>
                    <a:pt x="218122" y="59537"/>
                  </a:lnTo>
                  <a:lnTo>
                    <a:pt x="221170" y="62585"/>
                  </a:lnTo>
                  <a:lnTo>
                    <a:pt x="222694" y="67157"/>
                  </a:lnTo>
                  <a:lnTo>
                    <a:pt x="212102" y="72847"/>
                  </a:lnTo>
                  <a:lnTo>
                    <a:pt x="203073" y="78397"/>
                  </a:lnTo>
                  <a:lnTo>
                    <a:pt x="195478" y="83654"/>
                  </a:lnTo>
                  <a:lnTo>
                    <a:pt x="189166" y="88493"/>
                  </a:lnTo>
                  <a:lnTo>
                    <a:pt x="182981" y="96113"/>
                  </a:lnTo>
                  <a:lnTo>
                    <a:pt x="179933" y="102209"/>
                  </a:lnTo>
                  <a:lnTo>
                    <a:pt x="179933" y="117538"/>
                  </a:lnTo>
                  <a:lnTo>
                    <a:pt x="221348" y="132473"/>
                  </a:lnTo>
                  <a:lnTo>
                    <a:pt x="237934" y="132778"/>
                  </a:lnTo>
                  <a:lnTo>
                    <a:pt x="259651" y="132588"/>
                  </a:lnTo>
                  <a:lnTo>
                    <a:pt x="269659" y="132130"/>
                  </a:lnTo>
                  <a:lnTo>
                    <a:pt x="279082" y="131254"/>
                  </a:lnTo>
                  <a:lnTo>
                    <a:pt x="277558" y="120586"/>
                  </a:lnTo>
                  <a:lnTo>
                    <a:pt x="268490" y="121704"/>
                  </a:lnTo>
                  <a:lnTo>
                    <a:pt x="257556" y="122682"/>
                  </a:lnTo>
                  <a:lnTo>
                    <a:pt x="245198" y="123367"/>
                  </a:lnTo>
                  <a:lnTo>
                    <a:pt x="231838" y="123634"/>
                  </a:lnTo>
                  <a:lnTo>
                    <a:pt x="220395" y="123355"/>
                  </a:lnTo>
                  <a:lnTo>
                    <a:pt x="190690" y="112966"/>
                  </a:lnTo>
                  <a:lnTo>
                    <a:pt x="190690" y="108394"/>
                  </a:lnTo>
                  <a:lnTo>
                    <a:pt x="192963" y="101193"/>
                  </a:lnTo>
                  <a:lnTo>
                    <a:pt x="199644" y="93446"/>
                  </a:lnTo>
                  <a:lnTo>
                    <a:pt x="210629" y="85153"/>
                  </a:lnTo>
                  <a:lnTo>
                    <a:pt x="225742" y="76301"/>
                  </a:lnTo>
                  <a:lnTo>
                    <a:pt x="225742" y="108394"/>
                  </a:lnTo>
                  <a:lnTo>
                    <a:pt x="236410" y="108394"/>
                  </a:lnTo>
                  <a:lnTo>
                    <a:pt x="236410" y="71729"/>
                  </a:lnTo>
                  <a:lnTo>
                    <a:pt x="262699" y="61633"/>
                  </a:lnTo>
                  <a:lnTo>
                    <a:pt x="273278" y="57797"/>
                  </a:lnTo>
                  <a:lnTo>
                    <a:pt x="282130" y="54965"/>
                  </a:lnTo>
                  <a:close/>
                </a:path>
                <a:path w="1023620" h="139064">
                  <a:moveTo>
                    <a:pt x="436245" y="103720"/>
                  </a:moveTo>
                  <a:lnTo>
                    <a:pt x="427101" y="102196"/>
                  </a:lnTo>
                  <a:lnTo>
                    <a:pt x="427101" y="116014"/>
                  </a:lnTo>
                  <a:lnTo>
                    <a:pt x="425577" y="119062"/>
                  </a:lnTo>
                  <a:lnTo>
                    <a:pt x="425577" y="120586"/>
                  </a:lnTo>
                  <a:lnTo>
                    <a:pt x="424053" y="122110"/>
                  </a:lnTo>
                  <a:lnTo>
                    <a:pt x="424053" y="123634"/>
                  </a:lnTo>
                  <a:lnTo>
                    <a:pt x="422529" y="123634"/>
                  </a:lnTo>
                  <a:lnTo>
                    <a:pt x="421005" y="125158"/>
                  </a:lnTo>
                  <a:lnTo>
                    <a:pt x="393484" y="125158"/>
                  </a:lnTo>
                  <a:lnTo>
                    <a:pt x="388912" y="120586"/>
                  </a:lnTo>
                  <a:lnTo>
                    <a:pt x="388912" y="90004"/>
                  </a:lnTo>
                  <a:lnTo>
                    <a:pt x="421005" y="90004"/>
                  </a:lnTo>
                  <a:lnTo>
                    <a:pt x="421005" y="80860"/>
                  </a:lnTo>
                  <a:lnTo>
                    <a:pt x="421005" y="4572"/>
                  </a:lnTo>
                  <a:lnTo>
                    <a:pt x="410337" y="4572"/>
                  </a:lnTo>
                  <a:lnTo>
                    <a:pt x="410337" y="80860"/>
                  </a:lnTo>
                  <a:lnTo>
                    <a:pt x="329476" y="80860"/>
                  </a:lnTo>
                  <a:lnTo>
                    <a:pt x="329476" y="62572"/>
                  </a:lnTo>
                  <a:lnTo>
                    <a:pt x="410337" y="62572"/>
                  </a:lnTo>
                  <a:lnTo>
                    <a:pt x="410337" y="54952"/>
                  </a:lnTo>
                  <a:lnTo>
                    <a:pt x="329476" y="54952"/>
                  </a:lnTo>
                  <a:lnTo>
                    <a:pt x="329476" y="38188"/>
                  </a:lnTo>
                  <a:lnTo>
                    <a:pt x="410337" y="38188"/>
                  </a:lnTo>
                  <a:lnTo>
                    <a:pt x="410337" y="30480"/>
                  </a:lnTo>
                  <a:lnTo>
                    <a:pt x="329476" y="30480"/>
                  </a:lnTo>
                  <a:lnTo>
                    <a:pt x="329476" y="13716"/>
                  </a:lnTo>
                  <a:lnTo>
                    <a:pt x="410337" y="13716"/>
                  </a:lnTo>
                  <a:lnTo>
                    <a:pt x="410337" y="4572"/>
                  </a:lnTo>
                  <a:lnTo>
                    <a:pt x="317284" y="4572"/>
                  </a:lnTo>
                  <a:lnTo>
                    <a:pt x="317284" y="90004"/>
                  </a:lnTo>
                  <a:lnTo>
                    <a:pt x="343192" y="90004"/>
                  </a:lnTo>
                  <a:lnTo>
                    <a:pt x="341477" y="97713"/>
                  </a:lnTo>
                  <a:lnTo>
                    <a:pt x="306324" y="126517"/>
                  </a:lnTo>
                  <a:lnTo>
                    <a:pt x="297472" y="128206"/>
                  </a:lnTo>
                  <a:lnTo>
                    <a:pt x="300520" y="137350"/>
                  </a:lnTo>
                  <a:lnTo>
                    <a:pt x="338620" y="123634"/>
                  </a:lnTo>
                  <a:lnTo>
                    <a:pt x="347764" y="111442"/>
                  </a:lnTo>
                  <a:lnTo>
                    <a:pt x="350812" y="106768"/>
                  </a:lnTo>
                  <a:lnTo>
                    <a:pt x="353860" y="99148"/>
                  </a:lnTo>
                  <a:lnTo>
                    <a:pt x="355384" y="90004"/>
                  </a:lnTo>
                  <a:lnTo>
                    <a:pt x="378244" y="90004"/>
                  </a:lnTo>
                  <a:lnTo>
                    <a:pt x="378244" y="125158"/>
                  </a:lnTo>
                  <a:lnTo>
                    <a:pt x="379768" y="126682"/>
                  </a:lnTo>
                  <a:lnTo>
                    <a:pt x="379768" y="128206"/>
                  </a:lnTo>
                  <a:lnTo>
                    <a:pt x="384340" y="132778"/>
                  </a:lnTo>
                  <a:lnTo>
                    <a:pt x="385864" y="132778"/>
                  </a:lnTo>
                  <a:lnTo>
                    <a:pt x="387388" y="134302"/>
                  </a:lnTo>
                  <a:lnTo>
                    <a:pt x="427101" y="134302"/>
                  </a:lnTo>
                  <a:lnTo>
                    <a:pt x="430149" y="132778"/>
                  </a:lnTo>
                  <a:lnTo>
                    <a:pt x="433197" y="129730"/>
                  </a:lnTo>
                  <a:lnTo>
                    <a:pt x="436245" y="128206"/>
                  </a:lnTo>
                  <a:lnTo>
                    <a:pt x="436245" y="125158"/>
                  </a:lnTo>
                  <a:lnTo>
                    <a:pt x="436245" y="103720"/>
                  </a:lnTo>
                  <a:close/>
                </a:path>
                <a:path w="1023620" h="139064">
                  <a:moveTo>
                    <a:pt x="591794" y="42760"/>
                  </a:moveTo>
                  <a:lnTo>
                    <a:pt x="567410" y="42760"/>
                  </a:lnTo>
                  <a:lnTo>
                    <a:pt x="567220" y="23825"/>
                  </a:lnTo>
                  <a:lnTo>
                    <a:pt x="566762" y="16268"/>
                  </a:lnTo>
                  <a:lnTo>
                    <a:pt x="565886" y="9144"/>
                  </a:lnTo>
                  <a:lnTo>
                    <a:pt x="555218" y="10668"/>
                  </a:lnTo>
                  <a:lnTo>
                    <a:pt x="555459" y="17818"/>
                  </a:lnTo>
                  <a:lnTo>
                    <a:pt x="556501" y="33858"/>
                  </a:lnTo>
                  <a:lnTo>
                    <a:pt x="556742" y="42760"/>
                  </a:lnTo>
                  <a:lnTo>
                    <a:pt x="489585" y="42760"/>
                  </a:lnTo>
                  <a:lnTo>
                    <a:pt x="489585" y="12192"/>
                  </a:lnTo>
                  <a:lnTo>
                    <a:pt x="477393" y="12192"/>
                  </a:lnTo>
                  <a:lnTo>
                    <a:pt x="477393" y="42760"/>
                  </a:lnTo>
                  <a:lnTo>
                    <a:pt x="454533" y="42760"/>
                  </a:lnTo>
                  <a:lnTo>
                    <a:pt x="454533" y="53428"/>
                  </a:lnTo>
                  <a:lnTo>
                    <a:pt x="477393" y="53428"/>
                  </a:lnTo>
                  <a:lnTo>
                    <a:pt x="477393" y="109918"/>
                  </a:lnTo>
                  <a:lnTo>
                    <a:pt x="478917" y="117538"/>
                  </a:lnTo>
                  <a:lnTo>
                    <a:pt x="515404" y="131064"/>
                  </a:lnTo>
                  <a:lnTo>
                    <a:pt x="575030" y="131254"/>
                  </a:lnTo>
                  <a:lnTo>
                    <a:pt x="575030" y="120586"/>
                  </a:lnTo>
                  <a:lnTo>
                    <a:pt x="506450" y="120586"/>
                  </a:lnTo>
                  <a:lnTo>
                    <a:pt x="500354" y="119062"/>
                  </a:lnTo>
                  <a:lnTo>
                    <a:pt x="495681" y="117538"/>
                  </a:lnTo>
                  <a:lnTo>
                    <a:pt x="492633" y="114490"/>
                  </a:lnTo>
                  <a:lnTo>
                    <a:pt x="491109" y="111442"/>
                  </a:lnTo>
                  <a:lnTo>
                    <a:pt x="489585" y="106768"/>
                  </a:lnTo>
                  <a:lnTo>
                    <a:pt x="489585" y="53428"/>
                  </a:lnTo>
                  <a:lnTo>
                    <a:pt x="556742" y="53428"/>
                  </a:lnTo>
                  <a:lnTo>
                    <a:pt x="554596" y="75082"/>
                  </a:lnTo>
                  <a:lnTo>
                    <a:pt x="553694" y="79336"/>
                  </a:lnTo>
                  <a:lnTo>
                    <a:pt x="553694" y="83908"/>
                  </a:lnTo>
                  <a:lnTo>
                    <a:pt x="550646" y="85432"/>
                  </a:lnTo>
                  <a:lnTo>
                    <a:pt x="543026" y="85432"/>
                  </a:lnTo>
                  <a:lnTo>
                    <a:pt x="533882" y="82384"/>
                  </a:lnTo>
                  <a:lnTo>
                    <a:pt x="524738" y="74764"/>
                  </a:lnTo>
                  <a:lnTo>
                    <a:pt x="520166" y="83908"/>
                  </a:lnTo>
                  <a:lnTo>
                    <a:pt x="528764" y="89674"/>
                  </a:lnTo>
                  <a:lnTo>
                    <a:pt x="536359" y="93433"/>
                  </a:lnTo>
                  <a:lnTo>
                    <a:pt x="543102" y="95491"/>
                  </a:lnTo>
                  <a:lnTo>
                    <a:pt x="549122" y="96100"/>
                  </a:lnTo>
                  <a:lnTo>
                    <a:pt x="558266" y="96100"/>
                  </a:lnTo>
                  <a:lnTo>
                    <a:pt x="564362" y="90004"/>
                  </a:lnTo>
                  <a:lnTo>
                    <a:pt x="565886" y="83908"/>
                  </a:lnTo>
                  <a:lnTo>
                    <a:pt x="565886" y="76288"/>
                  </a:lnTo>
                  <a:lnTo>
                    <a:pt x="567410" y="68668"/>
                  </a:lnTo>
                  <a:lnTo>
                    <a:pt x="567410" y="53428"/>
                  </a:lnTo>
                  <a:lnTo>
                    <a:pt x="591794" y="53428"/>
                  </a:lnTo>
                  <a:lnTo>
                    <a:pt x="591794" y="42760"/>
                  </a:lnTo>
                  <a:close/>
                </a:path>
                <a:path w="1023620" h="139064">
                  <a:moveTo>
                    <a:pt x="735241" y="93154"/>
                  </a:moveTo>
                  <a:lnTo>
                    <a:pt x="714108" y="60845"/>
                  </a:lnTo>
                  <a:lnTo>
                    <a:pt x="686384" y="55054"/>
                  </a:lnTo>
                  <a:lnTo>
                    <a:pt x="680288" y="55054"/>
                  </a:lnTo>
                  <a:lnTo>
                    <a:pt x="668096" y="58102"/>
                  </a:lnTo>
                  <a:lnTo>
                    <a:pt x="666572" y="58102"/>
                  </a:lnTo>
                  <a:lnTo>
                    <a:pt x="720001" y="21437"/>
                  </a:lnTo>
                  <a:lnTo>
                    <a:pt x="713905" y="13817"/>
                  </a:lnTo>
                  <a:lnTo>
                    <a:pt x="623900" y="13817"/>
                  </a:lnTo>
                  <a:lnTo>
                    <a:pt x="623900" y="22961"/>
                  </a:lnTo>
                  <a:lnTo>
                    <a:pt x="698576" y="22961"/>
                  </a:lnTo>
                  <a:lnTo>
                    <a:pt x="676833" y="38925"/>
                  </a:lnTo>
                  <a:lnTo>
                    <a:pt x="654951" y="54622"/>
                  </a:lnTo>
                  <a:lnTo>
                    <a:pt x="632777" y="69761"/>
                  </a:lnTo>
                  <a:lnTo>
                    <a:pt x="610184" y="84010"/>
                  </a:lnTo>
                  <a:lnTo>
                    <a:pt x="616280" y="93154"/>
                  </a:lnTo>
                  <a:lnTo>
                    <a:pt x="619328" y="90106"/>
                  </a:lnTo>
                  <a:lnTo>
                    <a:pt x="626948" y="85534"/>
                  </a:lnTo>
                  <a:lnTo>
                    <a:pt x="636092" y="79438"/>
                  </a:lnTo>
                  <a:lnTo>
                    <a:pt x="677240" y="64198"/>
                  </a:lnTo>
                  <a:lnTo>
                    <a:pt x="684860" y="64198"/>
                  </a:lnTo>
                  <a:lnTo>
                    <a:pt x="723049" y="84010"/>
                  </a:lnTo>
                  <a:lnTo>
                    <a:pt x="722998" y="93484"/>
                  </a:lnTo>
                  <a:lnTo>
                    <a:pt x="721309" y="103466"/>
                  </a:lnTo>
                  <a:lnTo>
                    <a:pt x="715987" y="111633"/>
                  </a:lnTo>
                  <a:lnTo>
                    <a:pt x="706932" y="117805"/>
                  </a:lnTo>
                  <a:lnTo>
                    <a:pt x="694004" y="122110"/>
                  </a:lnTo>
                  <a:lnTo>
                    <a:pt x="692480" y="112966"/>
                  </a:lnTo>
                  <a:lnTo>
                    <a:pt x="689432" y="105346"/>
                  </a:lnTo>
                  <a:lnTo>
                    <a:pt x="685368" y="102298"/>
                  </a:lnTo>
                  <a:lnTo>
                    <a:pt x="683336" y="100774"/>
                  </a:lnTo>
                  <a:lnTo>
                    <a:pt x="683336" y="123736"/>
                  </a:lnTo>
                  <a:lnTo>
                    <a:pt x="678764" y="125260"/>
                  </a:lnTo>
                  <a:lnTo>
                    <a:pt x="671144" y="125260"/>
                  </a:lnTo>
                  <a:lnTo>
                    <a:pt x="659371" y="124409"/>
                  </a:lnTo>
                  <a:lnTo>
                    <a:pt x="651332" y="121970"/>
                  </a:lnTo>
                  <a:lnTo>
                    <a:pt x="646709" y="118097"/>
                  </a:lnTo>
                  <a:lnTo>
                    <a:pt x="645236" y="112966"/>
                  </a:lnTo>
                  <a:lnTo>
                    <a:pt x="645236" y="109918"/>
                  </a:lnTo>
                  <a:lnTo>
                    <a:pt x="646760" y="106870"/>
                  </a:lnTo>
                  <a:lnTo>
                    <a:pt x="655904" y="102298"/>
                  </a:lnTo>
                  <a:lnTo>
                    <a:pt x="660476" y="102298"/>
                  </a:lnTo>
                  <a:lnTo>
                    <a:pt x="668756" y="103708"/>
                  </a:lnTo>
                  <a:lnTo>
                    <a:pt x="675335" y="107835"/>
                  </a:lnTo>
                  <a:lnTo>
                    <a:pt x="680186" y="114554"/>
                  </a:lnTo>
                  <a:lnTo>
                    <a:pt x="683336" y="123736"/>
                  </a:lnTo>
                  <a:lnTo>
                    <a:pt x="683336" y="100774"/>
                  </a:lnTo>
                  <a:lnTo>
                    <a:pt x="677595" y="97015"/>
                  </a:lnTo>
                  <a:lnTo>
                    <a:pt x="671715" y="94678"/>
                  </a:lnTo>
                  <a:lnTo>
                    <a:pt x="665543" y="93484"/>
                  </a:lnTo>
                  <a:lnTo>
                    <a:pt x="658952" y="93154"/>
                  </a:lnTo>
                  <a:lnTo>
                    <a:pt x="652856" y="93154"/>
                  </a:lnTo>
                  <a:lnTo>
                    <a:pt x="646760" y="94678"/>
                  </a:lnTo>
                  <a:lnTo>
                    <a:pt x="642188" y="99250"/>
                  </a:lnTo>
                  <a:lnTo>
                    <a:pt x="636092" y="102298"/>
                  </a:lnTo>
                  <a:lnTo>
                    <a:pt x="634568" y="106870"/>
                  </a:lnTo>
                  <a:lnTo>
                    <a:pt x="634568" y="112966"/>
                  </a:lnTo>
                  <a:lnTo>
                    <a:pt x="636866" y="122135"/>
                  </a:lnTo>
                  <a:lnTo>
                    <a:pt x="643902" y="128866"/>
                  </a:lnTo>
                  <a:lnTo>
                    <a:pt x="655777" y="132994"/>
                  </a:lnTo>
                  <a:lnTo>
                    <a:pt x="672668" y="134404"/>
                  </a:lnTo>
                  <a:lnTo>
                    <a:pt x="685825" y="133807"/>
                  </a:lnTo>
                  <a:lnTo>
                    <a:pt x="720305" y="122110"/>
                  </a:lnTo>
                  <a:lnTo>
                    <a:pt x="725601" y="117411"/>
                  </a:lnTo>
                  <a:lnTo>
                    <a:pt x="730859" y="110121"/>
                  </a:lnTo>
                  <a:lnTo>
                    <a:pt x="734123" y="101993"/>
                  </a:lnTo>
                  <a:lnTo>
                    <a:pt x="735241" y="93154"/>
                  </a:lnTo>
                  <a:close/>
                </a:path>
                <a:path w="1023620" h="139064">
                  <a:moveTo>
                    <a:pt x="893838" y="0"/>
                  </a:moveTo>
                  <a:lnTo>
                    <a:pt x="878598" y="0"/>
                  </a:lnTo>
                  <a:lnTo>
                    <a:pt x="867473" y="15443"/>
                  </a:lnTo>
                  <a:lnTo>
                    <a:pt x="859358" y="32054"/>
                  </a:lnTo>
                  <a:lnTo>
                    <a:pt x="854379" y="49796"/>
                  </a:lnTo>
                  <a:lnTo>
                    <a:pt x="852690" y="68681"/>
                  </a:lnTo>
                  <a:lnTo>
                    <a:pt x="854379" y="87579"/>
                  </a:lnTo>
                  <a:lnTo>
                    <a:pt x="859358" y="105486"/>
                  </a:lnTo>
                  <a:lnTo>
                    <a:pt x="867473" y="122542"/>
                  </a:lnTo>
                  <a:lnTo>
                    <a:pt x="878598" y="138874"/>
                  </a:lnTo>
                  <a:lnTo>
                    <a:pt x="893838" y="138874"/>
                  </a:lnTo>
                  <a:lnTo>
                    <a:pt x="893838" y="137350"/>
                  </a:lnTo>
                  <a:lnTo>
                    <a:pt x="888161" y="131356"/>
                  </a:lnTo>
                  <a:lnTo>
                    <a:pt x="882789" y="124777"/>
                  </a:lnTo>
                  <a:lnTo>
                    <a:pt x="865454" y="79819"/>
                  </a:lnTo>
                  <a:lnTo>
                    <a:pt x="864882" y="68681"/>
                  </a:lnTo>
                  <a:lnTo>
                    <a:pt x="865454" y="58381"/>
                  </a:lnTo>
                  <a:lnTo>
                    <a:pt x="877976" y="19723"/>
                  </a:lnTo>
                  <a:lnTo>
                    <a:pt x="888161" y="6007"/>
                  </a:lnTo>
                  <a:lnTo>
                    <a:pt x="893838" y="0"/>
                  </a:lnTo>
                  <a:close/>
                </a:path>
                <a:path w="1023620" h="139064">
                  <a:moveTo>
                    <a:pt x="1023569" y="88480"/>
                  </a:moveTo>
                  <a:lnTo>
                    <a:pt x="935075" y="88480"/>
                  </a:lnTo>
                  <a:lnTo>
                    <a:pt x="935075" y="99148"/>
                  </a:lnTo>
                  <a:lnTo>
                    <a:pt x="1023569" y="99148"/>
                  </a:lnTo>
                  <a:lnTo>
                    <a:pt x="1023569" y="88480"/>
                  </a:lnTo>
                  <a:close/>
                </a:path>
                <a:path w="1023620" h="139064">
                  <a:moveTo>
                    <a:pt x="1023569" y="57912"/>
                  </a:moveTo>
                  <a:lnTo>
                    <a:pt x="935075" y="57912"/>
                  </a:lnTo>
                  <a:lnTo>
                    <a:pt x="935075" y="68668"/>
                  </a:lnTo>
                  <a:lnTo>
                    <a:pt x="1023569" y="68668"/>
                  </a:lnTo>
                  <a:lnTo>
                    <a:pt x="1023569" y="5791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9" name="object 89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6925246" y="4954809"/>
              <a:ext cx="439293" cy="137350"/>
            </a:xfrm>
            <a:prstGeom prst="rect">
              <a:avLst/>
            </a:prstGeom>
          </p:spPr>
        </p:pic>
        <p:sp>
          <p:nvSpPr>
            <p:cNvPr id="90" name="object 90"/>
            <p:cNvSpPr/>
            <p:nvPr/>
          </p:nvSpPr>
          <p:spPr>
            <a:xfrm>
              <a:off x="7388923" y="4956333"/>
              <a:ext cx="41275" cy="139065"/>
            </a:xfrm>
            <a:custGeom>
              <a:avLst/>
              <a:gdLst/>
              <a:ahLst/>
              <a:cxnLst/>
              <a:rect l="l" t="t" r="r" b="b"/>
              <a:pathLst>
                <a:path w="41275" h="139064">
                  <a:moveTo>
                    <a:pt x="15335" y="138874"/>
                  </a:moveTo>
                  <a:lnTo>
                    <a:pt x="0" y="138874"/>
                  </a:lnTo>
                  <a:lnTo>
                    <a:pt x="5682" y="132873"/>
                  </a:lnTo>
                  <a:lnTo>
                    <a:pt x="11096" y="126301"/>
                  </a:lnTo>
                  <a:lnTo>
                    <a:pt x="26765" y="90785"/>
                  </a:lnTo>
                  <a:lnTo>
                    <a:pt x="29051" y="70199"/>
                  </a:lnTo>
                  <a:lnTo>
                    <a:pt x="28479" y="59910"/>
                  </a:lnTo>
                  <a:lnTo>
                    <a:pt x="15939" y="21240"/>
                  </a:lnTo>
                  <a:lnTo>
                    <a:pt x="0" y="1524"/>
                  </a:lnTo>
                  <a:lnTo>
                    <a:pt x="0" y="0"/>
                  </a:lnTo>
                  <a:lnTo>
                    <a:pt x="15335" y="0"/>
                  </a:lnTo>
                  <a:lnTo>
                    <a:pt x="26455" y="16326"/>
                  </a:lnTo>
                  <a:lnTo>
                    <a:pt x="34575" y="33385"/>
                  </a:lnTo>
                  <a:lnTo>
                    <a:pt x="39552" y="51301"/>
                  </a:lnTo>
                  <a:lnTo>
                    <a:pt x="41243" y="70199"/>
                  </a:lnTo>
                  <a:lnTo>
                    <a:pt x="39552" y="89073"/>
                  </a:lnTo>
                  <a:lnTo>
                    <a:pt x="34575" y="106822"/>
                  </a:lnTo>
                  <a:lnTo>
                    <a:pt x="26455" y="123429"/>
                  </a:lnTo>
                  <a:lnTo>
                    <a:pt x="15335" y="13887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1" name="object 91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5405913" y="5188267"/>
              <a:ext cx="1801558" cy="134302"/>
            </a:xfrm>
            <a:prstGeom prst="rect">
              <a:avLst/>
            </a:prstGeom>
          </p:spPr>
        </p:pic>
        <p:sp>
          <p:nvSpPr>
            <p:cNvPr id="92" name="object 92"/>
            <p:cNvSpPr/>
            <p:nvPr/>
          </p:nvSpPr>
          <p:spPr>
            <a:xfrm>
              <a:off x="7295858" y="5201996"/>
              <a:ext cx="15875" cy="113030"/>
            </a:xfrm>
            <a:custGeom>
              <a:avLst/>
              <a:gdLst/>
              <a:ahLst/>
              <a:cxnLst/>
              <a:rect l="l" t="t" r="r" b="b"/>
              <a:pathLst>
                <a:path w="15875" h="113029">
                  <a:moveTo>
                    <a:pt x="15341" y="96202"/>
                  </a:moveTo>
                  <a:lnTo>
                    <a:pt x="0" y="96202"/>
                  </a:lnTo>
                  <a:lnTo>
                    <a:pt x="0" y="112966"/>
                  </a:lnTo>
                  <a:lnTo>
                    <a:pt x="15341" y="112966"/>
                  </a:lnTo>
                  <a:lnTo>
                    <a:pt x="15341" y="96202"/>
                  </a:lnTo>
                  <a:close/>
                </a:path>
                <a:path w="15875" h="113029">
                  <a:moveTo>
                    <a:pt x="15341" y="0"/>
                  </a:moveTo>
                  <a:lnTo>
                    <a:pt x="0" y="0"/>
                  </a:lnTo>
                  <a:lnTo>
                    <a:pt x="3149" y="80962"/>
                  </a:lnTo>
                  <a:lnTo>
                    <a:pt x="13817" y="80962"/>
                  </a:lnTo>
                  <a:lnTo>
                    <a:pt x="1534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3" name="object 93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5401341" y="5417248"/>
              <a:ext cx="289846" cy="134207"/>
            </a:xfrm>
            <a:prstGeom prst="rect">
              <a:avLst/>
            </a:prstGeom>
          </p:spPr>
        </p:pic>
        <p:pic>
          <p:nvPicPr>
            <p:cNvPr id="94" name="object 94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5712523" y="5417248"/>
              <a:ext cx="129635" cy="134207"/>
            </a:xfrm>
            <a:prstGeom prst="rect">
              <a:avLst/>
            </a:prstGeom>
          </p:spPr>
        </p:pic>
        <p:pic>
          <p:nvPicPr>
            <p:cNvPr id="95" name="object 95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5869686" y="5424868"/>
              <a:ext cx="274510" cy="125063"/>
            </a:xfrm>
            <a:prstGeom prst="rect">
              <a:avLst/>
            </a:prstGeom>
          </p:spPr>
        </p:pic>
        <p:pic>
          <p:nvPicPr>
            <p:cNvPr id="96" name="object 96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5396769" y="5646134"/>
              <a:ext cx="1037272" cy="135826"/>
            </a:xfrm>
            <a:prstGeom prst="rect">
              <a:avLst/>
            </a:prstGeom>
          </p:spPr>
        </p:pic>
        <p:pic>
          <p:nvPicPr>
            <p:cNvPr id="97" name="object 97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5396770" y="5875020"/>
              <a:ext cx="449960" cy="135826"/>
            </a:xfrm>
            <a:prstGeom prst="rect">
              <a:avLst/>
            </a:prstGeom>
          </p:spPr>
        </p:pic>
        <p:pic>
          <p:nvPicPr>
            <p:cNvPr id="98" name="object 98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5869686" y="5882639"/>
              <a:ext cx="274510" cy="125158"/>
            </a:xfrm>
            <a:prstGeom prst="rect">
              <a:avLst/>
            </a:prstGeom>
          </p:spPr>
        </p:pic>
        <p:pic>
          <p:nvPicPr>
            <p:cNvPr id="99" name="object 99"/>
            <p:cNvPicPr/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5402865" y="6102381"/>
              <a:ext cx="1046416" cy="13735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43484" y="371856"/>
            <a:ext cx="9827260" cy="6680200"/>
            <a:chOff x="443484" y="371856"/>
            <a:chExt cx="9827260" cy="6680200"/>
          </a:xfrm>
        </p:grpSpPr>
        <p:sp>
          <p:nvSpPr>
            <p:cNvPr id="3" name="object 3"/>
            <p:cNvSpPr/>
            <p:nvPr/>
          </p:nvSpPr>
          <p:spPr>
            <a:xfrm>
              <a:off x="443484" y="371856"/>
              <a:ext cx="9827260" cy="6680200"/>
            </a:xfrm>
            <a:custGeom>
              <a:avLst/>
              <a:gdLst/>
              <a:ahLst/>
              <a:cxnLst/>
              <a:rect l="l" t="t" r="r" b="b"/>
              <a:pathLst>
                <a:path w="9827260" h="6680200">
                  <a:moveTo>
                    <a:pt x="9826751" y="6679692"/>
                  </a:moveTo>
                  <a:lnTo>
                    <a:pt x="0" y="6679692"/>
                  </a:lnTo>
                  <a:lnTo>
                    <a:pt x="0" y="0"/>
                  </a:lnTo>
                  <a:lnTo>
                    <a:pt x="9826751" y="0"/>
                  </a:lnTo>
                  <a:lnTo>
                    <a:pt x="9826751" y="6679692"/>
                  </a:lnTo>
                  <a:close/>
                </a:path>
              </a:pathLst>
            </a:custGeom>
            <a:solidFill>
              <a:srgbClr val="F4F4D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573500" y="4870894"/>
              <a:ext cx="9568815" cy="1984375"/>
            </a:xfrm>
            <a:custGeom>
              <a:avLst/>
              <a:gdLst/>
              <a:ahLst/>
              <a:cxnLst/>
              <a:rect l="l" t="t" r="r" b="b"/>
              <a:pathLst>
                <a:path w="9568815" h="1984375">
                  <a:moveTo>
                    <a:pt x="0" y="0"/>
                  </a:moveTo>
                  <a:lnTo>
                    <a:pt x="9568815" y="0"/>
                  </a:lnTo>
                  <a:lnTo>
                    <a:pt x="9568815" y="1983866"/>
                  </a:lnTo>
                  <a:lnTo>
                    <a:pt x="0" y="1983866"/>
                  </a:lnTo>
                  <a:lnTo>
                    <a:pt x="0" y="0"/>
                  </a:lnTo>
                  <a:close/>
                </a:path>
              </a:pathLst>
            </a:custGeom>
            <a:ln w="10677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/>
          <p:nvPr/>
        </p:nvSpPr>
        <p:spPr>
          <a:xfrm>
            <a:off x="443484" y="7202423"/>
            <a:ext cx="9827260" cy="1905"/>
          </a:xfrm>
          <a:custGeom>
            <a:avLst/>
            <a:gdLst/>
            <a:ahLst/>
            <a:cxnLst/>
            <a:rect l="l" t="t" r="r" b="b"/>
            <a:pathLst>
              <a:path w="9827260" h="1904">
                <a:moveTo>
                  <a:pt x="9826751" y="1524"/>
                </a:moveTo>
                <a:lnTo>
                  <a:pt x="0" y="1524"/>
                </a:lnTo>
                <a:lnTo>
                  <a:pt x="0" y="0"/>
                </a:lnTo>
                <a:lnTo>
                  <a:pt x="9826751" y="0"/>
                </a:lnTo>
                <a:lnTo>
                  <a:pt x="9826751" y="1524"/>
                </a:lnTo>
                <a:close/>
              </a:path>
            </a:pathLst>
          </a:custGeom>
          <a:solidFill>
            <a:srgbClr val="F4F4DB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6" name="object 6"/>
          <p:cNvGrpSpPr/>
          <p:nvPr/>
        </p:nvGrpSpPr>
        <p:grpSpPr>
          <a:xfrm>
            <a:off x="504825" y="466629"/>
            <a:ext cx="422909" cy="117475"/>
            <a:chOff x="504825" y="466629"/>
            <a:chExt cx="422909" cy="117475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04825" y="469677"/>
              <a:ext cx="85439" cy="111347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0076" y="494061"/>
              <a:ext cx="77819" cy="90011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710183" y="560832"/>
              <a:ext cx="18415" cy="21590"/>
            </a:xfrm>
            <a:custGeom>
              <a:avLst/>
              <a:gdLst/>
              <a:ahLst/>
              <a:cxnLst/>
              <a:rect l="l" t="t" r="r" b="b"/>
              <a:pathLst>
                <a:path w="18415" h="21590">
                  <a:moveTo>
                    <a:pt x="18288" y="21335"/>
                  </a:moveTo>
                  <a:lnTo>
                    <a:pt x="0" y="21335"/>
                  </a:lnTo>
                  <a:lnTo>
                    <a:pt x="0" y="0"/>
                  </a:lnTo>
                  <a:lnTo>
                    <a:pt x="18288" y="0"/>
                  </a:lnTo>
                  <a:lnTo>
                    <a:pt x="18288" y="2133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3427" y="466629"/>
              <a:ext cx="173926" cy="117443"/>
            </a:xfrm>
            <a:prstGeom prst="rect">
              <a:avLst/>
            </a:prstGeom>
          </p:spPr>
        </p:pic>
      </p:grpSp>
      <p:grpSp>
        <p:nvGrpSpPr>
          <p:cNvPr id="11" name="object 11"/>
          <p:cNvGrpSpPr/>
          <p:nvPr/>
        </p:nvGrpSpPr>
        <p:grpSpPr>
          <a:xfrm>
            <a:off x="9080658" y="463581"/>
            <a:ext cx="581660" cy="149860"/>
            <a:chOff x="9080658" y="463581"/>
            <a:chExt cx="581660" cy="149860"/>
          </a:xfrm>
        </p:grpSpPr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080658" y="463581"/>
              <a:ext cx="265366" cy="120491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372028" y="472725"/>
              <a:ext cx="289750" cy="140398"/>
            </a:xfrm>
            <a:prstGeom prst="rect">
              <a:avLst/>
            </a:prstGeom>
          </p:spPr>
        </p:pic>
      </p:grpSp>
      <p:pic>
        <p:nvPicPr>
          <p:cNvPr id="14" name="object 14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716737" y="454437"/>
            <a:ext cx="459105" cy="135731"/>
          </a:xfrm>
          <a:prstGeom prst="rect">
            <a:avLst/>
          </a:prstGeom>
        </p:spPr>
      </p:pic>
      <p:grpSp>
        <p:nvGrpSpPr>
          <p:cNvPr id="15" name="object 15"/>
          <p:cNvGrpSpPr/>
          <p:nvPr/>
        </p:nvGrpSpPr>
        <p:grpSpPr>
          <a:xfrm>
            <a:off x="2467255" y="876390"/>
            <a:ext cx="5792470" cy="3760470"/>
            <a:chOff x="2467255" y="876390"/>
            <a:chExt cx="5792470" cy="3760470"/>
          </a:xfrm>
        </p:grpSpPr>
        <p:sp>
          <p:nvSpPr>
            <p:cNvPr id="16" name="object 16"/>
            <p:cNvSpPr/>
            <p:nvPr/>
          </p:nvSpPr>
          <p:spPr>
            <a:xfrm>
              <a:off x="2472594" y="881729"/>
              <a:ext cx="5781675" cy="3749675"/>
            </a:xfrm>
            <a:custGeom>
              <a:avLst/>
              <a:gdLst/>
              <a:ahLst/>
              <a:cxnLst/>
              <a:rect l="l" t="t" r="r" b="b"/>
              <a:pathLst>
                <a:path w="5781675" h="3749675">
                  <a:moveTo>
                    <a:pt x="0" y="0"/>
                  </a:moveTo>
                  <a:lnTo>
                    <a:pt x="3146869" y="0"/>
                  </a:lnTo>
                  <a:lnTo>
                    <a:pt x="3146869" y="3215449"/>
                  </a:lnTo>
                  <a:lnTo>
                    <a:pt x="0" y="3215449"/>
                  </a:lnTo>
                  <a:lnTo>
                    <a:pt x="0" y="0"/>
                  </a:lnTo>
                  <a:close/>
                </a:path>
                <a:path w="5781675" h="3749675">
                  <a:moveTo>
                    <a:pt x="3157537" y="0"/>
                  </a:moveTo>
                  <a:lnTo>
                    <a:pt x="5781293" y="0"/>
                  </a:lnTo>
                  <a:lnTo>
                    <a:pt x="5781293" y="3215449"/>
                  </a:lnTo>
                  <a:lnTo>
                    <a:pt x="3157537" y="3215449"/>
                  </a:lnTo>
                  <a:lnTo>
                    <a:pt x="3157537" y="0"/>
                  </a:lnTo>
                  <a:close/>
                </a:path>
                <a:path w="5781675" h="3749675">
                  <a:moveTo>
                    <a:pt x="0" y="3226117"/>
                  </a:moveTo>
                  <a:lnTo>
                    <a:pt x="3146869" y="3226117"/>
                  </a:lnTo>
                  <a:lnTo>
                    <a:pt x="3146869" y="3711416"/>
                  </a:lnTo>
                  <a:lnTo>
                    <a:pt x="0" y="3711416"/>
                  </a:lnTo>
                  <a:lnTo>
                    <a:pt x="0" y="3226117"/>
                  </a:lnTo>
                  <a:close/>
                </a:path>
                <a:path w="5781675" h="3749675">
                  <a:moveTo>
                    <a:pt x="3157537" y="3226117"/>
                  </a:moveTo>
                  <a:lnTo>
                    <a:pt x="5781293" y="3226117"/>
                  </a:lnTo>
                  <a:lnTo>
                    <a:pt x="5781293" y="3711416"/>
                  </a:lnTo>
                  <a:lnTo>
                    <a:pt x="3157537" y="3711416"/>
                  </a:lnTo>
                  <a:lnTo>
                    <a:pt x="3157537" y="3226117"/>
                  </a:lnTo>
                  <a:close/>
                </a:path>
                <a:path w="5781675" h="3749675">
                  <a:moveTo>
                    <a:pt x="0" y="3722084"/>
                  </a:moveTo>
                  <a:lnTo>
                    <a:pt x="3146869" y="3722084"/>
                  </a:lnTo>
                  <a:lnTo>
                    <a:pt x="3146869" y="3749516"/>
                  </a:lnTo>
                  <a:lnTo>
                    <a:pt x="0" y="3749516"/>
                  </a:lnTo>
                  <a:lnTo>
                    <a:pt x="0" y="3722084"/>
                  </a:lnTo>
                  <a:close/>
                </a:path>
                <a:path w="5781675" h="3749675">
                  <a:moveTo>
                    <a:pt x="3157537" y="3722084"/>
                  </a:moveTo>
                  <a:lnTo>
                    <a:pt x="5781293" y="3722084"/>
                  </a:lnTo>
                  <a:lnTo>
                    <a:pt x="5781293" y="3749516"/>
                  </a:lnTo>
                  <a:lnTo>
                    <a:pt x="3157537" y="3749516"/>
                  </a:lnTo>
                  <a:lnTo>
                    <a:pt x="3157537" y="3722084"/>
                  </a:lnTo>
                  <a:close/>
                </a:path>
              </a:pathLst>
            </a:custGeom>
            <a:ln w="1067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2730341" y="1554670"/>
              <a:ext cx="290195" cy="2030095"/>
            </a:xfrm>
            <a:custGeom>
              <a:avLst/>
              <a:gdLst/>
              <a:ahLst/>
              <a:cxnLst/>
              <a:rect l="l" t="t" r="r" b="b"/>
              <a:pathLst>
                <a:path w="290194" h="2030095">
                  <a:moveTo>
                    <a:pt x="254793" y="0"/>
                  </a:moveTo>
                  <a:lnTo>
                    <a:pt x="278225" y="37421"/>
                  </a:lnTo>
                  <a:lnTo>
                    <a:pt x="286797" y="79343"/>
                  </a:lnTo>
                  <a:lnTo>
                    <a:pt x="288100" y="152691"/>
                  </a:lnTo>
                  <a:lnTo>
                    <a:pt x="289031" y="224626"/>
                  </a:lnTo>
                  <a:lnTo>
                    <a:pt x="289587" y="295160"/>
                  </a:lnTo>
                  <a:lnTo>
                    <a:pt x="289761" y="364304"/>
                  </a:lnTo>
                  <a:lnTo>
                    <a:pt x="289550" y="432071"/>
                  </a:lnTo>
                  <a:lnTo>
                    <a:pt x="288948" y="498472"/>
                  </a:lnTo>
                  <a:lnTo>
                    <a:pt x="287950" y="563520"/>
                  </a:lnTo>
                  <a:lnTo>
                    <a:pt x="286551" y="627227"/>
                  </a:lnTo>
                  <a:lnTo>
                    <a:pt x="284746" y="689604"/>
                  </a:lnTo>
                  <a:lnTo>
                    <a:pt x="282530" y="750665"/>
                  </a:lnTo>
                  <a:lnTo>
                    <a:pt x="279898" y="810420"/>
                  </a:lnTo>
                  <a:lnTo>
                    <a:pt x="276845" y="868882"/>
                  </a:lnTo>
                  <a:lnTo>
                    <a:pt x="273366" y="926063"/>
                  </a:lnTo>
                  <a:lnTo>
                    <a:pt x="269456" y="981975"/>
                  </a:lnTo>
                  <a:lnTo>
                    <a:pt x="265110" y="1036630"/>
                  </a:lnTo>
                  <a:lnTo>
                    <a:pt x="260322" y="1090040"/>
                  </a:lnTo>
                  <a:lnTo>
                    <a:pt x="255089" y="1142217"/>
                  </a:lnTo>
                  <a:lnTo>
                    <a:pt x="249404" y="1193173"/>
                  </a:lnTo>
                  <a:lnTo>
                    <a:pt x="243263" y="1242920"/>
                  </a:lnTo>
                  <a:lnTo>
                    <a:pt x="236660" y="1291470"/>
                  </a:lnTo>
                  <a:lnTo>
                    <a:pt x="229591" y="1338836"/>
                  </a:lnTo>
                  <a:lnTo>
                    <a:pt x="222051" y="1385029"/>
                  </a:lnTo>
                  <a:lnTo>
                    <a:pt x="214035" y="1430061"/>
                  </a:lnTo>
                  <a:lnTo>
                    <a:pt x="205537" y="1473945"/>
                  </a:lnTo>
                  <a:lnTo>
                    <a:pt x="196553" y="1516691"/>
                  </a:lnTo>
                  <a:lnTo>
                    <a:pt x="187077" y="1558314"/>
                  </a:lnTo>
                  <a:lnTo>
                    <a:pt x="177105" y="1598823"/>
                  </a:lnTo>
                  <a:lnTo>
                    <a:pt x="166631" y="1638232"/>
                  </a:lnTo>
                  <a:lnTo>
                    <a:pt x="155651" y="1676553"/>
                  </a:lnTo>
                  <a:lnTo>
                    <a:pt x="144159" y="1713797"/>
                  </a:lnTo>
                  <a:lnTo>
                    <a:pt x="132151" y="1749977"/>
                  </a:lnTo>
                  <a:lnTo>
                    <a:pt x="106564" y="1819191"/>
                  </a:lnTo>
                  <a:lnTo>
                    <a:pt x="78851" y="1884292"/>
                  </a:lnTo>
                  <a:lnTo>
                    <a:pt x="48971" y="1945377"/>
                  </a:lnTo>
                  <a:lnTo>
                    <a:pt x="16883" y="2002540"/>
                  </a:lnTo>
                  <a:lnTo>
                    <a:pt x="0" y="2029682"/>
                  </a:lnTo>
                </a:path>
              </a:pathLst>
            </a:custGeom>
            <a:ln w="86944">
              <a:solidFill>
                <a:srgbClr val="BF080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3041523" y="1499711"/>
              <a:ext cx="540385" cy="2067560"/>
            </a:xfrm>
            <a:custGeom>
              <a:avLst/>
              <a:gdLst/>
              <a:ahLst/>
              <a:cxnLst/>
              <a:rect l="l" t="t" r="r" b="b"/>
              <a:pathLst>
                <a:path w="540385" h="2067560">
                  <a:moveTo>
                    <a:pt x="0" y="85534"/>
                  </a:moveTo>
                  <a:lnTo>
                    <a:pt x="47119" y="76709"/>
                  </a:lnTo>
                  <a:lnTo>
                    <a:pt x="101123" y="66020"/>
                  </a:lnTo>
                  <a:lnTo>
                    <a:pt x="159190" y="54193"/>
                  </a:lnTo>
                  <a:lnTo>
                    <a:pt x="218497" y="41955"/>
                  </a:lnTo>
                  <a:lnTo>
                    <a:pt x="276220" y="30032"/>
                  </a:lnTo>
                  <a:lnTo>
                    <a:pt x="329536" y="19148"/>
                  </a:lnTo>
                  <a:lnTo>
                    <a:pt x="375623" y="10031"/>
                  </a:lnTo>
                  <a:lnTo>
                    <a:pt x="411657" y="3406"/>
                  </a:lnTo>
                  <a:lnTo>
                    <a:pt x="434816" y="0"/>
                  </a:lnTo>
                  <a:lnTo>
                    <a:pt x="487266" y="2635"/>
                  </a:lnTo>
                  <a:lnTo>
                    <a:pt x="519445" y="19871"/>
                  </a:lnTo>
                  <a:lnTo>
                    <a:pt x="535623" y="51984"/>
                  </a:lnTo>
                  <a:lnTo>
                    <a:pt x="540067" y="99250"/>
                  </a:lnTo>
                  <a:lnTo>
                    <a:pt x="540067" y="109716"/>
                  </a:lnTo>
                  <a:lnTo>
                    <a:pt x="540067" y="125262"/>
                  </a:lnTo>
                  <a:lnTo>
                    <a:pt x="540067" y="1895475"/>
                  </a:lnTo>
                  <a:lnTo>
                    <a:pt x="537037" y="1960480"/>
                  </a:lnTo>
                  <a:lnTo>
                    <a:pt x="528498" y="2008213"/>
                  </a:lnTo>
                  <a:lnTo>
                    <a:pt x="515280" y="2040631"/>
                  </a:lnTo>
                  <a:lnTo>
                    <a:pt x="498212" y="2059693"/>
                  </a:lnTo>
                  <a:lnTo>
                    <a:pt x="478123" y="2067358"/>
                  </a:lnTo>
                  <a:lnTo>
                    <a:pt x="455842" y="2065584"/>
                  </a:lnTo>
                  <a:lnTo>
                    <a:pt x="408019" y="2041552"/>
                  </a:lnTo>
                  <a:lnTo>
                    <a:pt x="361377" y="2003267"/>
                  </a:lnTo>
                  <a:lnTo>
                    <a:pt x="322546" y="1966396"/>
                  </a:lnTo>
                  <a:lnTo>
                    <a:pt x="308133" y="1953387"/>
                  </a:lnTo>
                </a:path>
              </a:pathLst>
            </a:custGeom>
            <a:ln w="86944">
              <a:solidFill>
                <a:srgbClr val="BF5D0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3047618" y="2032349"/>
              <a:ext cx="508000" cy="67310"/>
            </a:xfrm>
            <a:custGeom>
              <a:avLst/>
              <a:gdLst/>
              <a:ahLst/>
              <a:cxnLst/>
              <a:rect l="l" t="t" r="r" b="b"/>
              <a:pathLst>
                <a:path w="508000" h="67310">
                  <a:moveTo>
                    <a:pt x="0" y="67151"/>
                  </a:moveTo>
                  <a:lnTo>
                    <a:pt x="51588" y="60168"/>
                  </a:lnTo>
                  <a:lnTo>
                    <a:pt x="102928" y="52998"/>
                  </a:lnTo>
                  <a:lnTo>
                    <a:pt x="154048" y="45733"/>
                  </a:lnTo>
                  <a:lnTo>
                    <a:pt x="204974" y="38466"/>
                  </a:lnTo>
                  <a:lnTo>
                    <a:pt x="255734" y="31289"/>
                  </a:lnTo>
                  <a:lnTo>
                    <a:pt x="306353" y="24295"/>
                  </a:lnTo>
                  <a:lnTo>
                    <a:pt x="356860" y="17577"/>
                  </a:lnTo>
                  <a:lnTo>
                    <a:pt x="407279" y="11226"/>
                  </a:lnTo>
                  <a:lnTo>
                    <a:pt x="457640" y="5336"/>
                  </a:lnTo>
                  <a:lnTo>
                    <a:pt x="507968" y="0"/>
                  </a:lnTo>
                </a:path>
              </a:pathLst>
            </a:custGeom>
            <a:ln w="86944">
              <a:solidFill>
                <a:srgbClr val="BFB10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3017139" y="2566511"/>
              <a:ext cx="535940" cy="78105"/>
            </a:xfrm>
            <a:custGeom>
              <a:avLst/>
              <a:gdLst/>
              <a:ahLst/>
              <a:cxnLst/>
              <a:rect l="l" t="t" r="r" b="b"/>
              <a:pathLst>
                <a:path w="535939" h="78105">
                  <a:moveTo>
                    <a:pt x="0" y="77819"/>
                  </a:moveTo>
                  <a:lnTo>
                    <a:pt x="44044" y="71128"/>
                  </a:lnTo>
                  <a:lnTo>
                    <a:pt x="90870" y="63679"/>
                  </a:lnTo>
                  <a:lnTo>
                    <a:pt x="139859" y="55697"/>
                  </a:lnTo>
                  <a:lnTo>
                    <a:pt x="190392" y="47411"/>
                  </a:lnTo>
                  <a:lnTo>
                    <a:pt x="241852" y="39048"/>
                  </a:lnTo>
                  <a:lnTo>
                    <a:pt x="293618" y="30835"/>
                  </a:lnTo>
                  <a:lnTo>
                    <a:pt x="345073" y="23001"/>
                  </a:lnTo>
                  <a:lnTo>
                    <a:pt x="395597" y="15773"/>
                  </a:lnTo>
                  <a:lnTo>
                    <a:pt x="444572" y="9378"/>
                  </a:lnTo>
                  <a:lnTo>
                    <a:pt x="491379" y="4045"/>
                  </a:lnTo>
                  <a:lnTo>
                    <a:pt x="535400" y="0"/>
                  </a:lnTo>
                </a:path>
              </a:pathLst>
            </a:custGeom>
            <a:ln w="86944">
              <a:solidFill>
                <a:srgbClr val="79BF08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1" name="object 2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730237" y="1113663"/>
              <a:ext cx="1424730" cy="2602744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844736" y="1632584"/>
              <a:ext cx="90011" cy="169354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088862" y="1310544"/>
              <a:ext cx="112871" cy="172402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175825" y="1798891"/>
              <a:ext cx="109823" cy="175450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160585" y="2345245"/>
              <a:ext cx="126587" cy="167830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642419" y="2409253"/>
              <a:ext cx="146399" cy="137350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5854446" y="2468880"/>
              <a:ext cx="27940" cy="27940"/>
            </a:xfrm>
            <a:custGeom>
              <a:avLst/>
              <a:gdLst/>
              <a:ahLst/>
              <a:cxnLst/>
              <a:rect l="l" t="t" r="r" b="b"/>
              <a:pathLst>
                <a:path w="27939" h="27939">
                  <a:moveTo>
                    <a:pt x="18288" y="27431"/>
                  </a:moveTo>
                  <a:lnTo>
                    <a:pt x="10668" y="27431"/>
                  </a:lnTo>
                  <a:lnTo>
                    <a:pt x="4572" y="24383"/>
                  </a:lnTo>
                  <a:lnTo>
                    <a:pt x="1524" y="21335"/>
                  </a:lnTo>
                  <a:lnTo>
                    <a:pt x="0" y="18287"/>
                  </a:lnTo>
                  <a:lnTo>
                    <a:pt x="0" y="13715"/>
                  </a:lnTo>
                  <a:lnTo>
                    <a:pt x="0" y="10667"/>
                  </a:lnTo>
                  <a:lnTo>
                    <a:pt x="1524" y="7619"/>
                  </a:lnTo>
                  <a:lnTo>
                    <a:pt x="7620" y="1523"/>
                  </a:lnTo>
                  <a:lnTo>
                    <a:pt x="10668" y="0"/>
                  </a:lnTo>
                  <a:lnTo>
                    <a:pt x="18288" y="0"/>
                  </a:lnTo>
                  <a:lnTo>
                    <a:pt x="21336" y="1523"/>
                  </a:lnTo>
                  <a:lnTo>
                    <a:pt x="24384" y="4571"/>
                  </a:lnTo>
                  <a:lnTo>
                    <a:pt x="27432" y="10667"/>
                  </a:lnTo>
                  <a:lnTo>
                    <a:pt x="27432" y="18287"/>
                  </a:lnTo>
                  <a:lnTo>
                    <a:pt x="24384" y="24383"/>
                  </a:lnTo>
                  <a:lnTo>
                    <a:pt x="18288" y="2743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8" name="object 2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947409" y="2416968"/>
              <a:ext cx="144970" cy="129635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6159531" y="2468880"/>
              <a:ext cx="27940" cy="27940"/>
            </a:xfrm>
            <a:custGeom>
              <a:avLst/>
              <a:gdLst/>
              <a:ahLst/>
              <a:cxnLst/>
              <a:rect l="l" t="t" r="r" b="b"/>
              <a:pathLst>
                <a:path w="27939" h="27939">
                  <a:moveTo>
                    <a:pt x="18288" y="27431"/>
                  </a:moveTo>
                  <a:lnTo>
                    <a:pt x="10668" y="27431"/>
                  </a:lnTo>
                  <a:lnTo>
                    <a:pt x="4572" y="24383"/>
                  </a:lnTo>
                  <a:lnTo>
                    <a:pt x="1524" y="21335"/>
                  </a:lnTo>
                  <a:lnTo>
                    <a:pt x="0" y="18287"/>
                  </a:lnTo>
                  <a:lnTo>
                    <a:pt x="0" y="13715"/>
                  </a:lnTo>
                  <a:lnTo>
                    <a:pt x="0" y="10667"/>
                  </a:lnTo>
                  <a:lnTo>
                    <a:pt x="1524" y="7619"/>
                  </a:lnTo>
                  <a:lnTo>
                    <a:pt x="7620" y="1523"/>
                  </a:lnTo>
                  <a:lnTo>
                    <a:pt x="10668" y="0"/>
                  </a:lnTo>
                  <a:lnTo>
                    <a:pt x="18288" y="0"/>
                  </a:lnTo>
                  <a:lnTo>
                    <a:pt x="21336" y="1523"/>
                  </a:lnTo>
                  <a:lnTo>
                    <a:pt x="24384" y="4571"/>
                  </a:lnTo>
                  <a:lnTo>
                    <a:pt x="27432" y="10667"/>
                  </a:lnTo>
                  <a:lnTo>
                    <a:pt x="27432" y="18287"/>
                  </a:lnTo>
                  <a:lnTo>
                    <a:pt x="24384" y="24383"/>
                  </a:lnTo>
                  <a:lnTo>
                    <a:pt x="18288" y="2743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0" name="object 30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250971" y="2409253"/>
              <a:ext cx="148018" cy="137350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6464522" y="2468880"/>
              <a:ext cx="27940" cy="27940"/>
            </a:xfrm>
            <a:custGeom>
              <a:avLst/>
              <a:gdLst/>
              <a:ahLst/>
              <a:cxnLst/>
              <a:rect l="l" t="t" r="r" b="b"/>
              <a:pathLst>
                <a:path w="27939" h="27939">
                  <a:moveTo>
                    <a:pt x="18383" y="27431"/>
                  </a:moveTo>
                  <a:lnTo>
                    <a:pt x="10763" y="27431"/>
                  </a:lnTo>
                  <a:lnTo>
                    <a:pt x="4667" y="24383"/>
                  </a:lnTo>
                  <a:lnTo>
                    <a:pt x="1524" y="21335"/>
                  </a:lnTo>
                  <a:lnTo>
                    <a:pt x="0" y="18287"/>
                  </a:lnTo>
                  <a:lnTo>
                    <a:pt x="0" y="13715"/>
                  </a:lnTo>
                  <a:lnTo>
                    <a:pt x="0" y="10667"/>
                  </a:lnTo>
                  <a:lnTo>
                    <a:pt x="1524" y="7619"/>
                  </a:lnTo>
                  <a:lnTo>
                    <a:pt x="4667" y="4571"/>
                  </a:lnTo>
                  <a:lnTo>
                    <a:pt x="7715" y="1523"/>
                  </a:lnTo>
                  <a:lnTo>
                    <a:pt x="10763" y="0"/>
                  </a:lnTo>
                  <a:lnTo>
                    <a:pt x="18383" y="0"/>
                  </a:lnTo>
                  <a:lnTo>
                    <a:pt x="21431" y="1523"/>
                  </a:lnTo>
                  <a:lnTo>
                    <a:pt x="27527" y="7619"/>
                  </a:lnTo>
                  <a:lnTo>
                    <a:pt x="27527" y="21335"/>
                  </a:lnTo>
                  <a:lnTo>
                    <a:pt x="24479" y="24383"/>
                  </a:lnTo>
                  <a:lnTo>
                    <a:pt x="18383" y="2743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2" name="object 32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563677" y="2410872"/>
              <a:ext cx="131254" cy="134207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6771132" y="2468784"/>
              <a:ext cx="27940" cy="27940"/>
            </a:xfrm>
            <a:custGeom>
              <a:avLst/>
              <a:gdLst/>
              <a:ahLst/>
              <a:cxnLst/>
              <a:rect l="l" t="t" r="r" b="b"/>
              <a:pathLst>
                <a:path w="27940" h="27939">
                  <a:moveTo>
                    <a:pt x="16859" y="27527"/>
                  </a:moveTo>
                  <a:lnTo>
                    <a:pt x="9239" y="27527"/>
                  </a:lnTo>
                  <a:lnTo>
                    <a:pt x="3048" y="24479"/>
                  </a:lnTo>
                  <a:lnTo>
                    <a:pt x="0" y="21431"/>
                  </a:lnTo>
                  <a:lnTo>
                    <a:pt x="0" y="13811"/>
                  </a:lnTo>
                  <a:lnTo>
                    <a:pt x="0" y="7619"/>
                  </a:lnTo>
                  <a:lnTo>
                    <a:pt x="6096" y="1523"/>
                  </a:lnTo>
                  <a:lnTo>
                    <a:pt x="9239" y="0"/>
                  </a:lnTo>
                  <a:lnTo>
                    <a:pt x="16859" y="0"/>
                  </a:lnTo>
                  <a:lnTo>
                    <a:pt x="19907" y="1523"/>
                  </a:lnTo>
                  <a:lnTo>
                    <a:pt x="26003" y="7619"/>
                  </a:lnTo>
                  <a:lnTo>
                    <a:pt x="27527" y="10667"/>
                  </a:lnTo>
                  <a:lnTo>
                    <a:pt x="27527" y="18383"/>
                  </a:lnTo>
                  <a:lnTo>
                    <a:pt x="26003" y="21431"/>
                  </a:lnTo>
                  <a:lnTo>
                    <a:pt x="22955" y="24479"/>
                  </a:lnTo>
                  <a:lnTo>
                    <a:pt x="16859" y="2752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4" name="object 34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861142" y="2409253"/>
              <a:ext cx="151066" cy="137350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723417" y="4283297"/>
              <a:ext cx="230314" cy="117538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973544" y="4310824"/>
              <a:ext cx="208978" cy="90011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202429" y="4280249"/>
              <a:ext cx="152495" cy="120586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5656135" y="4164330"/>
              <a:ext cx="132683" cy="123539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5810154" y="4162805"/>
              <a:ext cx="118967" cy="126587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5659183" y="4400835"/>
              <a:ext cx="117443" cy="119062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5799487" y="4390167"/>
              <a:ext cx="134207" cy="129730"/>
            </a:xfrm>
            <a:prstGeom prst="rect">
              <a:avLst/>
            </a:prstGeom>
          </p:spPr>
        </p:pic>
      </p:grpSp>
      <p:sp>
        <p:nvSpPr>
          <p:cNvPr id="42" name="object 42"/>
          <p:cNvSpPr/>
          <p:nvPr/>
        </p:nvSpPr>
        <p:spPr>
          <a:xfrm>
            <a:off x="577595" y="5180076"/>
            <a:ext cx="1432560" cy="10795"/>
          </a:xfrm>
          <a:custGeom>
            <a:avLst/>
            <a:gdLst/>
            <a:ahLst/>
            <a:cxnLst/>
            <a:rect l="l" t="t" r="r" b="b"/>
            <a:pathLst>
              <a:path w="1432560" h="10795">
                <a:moveTo>
                  <a:pt x="1432559" y="10667"/>
                </a:moveTo>
                <a:lnTo>
                  <a:pt x="0" y="10667"/>
                </a:lnTo>
                <a:lnTo>
                  <a:pt x="0" y="0"/>
                </a:lnTo>
                <a:lnTo>
                  <a:pt x="1432559" y="0"/>
                </a:lnTo>
                <a:lnTo>
                  <a:pt x="1432559" y="1066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43" name="object 43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1040225" y="4919662"/>
            <a:ext cx="501872" cy="120586"/>
          </a:xfrm>
          <a:prstGeom prst="rect">
            <a:avLst/>
          </a:prstGeom>
        </p:spPr>
      </p:pic>
      <p:sp>
        <p:nvSpPr>
          <p:cNvPr id="44" name="object 44"/>
          <p:cNvSpPr/>
          <p:nvPr/>
        </p:nvSpPr>
        <p:spPr>
          <a:xfrm>
            <a:off x="989926" y="5250853"/>
            <a:ext cx="599440" cy="139065"/>
          </a:xfrm>
          <a:custGeom>
            <a:avLst/>
            <a:gdLst/>
            <a:ahLst/>
            <a:cxnLst/>
            <a:rect l="l" t="t" r="r" b="b"/>
            <a:pathLst>
              <a:path w="599440" h="139064">
                <a:moveTo>
                  <a:pt x="50292" y="7620"/>
                </a:moveTo>
                <a:lnTo>
                  <a:pt x="39624" y="7620"/>
                </a:lnTo>
                <a:lnTo>
                  <a:pt x="39624" y="16764"/>
                </a:lnTo>
                <a:lnTo>
                  <a:pt x="39624" y="41236"/>
                </a:lnTo>
                <a:lnTo>
                  <a:pt x="39624" y="48856"/>
                </a:lnTo>
                <a:lnTo>
                  <a:pt x="39624" y="76288"/>
                </a:lnTo>
                <a:lnTo>
                  <a:pt x="21336" y="76288"/>
                </a:lnTo>
                <a:lnTo>
                  <a:pt x="21336" y="48856"/>
                </a:lnTo>
                <a:lnTo>
                  <a:pt x="39624" y="48856"/>
                </a:lnTo>
                <a:lnTo>
                  <a:pt x="39624" y="41236"/>
                </a:lnTo>
                <a:lnTo>
                  <a:pt x="21336" y="41236"/>
                </a:lnTo>
                <a:lnTo>
                  <a:pt x="21336" y="16764"/>
                </a:lnTo>
                <a:lnTo>
                  <a:pt x="39624" y="16764"/>
                </a:lnTo>
                <a:lnTo>
                  <a:pt x="39624" y="7620"/>
                </a:lnTo>
                <a:lnTo>
                  <a:pt x="10668" y="7620"/>
                </a:lnTo>
                <a:lnTo>
                  <a:pt x="10668" y="71716"/>
                </a:lnTo>
                <a:lnTo>
                  <a:pt x="10071" y="89471"/>
                </a:lnTo>
                <a:lnTo>
                  <a:pt x="8191" y="105905"/>
                </a:lnTo>
                <a:lnTo>
                  <a:pt x="4876" y="120891"/>
                </a:lnTo>
                <a:lnTo>
                  <a:pt x="0" y="134302"/>
                </a:lnTo>
                <a:lnTo>
                  <a:pt x="7620" y="138874"/>
                </a:lnTo>
                <a:lnTo>
                  <a:pt x="12763" y="127723"/>
                </a:lnTo>
                <a:lnTo>
                  <a:pt x="16764" y="114858"/>
                </a:lnTo>
                <a:lnTo>
                  <a:pt x="19621" y="100253"/>
                </a:lnTo>
                <a:lnTo>
                  <a:pt x="21336" y="83908"/>
                </a:lnTo>
                <a:lnTo>
                  <a:pt x="39624" y="83908"/>
                </a:lnTo>
                <a:lnTo>
                  <a:pt x="39624" y="126682"/>
                </a:lnTo>
                <a:lnTo>
                  <a:pt x="36576" y="128206"/>
                </a:lnTo>
                <a:lnTo>
                  <a:pt x="24384" y="128206"/>
                </a:lnTo>
                <a:lnTo>
                  <a:pt x="24384" y="137350"/>
                </a:lnTo>
                <a:lnTo>
                  <a:pt x="44196" y="137350"/>
                </a:lnTo>
                <a:lnTo>
                  <a:pt x="50292" y="131254"/>
                </a:lnTo>
                <a:lnTo>
                  <a:pt x="50292" y="83908"/>
                </a:lnTo>
                <a:lnTo>
                  <a:pt x="50292" y="76288"/>
                </a:lnTo>
                <a:lnTo>
                  <a:pt x="50292" y="48856"/>
                </a:lnTo>
                <a:lnTo>
                  <a:pt x="50292" y="41236"/>
                </a:lnTo>
                <a:lnTo>
                  <a:pt x="50292" y="16764"/>
                </a:lnTo>
                <a:lnTo>
                  <a:pt x="50292" y="7620"/>
                </a:lnTo>
                <a:close/>
              </a:path>
              <a:path w="599440" h="139064">
                <a:moveTo>
                  <a:pt x="146405" y="131254"/>
                </a:moveTo>
                <a:lnTo>
                  <a:pt x="136423" y="128968"/>
                </a:lnTo>
                <a:lnTo>
                  <a:pt x="127165" y="126682"/>
                </a:lnTo>
                <a:lnTo>
                  <a:pt x="118757" y="124396"/>
                </a:lnTo>
                <a:lnTo>
                  <a:pt x="111353" y="122110"/>
                </a:lnTo>
                <a:lnTo>
                  <a:pt x="118948" y="116014"/>
                </a:lnTo>
                <a:lnTo>
                  <a:pt x="119900" y="115252"/>
                </a:lnTo>
                <a:lnTo>
                  <a:pt x="127165" y="108394"/>
                </a:lnTo>
                <a:lnTo>
                  <a:pt x="132994" y="101536"/>
                </a:lnTo>
                <a:lnTo>
                  <a:pt x="135356" y="97726"/>
                </a:lnTo>
                <a:lnTo>
                  <a:pt x="137261" y="94678"/>
                </a:lnTo>
                <a:lnTo>
                  <a:pt x="132689" y="90004"/>
                </a:lnTo>
                <a:lnTo>
                  <a:pt x="123545" y="90004"/>
                </a:lnTo>
                <a:lnTo>
                  <a:pt x="123545" y="97726"/>
                </a:lnTo>
                <a:lnTo>
                  <a:pt x="118706" y="103149"/>
                </a:lnTo>
                <a:lnTo>
                  <a:pt x="113449" y="108013"/>
                </a:lnTo>
                <a:lnTo>
                  <a:pt x="107899" y="112293"/>
                </a:lnTo>
                <a:lnTo>
                  <a:pt x="102209" y="116014"/>
                </a:lnTo>
                <a:lnTo>
                  <a:pt x="94716" y="111442"/>
                </a:lnTo>
                <a:lnTo>
                  <a:pt x="88404" y="106870"/>
                </a:lnTo>
                <a:lnTo>
                  <a:pt x="83248" y="102298"/>
                </a:lnTo>
                <a:lnTo>
                  <a:pt x="79248" y="97726"/>
                </a:lnTo>
                <a:lnTo>
                  <a:pt x="123545" y="97726"/>
                </a:lnTo>
                <a:lnTo>
                  <a:pt x="123545" y="90004"/>
                </a:lnTo>
                <a:lnTo>
                  <a:pt x="86868" y="90004"/>
                </a:lnTo>
                <a:lnTo>
                  <a:pt x="89916" y="86956"/>
                </a:lnTo>
                <a:lnTo>
                  <a:pt x="92964" y="82384"/>
                </a:lnTo>
                <a:lnTo>
                  <a:pt x="96012" y="79336"/>
                </a:lnTo>
                <a:lnTo>
                  <a:pt x="135737" y="79336"/>
                </a:lnTo>
                <a:lnTo>
                  <a:pt x="135737" y="71716"/>
                </a:lnTo>
                <a:lnTo>
                  <a:pt x="135737" y="33616"/>
                </a:lnTo>
                <a:lnTo>
                  <a:pt x="123545" y="33616"/>
                </a:lnTo>
                <a:lnTo>
                  <a:pt x="123545" y="41236"/>
                </a:lnTo>
                <a:lnTo>
                  <a:pt x="123545" y="53428"/>
                </a:lnTo>
                <a:lnTo>
                  <a:pt x="123545" y="59524"/>
                </a:lnTo>
                <a:lnTo>
                  <a:pt x="123545" y="71716"/>
                </a:lnTo>
                <a:lnTo>
                  <a:pt x="79248" y="71716"/>
                </a:lnTo>
                <a:lnTo>
                  <a:pt x="79248" y="59524"/>
                </a:lnTo>
                <a:lnTo>
                  <a:pt x="123545" y="59524"/>
                </a:lnTo>
                <a:lnTo>
                  <a:pt x="123545" y="53428"/>
                </a:lnTo>
                <a:lnTo>
                  <a:pt x="79248" y="53428"/>
                </a:lnTo>
                <a:lnTo>
                  <a:pt x="79248" y="41236"/>
                </a:lnTo>
                <a:lnTo>
                  <a:pt x="123545" y="41236"/>
                </a:lnTo>
                <a:lnTo>
                  <a:pt x="123545" y="33616"/>
                </a:lnTo>
                <a:lnTo>
                  <a:pt x="68580" y="33616"/>
                </a:lnTo>
                <a:lnTo>
                  <a:pt x="74676" y="27520"/>
                </a:lnTo>
                <a:lnTo>
                  <a:pt x="76200" y="22860"/>
                </a:lnTo>
                <a:lnTo>
                  <a:pt x="141833" y="22860"/>
                </a:lnTo>
                <a:lnTo>
                  <a:pt x="141833" y="15240"/>
                </a:lnTo>
                <a:lnTo>
                  <a:pt x="82296" y="15240"/>
                </a:lnTo>
                <a:lnTo>
                  <a:pt x="83820" y="10668"/>
                </a:lnTo>
                <a:lnTo>
                  <a:pt x="86868" y="7620"/>
                </a:lnTo>
                <a:lnTo>
                  <a:pt x="86868" y="4572"/>
                </a:lnTo>
                <a:lnTo>
                  <a:pt x="76200" y="3048"/>
                </a:lnTo>
                <a:lnTo>
                  <a:pt x="74676" y="7620"/>
                </a:lnTo>
                <a:lnTo>
                  <a:pt x="70104" y="13716"/>
                </a:lnTo>
                <a:lnTo>
                  <a:pt x="65532" y="21336"/>
                </a:lnTo>
                <a:lnTo>
                  <a:pt x="60960" y="27520"/>
                </a:lnTo>
                <a:lnTo>
                  <a:pt x="56388" y="33616"/>
                </a:lnTo>
                <a:lnTo>
                  <a:pt x="51816" y="38188"/>
                </a:lnTo>
                <a:lnTo>
                  <a:pt x="59436" y="44284"/>
                </a:lnTo>
                <a:lnTo>
                  <a:pt x="68580" y="35140"/>
                </a:lnTo>
                <a:lnTo>
                  <a:pt x="68580" y="79336"/>
                </a:lnTo>
                <a:lnTo>
                  <a:pt x="82296" y="79336"/>
                </a:lnTo>
                <a:lnTo>
                  <a:pt x="75488" y="86956"/>
                </a:lnTo>
                <a:lnTo>
                  <a:pt x="68389" y="94056"/>
                </a:lnTo>
                <a:lnTo>
                  <a:pt x="61074" y="100215"/>
                </a:lnTo>
                <a:lnTo>
                  <a:pt x="53340" y="105346"/>
                </a:lnTo>
                <a:lnTo>
                  <a:pt x="57912" y="111442"/>
                </a:lnTo>
                <a:lnTo>
                  <a:pt x="60960" y="109918"/>
                </a:lnTo>
                <a:lnTo>
                  <a:pt x="65532" y="106870"/>
                </a:lnTo>
                <a:lnTo>
                  <a:pt x="71628" y="102298"/>
                </a:lnTo>
                <a:lnTo>
                  <a:pt x="75603" y="107746"/>
                </a:lnTo>
                <a:lnTo>
                  <a:pt x="80581" y="112776"/>
                </a:lnTo>
                <a:lnTo>
                  <a:pt x="86410" y="117513"/>
                </a:lnTo>
                <a:lnTo>
                  <a:pt x="92964" y="122110"/>
                </a:lnTo>
                <a:lnTo>
                  <a:pt x="85293" y="124612"/>
                </a:lnTo>
                <a:lnTo>
                  <a:pt x="76200" y="127254"/>
                </a:lnTo>
                <a:lnTo>
                  <a:pt x="65963" y="129616"/>
                </a:lnTo>
                <a:lnTo>
                  <a:pt x="54864" y="131254"/>
                </a:lnTo>
                <a:lnTo>
                  <a:pt x="56388" y="138874"/>
                </a:lnTo>
                <a:lnTo>
                  <a:pt x="69532" y="137185"/>
                </a:lnTo>
                <a:lnTo>
                  <a:pt x="81546" y="134493"/>
                </a:lnTo>
                <a:lnTo>
                  <a:pt x="92430" y="130949"/>
                </a:lnTo>
                <a:lnTo>
                  <a:pt x="102209" y="126682"/>
                </a:lnTo>
                <a:lnTo>
                  <a:pt x="111607" y="130949"/>
                </a:lnTo>
                <a:lnTo>
                  <a:pt x="121450" y="134493"/>
                </a:lnTo>
                <a:lnTo>
                  <a:pt x="131559" y="137185"/>
                </a:lnTo>
                <a:lnTo>
                  <a:pt x="141833" y="138874"/>
                </a:lnTo>
                <a:lnTo>
                  <a:pt x="146405" y="131254"/>
                </a:lnTo>
                <a:close/>
              </a:path>
              <a:path w="599440" h="139064">
                <a:moveTo>
                  <a:pt x="251650" y="58000"/>
                </a:moveTo>
                <a:lnTo>
                  <a:pt x="250126" y="50380"/>
                </a:lnTo>
                <a:lnTo>
                  <a:pt x="247078" y="47332"/>
                </a:lnTo>
                <a:lnTo>
                  <a:pt x="240982" y="41236"/>
                </a:lnTo>
                <a:lnTo>
                  <a:pt x="236410" y="38188"/>
                </a:lnTo>
                <a:lnTo>
                  <a:pt x="199732" y="38188"/>
                </a:lnTo>
                <a:lnTo>
                  <a:pt x="201358" y="32092"/>
                </a:lnTo>
                <a:lnTo>
                  <a:pt x="201358" y="9144"/>
                </a:lnTo>
                <a:lnTo>
                  <a:pt x="189064" y="9144"/>
                </a:lnTo>
                <a:lnTo>
                  <a:pt x="189064" y="39712"/>
                </a:lnTo>
                <a:lnTo>
                  <a:pt x="158584" y="39712"/>
                </a:lnTo>
                <a:lnTo>
                  <a:pt x="158584" y="48856"/>
                </a:lnTo>
                <a:lnTo>
                  <a:pt x="187540" y="48856"/>
                </a:lnTo>
                <a:lnTo>
                  <a:pt x="184975" y="62915"/>
                </a:lnTo>
                <a:lnTo>
                  <a:pt x="169316" y="107327"/>
                </a:lnTo>
                <a:lnTo>
                  <a:pt x="155536" y="129730"/>
                </a:lnTo>
                <a:lnTo>
                  <a:pt x="163156" y="135826"/>
                </a:lnTo>
                <a:lnTo>
                  <a:pt x="187540" y="96202"/>
                </a:lnTo>
                <a:lnTo>
                  <a:pt x="199732" y="47332"/>
                </a:lnTo>
                <a:lnTo>
                  <a:pt x="230314" y="47332"/>
                </a:lnTo>
                <a:lnTo>
                  <a:pt x="233362" y="48856"/>
                </a:lnTo>
                <a:lnTo>
                  <a:pt x="236410" y="51904"/>
                </a:lnTo>
                <a:lnTo>
                  <a:pt x="237934" y="54952"/>
                </a:lnTo>
                <a:lnTo>
                  <a:pt x="239395" y="60794"/>
                </a:lnTo>
                <a:lnTo>
                  <a:pt x="239268" y="85826"/>
                </a:lnTo>
                <a:lnTo>
                  <a:pt x="238810" y="92951"/>
                </a:lnTo>
                <a:lnTo>
                  <a:pt x="237934" y="99250"/>
                </a:lnTo>
                <a:lnTo>
                  <a:pt x="236410" y="106870"/>
                </a:lnTo>
                <a:lnTo>
                  <a:pt x="233362" y="112966"/>
                </a:lnTo>
                <a:lnTo>
                  <a:pt x="231838" y="117538"/>
                </a:lnTo>
                <a:lnTo>
                  <a:pt x="228790" y="122110"/>
                </a:lnTo>
                <a:lnTo>
                  <a:pt x="225742" y="123634"/>
                </a:lnTo>
                <a:lnTo>
                  <a:pt x="219646" y="123634"/>
                </a:lnTo>
                <a:lnTo>
                  <a:pt x="216598" y="122110"/>
                </a:lnTo>
                <a:lnTo>
                  <a:pt x="202882" y="117538"/>
                </a:lnTo>
                <a:lnTo>
                  <a:pt x="201358" y="117538"/>
                </a:lnTo>
                <a:lnTo>
                  <a:pt x="196684" y="126682"/>
                </a:lnTo>
                <a:lnTo>
                  <a:pt x="204431" y="130683"/>
                </a:lnTo>
                <a:lnTo>
                  <a:pt x="211442" y="133540"/>
                </a:lnTo>
                <a:lnTo>
                  <a:pt x="217576" y="135255"/>
                </a:lnTo>
                <a:lnTo>
                  <a:pt x="222694" y="135826"/>
                </a:lnTo>
                <a:lnTo>
                  <a:pt x="230124" y="134442"/>
                </a:lnTo>
                <a:lnTo>
                  <a:pt x="250317" y="93103"/>
                </a:lnTo>
                <a:lnTo>
                  <a:pt x="251548" y="70408"/>
                </a:lnTo>
                <a:lnTo>
                  <a:pt x="251650" y="58000"/>
                </a:lnTo>
                <a:close/>
              </a:path>
              <a:path w="599440" h="139064">
                <a:moveTo>
                  <a:pt x="279082" y="24384"/>
                </a:moveTo>
                <a:lnTo>
                  <a:pt x="276034" y="16764"/>
                </a:lnTo>
                <a:lnTo>
                  <a:pt x="271462" y="9144"/>
                </a:lnTo>
                <a:lnTo>
                  <a:pt x="266890" y="3048"/>
                </a:lnTo>
                <a:lnTo>
                  <a:pt x="259270" y="6096"/>
                </a:lnTo>
                <a:lnTo>
                  <a:pt x="263842" y="12192"/>
                </a:lnTo>
                <a:lnTo>
                  <a:pt x="266890" y="19812"/>
                </a:lnTo>
                <a:lnTo>
                  <a:pt x="269938" y="27520"/>
                </a:lnTo>
                <a:lnTo>
                  <a:pt x="279082" y="24384"/>
                </a:lnTo>
                <a:close/>
              </a:path>
              <a:path w="599440" h="139064">
                <a:moveTo>
                  <a:pt x="292798" y="85432"/>
                </a:moveTo>
                <a:lnTo>
                  <a:pt x="274485" y="43332"/>
                </a:lnTo>
                <a:lnTo>
                  <a:pt x="259270" y="24384"/>
                </a:lnTo>
                <a:lnTo>
                  <a:pt x="251650" y="29044"/>
                </a:lnTo>
                <a:lnTo>
                  <a:pt x="260464" y="41122"/>
                </a:lnTo>
                <a:lnTo>
                  <a:pt x="268414" y="54762"/>
                </a:lnTo>
                <a:lnTo>
                  <a:pt x="275221" y="70408"/>
                </a:lnTo>
                <a:lnTo>
                  <a:pt x="280606" y="88480"/>
                </a:lnTo>
                <a:lnTo>
                  <a:pt x="292798" y="85432"/>
                </a:lnTo>
                <a:close/>
              </a:path>
              <a:path w="599440" h="139064">
                <a:moveTo>
                  <a:pt x="300418" y="21336"/>
                </a:moveTo>
                <a:lnTo>
                  <a:pt x="295846" y="12192"/>
                </a:lnTo>
                <a:lnTo>
                  <a:pt x="292798" y="4572"/>
                </a:lnTo>
                <a:lnTo>
                  <a:pt x="288226" y="0"/>
                </a:lnTo>
                <a:lnTo>
                  <a:pt x="280606" y="3048"/>
                </a:lnTo>
                <a:lnTo>
                  <a:pt x="285178" y="9144"/>
                </a:lnTo>
                <a:lnTo>
                  <a:pt x="291274" y="24384"/>
                </a:lnTo>
                <a:lnTo>
                  <a:pt x="300418" y="21336"/>
                </a:lnTo>
                <a:close/>
              </a:path>
              <a:path w="599440" h="139064">
                <a:moveTo>
                  <a:pt x="358419" y="111442"/>
                </a:moveTo>
                <a:lnTo>
                  <a:pt x="356997" y="106273"/>
                </a:lnTo>
                <a:lnTo>
                  <a:pt x="354990" y="99809"/>
                </a:lnTo>
                <a:lnTo>
                  <a:pt x="352425" y="91897"/>
                </a:lnTo>
                <a:lnTo>
                  <a:pt x="349275" y="82397"/>
                </a:lnTo>
                <a:lnTo>
                  <a:pt x="346138" y="72694"/>
                </a:lnTo>
                <a:lnTo>
                  <a:pt x="343560" y="64300"/>
                </a:lnTo>
                <a:lnTo>
                  <a:pt x="341566" y="57315"/>
                </a:lnTo>
                <a:lnTo>
                  <a:pt x="340131" y="51917"/>
                </a:lnTo>
                <a:lnTo>
                  <a:pt x="327939" y="56489"/>
                </a:lnTo>
                <a:lnTo>
                  <a:pt x="330225" y="60769"/>
                </a:lnTo>
                <a:lnTo>
                  <a:pt x="332511" y="66776"/>
                </a:lnTo>
                <a:lnTo>
                  <a:pt x="334797" y="74485"/>
                </a:lnTo>
                <a:lnTo>
                  <a:pt x="337083" y="83921"/>
                </a:lnTo>
                <a:lnTo>
                  <a:pt x="340017" y="92824"/>
                </a:lnTo>
                <a:lnTo>
                  <a:pt x="342226" y="101142"/>
                </a:lnTo>
                <a:lnTo>
                  <a:pt x="344157" y="108864"/>
                </a:lnTo>
                <a:lnTo>
                  <a:pt x="346227" y="116014"/>
                </a:lnTo>
                <a:lnTo>
                  <a:pt x="358419" y="111442"/>
                </a:lnTo>
                <a:close/>
              </a:path>
              <a:path w="599440" h="139064">
                <a:moveTo>
                  <a:pt x="443865" y="29057"/>
                </a:moveTo>
                <a:lnTo>
                  <a:pt x="384327" y="29057"/>
                </a:lnTo>
                <a:lnTo>
                  <a:pt x="384327" y="6096"/>
                </a:lnTo>
                <a:lnTo>
                  <a:pt x="372135" y="6096"/>
                </a:lnTo>
                <a:lnTo>
                  <a:pt x="372135" y="29057"/>
                </a:lnTo>
                <a:lnTo>
                  <a:pt x="312699" y="29057"/>
                </a:lnTo>
                <a:lnTo>
                  <a:pt x="312699" y="38201"/>
                </a:lnTo>
                <a:lnTo>
                  <a:pt x="443865" y="38201"/>
                </a:lnTo>
                <a:lnTo>
                  <a:pt x="443865" y="29057"/>
                </a:lnTo>
                <a:close/>
              </a:path>
              <a:path w="599440" h="139064">
                <a:moveTo>
                  <a:pt x="448437" y="125158"/>
                </a:moveTo>
                <a:lnTo>
                  <a:pt x="399567" y="125158"/>
                </a:lnTo>
                <a:lnTo>
                  <a:pt x="402158" y="118579"/>
                </a:lnTo>
                <a:lnTo>
                  <a:pt x="405333" y="110286"/>
                </a:lnTo>
                <a:lnTo>
                  <a:pt x="409079" y="100253"/>
                </a:lnTo>
                <a:lnTo>
                  <a:pt x="417664" y="76771"/>
                </a:lnTo>
                <a:lnTo>
                  <a:pt x="421386" y="66776"/>
                </a:lnTo>
                <a:lnTo>
                  <a:pt x="424522" y="58483"/>
                </a:lnTo>
                <a:lnTo>
                  <a:pt x="427101" y="51917"/>
                </a:lnTo>
                <a:lnTo>
                  <a:pt x="413385" y="48869"/>
                </a:lnTo>
                <a:lnTo>
                  <a:pt x="411060" y="56489"/>
                </a:lnTo>
                <a:lnTo>
                  <a:pt x="408419" y="65633"/>
                </a:lnTo>
                <a:lnTo>
                  <a:pt x="405206" y="75869"/>
                </a:lnTo>
                <a:lnTo>
                  <a:pt x="401091" y="86969"/>
                </a:lnTo>
                <a:lnTo>
                  <a:pt x="393128" y="108864"/>
                </a:lnTo>
                <a:lnTo>
                  <a:pt x="389953" y="117703"/>
                </a:lnTo>
                <a:lnTo>
                  <a:pt x="387375" y="125158"/>
                </a:lnTo>
                <a:lnTo>
                  <a:pt x="308127" y="125158"/>
                </a:lnTo>
                <a:lnTo>
                  <a:pt x="308127" y="134302"/>
                </a:lnTo>
                <a:lnTo>
                  <a:pt x="448437" y="134302"/>
                </a:lnTo>
                <a:lnTo>
                  <a:pt x="448437" y="125158"/>
                </a:lnTo>
                <a:close/>
              </a:path>
              <a:path w="599440" h="139064">
                <a:moveTo>
                  <a:pt x="599401" y="71716"/>
                </a:moveTo>
                <a:lnTo>
                  <a:pt x="578256" y="32435"/>
                </a:lnTo>
                <a:lnTo>
                  <a:pt x="549109" y="25996"/>
                </a:lnTo>
                <a:lnTo>
                  <a:pt x="536194" y="26593"/>
                </a:lnTo>
                <a:lnTo>
                  <a:pt x="517829" y="28473"/>
                </a:lnTo>
                <a:lnTo>
                  <a:pt x="493737" y="31788"/>
                </a:lnTo>
                <a:lnTo>
                  <a:pt x="463677" y="36664"/>
                </a:lnTo>
                <a:lnTo>
                  <a:pt x="465201" y="47332"/>
                </a:lnTo>
                <a:lnTo>
                  <a:pt x="488264" y="42951"/>
                </a:lnTo>
                <a:lnTo>
                  <a:pt x="500176" y="41122"/>
                </a:lnTo>
                <a:lnTo>
                  <a:pt x="512533" y="39712"/>
                </a:lnTo>
                <a:lnTo>
                  <a:pt x="525132" y="37960"/>
                </a:lnTo>
                <a:lnTo>
                  <a:pt x="535584" y="37045"/>
                </a:lnTo>
                <a:lnTo>
                  <a:pt x="544042" y="36715"/>
                </a:lnTo>
                <a:lnTo>
                  <a:pt x="550633" y="36664"/>
                </a:lnTo>
                <a:lnTo>
                  <a:pt x="558355" y="37236"/>
                </a:lnTo>
                <a:lnTo>
                  <a:pt x="586638" y="64033"/>
                </a:lnTo>
                <a:lnTo>
                  <a:pt x="587209" y="71716"/>
                </a:lnTo>
                <a:lnTo>
                  <a:pt x="586054" y="82334"/>
                </a:lnTo>
                <a:lnTo>
                  <a:pt x="554520" y="110464"/>
                </a:lnTo>
                <a:lnTo>
                  <a:pt x="497205" y="117538"/>
                </a:lnTo>
                <a:lnTo>
                  <a:pt x="498729" y="128206"/>
                </a:lnTo>
                <a:lnTo>
                  <a:pt x="547014" y="124015"/>
                </a:lnTo>
                <a:lnTo>
                  <a:pt x="587197" y="105232"/>
                </a:lnTo>
                <a:lnTo>
                  <a:pt x="598004" y="84594"/>
                </a:lnTo>
                <a:lnTo>
                  <a:pt x="599401" y="717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45" name="object 45"/>
          <p:cNvGrpSpPr/>
          <p:nvPr/>
        </p:nvGrpSpPr>
        <p:grpSpPr>
          <a:xfrm>
            <a:off x="1067657" y="5482780"/>
            <a:ext cx="450215" cy="135890"/>
            <a:chOff x="1067657" y="5482780"/>
            <a:chExt cx="450215" cy="135890"/>
          </a:xfrm>
        </p:grpSpPr>
        <p:pic>
          <p:nvPicPr>
            <p:cNvPr id="46" name="object 46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067657" y="5485924"/>
              <a:ext cx="141922" cy="131159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232439" y="5527071"/>
              <a:ext cx="108299" cy="85439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371219" y="5482780"/>
              <a:ext cx="146494" cy="135826"/>
            </a:xfrm>
            <a:prstGeom prst="rect">
              <a:avLst/>
            </a:prstGeom>
          </p:spPr>
        </p:pic>
      </p:grpSp>
      <p:pic>
        <p:nvPicPr>
          <p:cNvPr id="49" name="object 49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1145476" y="5711761"/>
            <a:ext cx="295941" cy="137350"/>
          </a:xfrm>
          <a:prstGeom prst="rect">
            <a:avLst/>
          </a:prstGeom>
        </p:spPr>
      </p:pic>
      <p:grpSp>
        <p:nvGrpSpPr>
          <p:cNvPr id="50" name="object 50"/>
          <p:cNvGrpSpPr/>
          <p:nvPr/>
        </p:nvGrpSpPr>
        <p:grpSpPr>
          <a:xfrm>
            <a:off x="2008632" y="4875276"/>
            <a:ext cx="8129270" cy="1976755"/>
            <a:chOff x="2008632" y="4875276"/>
            <a:chExt cx="8129270" cy="1976755"/>
          </a:xfrm>
        </p:grpSpPr>
        <p:sp>
          <p:nvSpPr>
            <p:cNvPr id="51" name="object 51"/>
            <p:cNvSpPr/>
            <p:nvPr/>
          </p:nvSpPr>
          <p:spPr>
            <a:xfrm>
              <a:off x="2008632" y="4875276"/>
              <a:ext cx="3350260" cy="1976755"/>
            </a:xfrm>
            <a:custGeom>
              <a:avLst/>
              <a:gdLst/>
              <a:ahLst/>
              <a:cxnLst/>
              <a:rect l="l" t="t" r="r" b="b"/>
              <a:pathLst>
                <a:path w="3350260" h="1976754">
                  <a:moveTo>
                    <a:pt x="1363980" y="120789"/>
                  </a:moveTo>
                  <a:lnTo>
                    <a:pt x="1359408" y="111544"/>
                  </a:lnTo>
                  <a:lnTo>
                    <a:pt x="1357884" y="110020"/>
                  </a:lnTo>
                  <a:lnTo>
                    <a:pt x="1356360" y="106972"/>
                  </a:lnTo>
                  <a:lnTo>
                    <a:pt x="1353210" y="103924"/>
                  </a:lnTo>
                  <a:lnTo>
                    <a:pt x="1350162" y="102400"/>
                  </a:lnTo>
                  <a:lnTo>
                    <a:pt x="1345590" y="100876"/>
                  </a:lnTo>
                  <a:lnTo>
                    <a:pt x="1341018" y="97828"/>
                  </a:lnTo>
                  <a:lnTo>
                    <a:pt x="1333398" y="96304"/>
                  </a:lnTo>
                  <a:lnTo>
                    <a:pt x="1327302" y="94780"/>
                  </a:lnTo>
                  <a:lnTo>
                    <a:pt x="1319682" y="93256"/>
                  </a:lnTo>
                  <a:lnTo>
                    <a:pt x="1315110" y="91732"/>
                  </a:lnTo>
                  <a:lnTo>
                    <a:pt x="1309014" y="91732"/>
                  </a:lnTo>
                  <a:lnTo>
                    <a:pt x="1304442" y="88684"/>
                  </a:lnTo>
                  <a:lnTo>
                    <a:pt x="1302918" y="87160"/>
                  </a:lnTo>
                  <a:lnTo>
                    <a:pt x="1299870" y="85636"/>
                  </a:lnTo>
                  <a:lnTo>
                    <a:pt x="1298346" y="82588"/>
                  </a:lnTo>
                  <a:lnTo>
                    <a:pt x="1298346" y="74968"/>
                  </a:lnTo>
                  <a:lnTo>
                    <a:pt x="1301394" y="71920"/>
                  </a:lnTo>
                  <a:lnTo>
                    <a:pt x="1305966" y="68872"/>
                  </a:lnTo>
                  <a:lnTo>
                    <a:pt x="1309014" y="67348"/>
                  </a:lnTo>
                  <a:lnTo>
                    <a:pt x="1315110" y="65824"/>
                  </a:lnTo>
                  <a:lnTo>
                    <a:pt x="1321206" y="65824"/>
                  </a:lnTo>
                  <a:lnTo>
                    <a:pt x="1331188" y="66662"/>
                  </a:lnTo>
                  <a:lnTo>
                    <a:pt x="1340459" y="69062"/>
                  </a:lnTo>
                  <a:lnTo>
                    <a:pt x="1348892" y="72898"/>
                  </a:lnTo>
                  <a:lnTo>
                    <a:pt x="1356360" y="78016"/>
                  </a:lnTo>
                  <a:lnTo>
                    <a:pt x="1359408" y="78016"/>
                  </a:lnTo>
                  <a:lnTo>
                    <a:pt x="1359408" y="55156"/>
                  </a:lnTo>
                  <a:lnTo>
                    <a:pt x="1350149" y="52031"/>
                  </a:lnTo>
                  <a:lnTo>
                    <a:pt x="1340650" y="49631"/>
                  </a:lnTo>
                  <a:lnTo>
                    <a:pt x="1330591" y="48082"/>
                  </a:lnTo>
                  <a:lnTo>
                    <a:pt x="1319682" y="47536"/>
                  </a:lnTo>
                  <a:lnTo>
                    <a:pt x="1309941" y="48133"/>
                  </a:lnTo>
                  <a:lnTo>
                    <a:pt x="1277200" y="68681"/>
                  </a:lnTo>
                  <a:lnTo>
                    <a:pt x="1273962" y="82588"/>
                  </a:lnTo>
                  <a:lnTo>
                    <a:pt x="1273962" y="90208"/>
                  </a:lnTo>
                  <a:lnTo>
                    <a:pt x="1302918" y="114693"/>
                  </a:lnTo>
                  <a:lnTo>
                    <a:pt x="1313586" y="117741"/>
                  </a:lnTo>
                  <a:lnTo>
                    <a:pt x="1319682" y="119265"/>
                  </a:lnTo>
                  <a:lnTo>
                    <a:pt x="1324254" y="119265"/>
                  </a:lnTo>
                  <a:lnTo>
                    <a:pt x="1330350" y="120789"/>
                  </a:lnTo>
                  <a:lnTo>
                    <a:pt x="1333398" y="122313"/>
                  </a:lnTo>
                  <a:lnTo>
                    <a:pt x="1337970" y="126885"/>
                  </a:lnTo>
                  <a:lnTo>
                    <a:pt x="1337970" y="137553"/>
                  </a:lnTo>
                  <a:lnTo>
                    <a:pt x="1336446" y="140601"/>
                  </a:lnTo>
                  <a:lnTo>
                    <a:pt x="1331874" y="143649"/>
                  </a:lnTo>
                  <a:lnTo>
                    <a:pt x="1322730" y="146697"/>
                  </a:lnTo>
                  <a:lnTo>
                    <a:pt x="1309014" y="146697"/>
                  </a:lnTo>
                  <a:lnTo>
                    <a:pt x="1301394" y="145173"/>
                  </a:lnTo>
                  <a:lnTo>
                    <a:pt x="1295298" y="142125"/>
                  </a:lnTo>
                  <a:lnTo>
                    <a:pt x="1287678" y="140601"/>
                  </a:lnTo>
                  <a:lnTo>
                    <a:pt x="1275486" y="131457"/>
                  </a:lnTo>
                  <a:lnTo>
                    <a:pt x="1272438" y="131457"/>
                  </a:lnTo>
                  <a:lnTo>
                    <a:pt x="1272438" y="155841"/>
                  </a:lnTo>
                  <a:lnTo>
                    <a:pt x="1282966" y="159842"/>
                  </a:lnTo>
                  <a:lnTo>
                    <a:pt x="1293774" y="162699"/>
                  </a:lnTo>
                  <a:lnTo>
                    <a:pt x="1304582" y="164414"/>
                  </a:lnTo>
                  <a:lnTo>
                    <a:pt x="1315110" y="164985"/>
                  </a:lnTo>
                  <a:lnTo>
                    <a:pt x="1325727" y="164172"/>
                  </a:lnTo>
                  <a:lnTo>
                    <a:pt x="1360538" y="143078"/>
                  </a:lnTo>
                  <a:lnTo>
                    <a:pt x="1363980" y="128409"/>
                  </a:lnTo>
                  <a:lnTo>
                    <a:pt x="1363980" y="120789"/>
                  </a:lnTo>
                  <a:close/>
                </a:path>
                <a:path w="3350260" h="1976754">
                  <a:moveTo>
                    <a:pt x="1458556" y="114681"/>
                  </a:moveTo>
                  <a:lnTo>
                    <a:pt x="1435976" y="76022"/>
                  </a:lnTo>
                  <a:lnTo>
                    <a:pt x="1435608" y="75971"/>
                  </a:lnTo>
                  <a:lnTo>
                    <a:pt x="1435608" y="110020"/>
                  </a:lnTo>
                  <a:lnTo>
                    <a:pt x="1397508" y="110020"/>
                  </a:lnTo>
                  <a:lnTo>
                    <a:pt x="1398879" y="100012"/>
                  </a:lnTo>
                  <a:lnTo>
                    <a:pt x="1402842" y="92875"/>
                  </a:lnTo>
                  <a:lnTo>
                    <a:pt x="1409077" y="88582"/>
                  </a:lnTo>
                  <a:lnTo>
                    <a:pt x="1417320" y="87160"/>
                  </a:lnTo>
                  <a:lnTo>
                    <a:pt x="1425321" y="88582"/>
                  </a:lnTo>
                  <a:lnTo>
                    <a:pt x="1431036" y="92875"/>
                  </a:lnTo>
                  <a:lnTo>
                    <a:pt x="1434465" y="100012"/>
                  </a:lnTo>
                  <a:lnTo>
                    <a:pt x="1435608" y="110020"/>
                  </a:lnTo>
                  <a:lnTo>
                    <a:pt x="1435608" y="75971"/>
                  </a:lnTo>
                  <a:lnTo>
                    <a:pt x="1418844" y="73444"/>
                  </a:lnTo>
                  <a:lnTo>
                    <a:pt x="1409128" y="74282"/>
                  </a:lnTo>
                  <a:lnTo>
                    <a:pt x="1400556" y="76682"/>
                  </a:lnTo>
                  <a:lnTo>
                    <a:pt x="1375257" y="109245"/>
                  </a:lnTo>
                  <a:lnTo>
                    <a:pt x="1374648" y="119253"/>
                  </a:lnTo>
                  <a:lnTo>
                    <a:pt x="1375257" y="129857"/>
                  </a:lnTo>
                  <a:lnTo>
                    <a:pt x="1402842" y="161734"/>
                  </a:lnTo>
                  <a:lnTo>
                    <a:pt x="1423416" y="164973"/>
                  </a:lnTo>
                  <a:lnTo>
                    <a:pt x="1431429" y="164426"/>
                  </a:lnTo>
                  <a:lnTo>
                    <a:pt x="1439608" y="162877"/>
                  </a:lnTo>
                  <a:lnTo>
                    <a:pt x="1448054" y="160477"/>
                  </a:lnTo>
                  <a:lnTo>
                    <a:pt x="1456944" y="157353"/>
                  </a:lnTo>
                  <a:lnTo>
                    <a:pt x="1456944" y="148209"/>
                  </a:lnTo>
                  <a:lnTo>
                    <a:pt x="1456944" y="137541"/>
                  </a:lnTo>
                  <a:lnTo>
                    <a:pt x="1455420" y="137541"/>
                  </a:lnTo>
                  <a:lnTo>
                    <a:pt x="1448536" y="142430"/>
                  </a:lnTo>
                  <a:lnTo>
                    <a:pt x="1441513" y="145732"/>
                  </a:lnTo>
                  <a:lnTo>
                    <a:pt x="1434198" y="147624"/>
                  </a:lnTo>
                  <a:lnTo>
                    <a:pt x="1426464" y="148209"/>
                  </a:lnTo>
                  <a:lnTo>
                    <a:pt x="1414221" y="146735"/>
                  </a:lnTo>
                  <a:lnTo>
                    <a:pt x="1405128" y="142113"/>
                  </a:lnTo>
                  <a:lnTo>
                    <a:pt x="1399451" y="134073"/>
                  </a:lnTo>
                  <a:lnTo>
                    <a:pt x="1397508" y="122301"/>
                  </a:lnTo>
                  <a:lnTo>
                    <a:pt x="1458556" y="122301"/>
                  </a:lnTo>
                  <a:lnTo>
                    <a:pt x="1458556" y="114681"/>
                  </a:lnTo>
                  <a:close/>
                </a:path>
                <a:path w="3350260" h="1976754">
                  <a:moveTo>
                    <a:pt x="1556092" y="105448"/>
                  </a:moveTo>
                  <a:lnTo>
                    <a:pt x="1554378" y="91452"/>
                  </a:lnTo>
                  <a:lnTo>
                    <a:pt x="1549234" y="81445"/>
                  </a:lnTo>
                  <a:lnTo>
                    <a:pt x="1540662" y="75450"/>
                  </a:lnTo>
                  <a:lnTo>
                    <a:pt x="1528660" y="73444"/>
                  </a:lnTo>
                  <a:lnTo>
                    <a:pt x="1524088" y="73444"/>
                  </a:lnTo>
                  <a:lnTo>
                    <a:pt x="1510372" y="78016"/>
                  </a:lnTo>
                  <a:lnTo>
                    <a:pt x="1505800" y="82588"/>
                  </a:lnTo>
                  <a:lnTo>
                    <a:pt x="1498180" y="88684"/>
                  </a:lnTo>
                  <a:lnTo>
                    <a:pt x="1498180" y="76492"/>
                  </a:lnTo>
                  <a:lnTo>
                    <a:pt x="1475320" y="76492"/>
                  </a:lnTo>
                  <a:lnTo>
                    <a:pt x="1475320" y="161937"/>
                  </a:lnTo>
                  <a:lnTo>
                    <a:pt x="1498180" y="161937"/>
                  </a:lnTo>
                  <a:lnTo>
                    <a:pt x="1498180" y="99352"/>
                  </a:lnTo>
                  <a:lnTo>
                    <a:pt x="1505800" y="94780"/>
                  </a:lnTo>
                  <a:lnTo>
                    <a:pt x="1511896" y="91732"/>
                  </a:lnTo>
                  <a:lnTo>
                    <a:pt x="1522564" y="91732"/>
                  </a:lnTo>
                  <a:lnTo>
                    <a:pt x="1527136" y="93256"/>
                  </a:lnTo>
                  <a:lnTo>
                    <a:pt x="1528660" y="96304"/>
                  </a:lnTo>
                  <a:lnTo>
                    <a:pt x="1531708" y="99352"/>
                  </a:lnTo>
                  <a:lnTo>
                    <a:pt x="1533232" y="106972"/>
                  </a:lnTo>
                  <a:lnTo>
                    <a:pt x="1533232" y="161937"/>
                  </a:lnTo>
                  <a:lnTo>
                    <a:pt x="1556092" y="161937"/>
                  </a:lnTo>
                  <a:lnTo>
                    <a:pt x="1556092" y="105448"/>
                  </a:lnTo>
                  <a:close/>
                </a:path>
                <a:path w="3350260" h="1976754">
                  <a:moveTo>
                    <a:pt x="1629346" y="76492"/>
                  </a:moveTo>
                  <a:lnTo>
                    <a:pt x="1603438" y="76492"/>
                  </a:lnTo>
                  <a:lnTo>
                    <a:pt x="1603438" y="52108"/>
                  </a:lnTo>
                  <a:lnTo>
                    <a:pt x="1580578" y="52108"/>
                  </a:lnTo>
                  <a:lnTo>
                    <a:pt x="1580578" y="76492"/>
                  </a:lnTo>
                  <a:lnTo>
                    <a:pt x="1569910" y="76492"/>
                  </a:lnTo>
                  <a:lnTo>
                    <a:pt x="1569910" y="91732"/>
                  </a:lnTo>
                  <a:lnTo>
                    <a:pt x="1580578" y="91732"/>
                  </a:lnTo>
                  <a:lnTo>
                    <a:pt x="1580578" y="145173"/>
                  </a:lnTo>
                  <a:lnTo>
                    <a:pt x="1583626" y="152793"/>
                  </a:lnTo>
                  <a:lnTo>
                    <a:pt x="1592770" y="161937"/>
                  </a:lnTo>
                  <a:lnTo>
                    <a:pt x="1600390" y="163461"/>
                  </a:lnTo>
                  <a:lnTo>
                    <a:pt x="1623250" y="163461"/>
                  </a:lnTo>
                  <a:lnTo>
                    <a:pt x="1629346" y="161937"/>
                  </a:lnTo>
                  <a:lnTo>
                    <a:pt x="1629346" y="146697"/>
                  </a:lnTo>
                  <a:lnTo>
                    <a:pt x="1626298" y="148221"/>
                  </a:lnTo>
                  <a:lnTo>
                    <a:pt x="1614106" y="148221"/>
                  </a:lnTo>
                  <a:lnTo>
                    <a:pt x="1609534" y="146697"/>
                  </a:lnTo>
                  <a:lnTo>
                    <a:pt x="1606486" y="145173"/>
                  </a:lnTo>
                  <a:lnTo>
                    <a:pt x="1604962" y="142125"/>
                  </a:lnTo>
                  <a:lnTo>
                    <a:pt x="1603438" y="136029"/>
                  </a:lnTo>
                  <a:lnTo>
                    <a:pt x="1603438" y="91732"/>
                  </a:lnTo>
                  <a:lnTo>
                    <a:pt x="1629346" y="91732"/>
                  </a:lnTo>
                  <a:lnTo>
                    <a:pt x="1629346" y="76492"/>
                  </a:lnTo>
                  <a:close/>
                </a:path>
                <a:path w="3350260" h="1976754">
                  <a:moveTo>
                    <a:pt x="1720875" y="114681"/>
                  </a:moveTo>
                  <a:lnTo>
                    <a:pt x="1699653" y="76022"/>
                  </a:lnTo>
                  <a:lnTo>
                    <a:pt x="1698015" y="75780"/>
                  </a:lnTo>
                  <a:lnTo>
                    <a:pt x="1698015" y="110020"/>
                  </a:lnTo>
                  <a:lnTo>
                    <a:pt x="1659813" y="110020"/>
                  </a:lnTo>
                  <a:lnTo>
                    <a:pt x="1661858" y="100012"/>
                  </a:lnTo>
                  <a:lnTo>
                    <a:pt x="1665770" y="92875"/>
                  </a:lnTo>
                  <a:lnTo>
                    <a:pt x="1671688" y="88582"/>
                  </a:lnTo>
                  <a:lnTo>
                    <a:pt x="1679727" y="87160"/>
                  </a:lnTo>
                  <a:lnTo>
                    <a:pt x="1687728" y="88582"/>
                  </a:lnTo>
                  <a:lnTo>
                    <a:pt x="1693443" y="92875"/>
                  </a:lnTo>
                  <a:lnTo>
                    <a:pt x="1696872" y="100012"/>
                  </a:lnTo>
                  <a:lnTo>
                    <a:pt x="1698015" y="110020"/>
                  </a:lnTo>
                  <a:lnTo>
                    <a:pt x="1698015" y="75780"/>
                  </a:lnTo>
                  <a:lnTo>
                    <a:pt x="1682775" y="73444"/>
                  </a:lnTo>
                  <a:lnTo>
                    <a:pt x="1672805" y="74282"/>
                  </a:lnTo>
                  <a:lnTo>
                    <a:pt x="1663674" y="76682"/>
                  </a:lnTo>
                  <a:lnTo>
                    <a:pt x="1637792" y="109245"/>
                  </a:lnTo>
                  <a:lnTo>
                    <a:pt x="1636953" y="119253"/>
                  </a:lnTo>
                  <a:lnTo>
                    <a:pt x="1637792" y="129857"/>
                  </a:lnTo>
                  <a:lnTo>
                    <a:pt x="1665389" y="161734"/>
                  </a:lnTo>
                  <a:lnTo>
                    <a:pt x="1687347" y="164973"/>
                  </a:lnTo>
                  <a:lnTo>
                    <a:pt x="1694700" y="164426"/>
                  </a:lnTo>
                  <a:lnTo>
                    <a:pt x="1702777" y="162877"/>
                  </a:lnTo>
                  <a:lnTo>
                    <a:pt x="1711134" y="160477"/>
                  </a:lnTo>
                  <a:lnTo>
                    <a:pt x="1719351" y="157353"/>
                  </a:lnTo>
                  <a:lnTo>
                    <a:pt x="1719351" y="148209"/>
                  </a:lnTo>
                  <a:lnTo>
                    <a:pt x="1719351" y="137541"/>
                  </a:lnTo>
                  <a:lnTo>
                    <a:pt x="1711617" y="142430"/>
                  </a:lnTo>
                  <a:lnTo>
                    <a:pt x="1704301" y="145732"/>
                  </a:lnTo>
                  <a:lnTo>
                    <a:pt x="1697278" y="147624"/>
                  </a:lnTo>
                  <a:lnTo>
                    <a:pt x="1690395" y="148209"/>
                  </a:lnTo>
                  <a:lnTo>
                    <a:pt x="1677479" y="146735"/>
                  </a:lnTo>
                  <a:lnTo>
                    <a:pt x="1668246" y="142113"/>
                  </a:lnTo>
                  <a:lnTo>
                    <a:pt x="1662455" y="134073"/>
                  </a:lnTo>
                  <a:lnTo>
                    <a:pt x="1659813" y="122301"/>
                  </a:lnTo>
                  <a:lnTo>
                    <a:pt x="1720875" y="122301"/>
                  </a:lnTo>
                  <a:lnTo>
                    <a:pt x="1720875" y="114681"/>
                  </a:lnTo>
                  <a:close/>
                </a:path>
                <a:path w="3350260" h="1976754">
                  <a:moveTo>
                    <a:pt x="1818500" y="105448"/>
                  </a:moveTo>
                  <a:lnTo>
                    <a:pt x="1816785" y="91452"/>
                  </a:lnTo>
                  <a:lnTo>
                    <a:pt x="1811642" y="81445"/>
                  </a:lnTo>
                  <a:lnTo>
                    <a:pt x="1803069" y="75450"/>
                  </a:lnTo>
                  <a:lnTo>
                    <a:pt x="1791068" y="73444"/>
                  </a:lnTo>
                  <a:lnTo>
                    <a:pt x="1786496" y="73444"/>
                  </a:lnTo>
                  <a:lnTo>
                    <a:pt x="1781924" y="74968"/>
                  </a:lnTo>
                  <a:lnTo>
                    <a:pt x="1778876" y="76492"/>
                  </a:lnTo>
                  <a:lnTo>
                    <a:pt x="1774304" y="78016"/>
                  </a:lnTo>
                  <a:lnTo>
                    <a:pt x="1768119" y="82588"/>
                  </a:lnTo>
                  <a:lnTo>
                    <a:pt x="1760499" y="88684"/>
                  </a:lnTo>
                  <a:lnTo>
                    <a:pt x="1760499" y="76492"/>
                  </a:lnTo>
                  <a:lnTo>
                    <a:pt x="1737639" y="76492"/>
                  </a:lnTo>
                  <a:lnTo>
                    <a:pt x="1737639" y="161937"/>
                  </a:lnTo>
                  <a:lnTo>
                    <a:pt x="1760499" y="161937"/>
                  </a:lnTo>
                  <a:lnTo>
                    <a:pt x="1760499" y="99352"/>
                  </a:lnTo>
                  <a:lnTo>
                    <a:pt x="1768119" y="94780"/>
                  </a:lnTo>
                  <a:lnTo>
                    <a:pt x="1774304" y="91732"/>
                  </a:lnTo>
                  <a:lnTo>
                    <a:pt x="1784972" y="91732"/>
                  </a:lnTo>
                  <a:lnTo>
                    <a:pt x="1789544" y="93256"/>
                  </a:lnTo>
                  <a:lnTo>
                    <a:pt x="1792592" y="96304"/>
                  </a:lnTo>
                  <a:lnTo>
                    <a:pt x="1794116" y="99352"/>
                  </a:lnTo>
                  <a:lnTo>
                    <a:pt x="1795640" y="106972"/>
                  </a:lnTo>
                  <a:lnTo>
                    <a:pt x="1795640" y="161937"/>
                  </a:lnTo>
                  <a:lnTo>
                    <a:pt x="1818500" y="161937"/>
                  </a:lnTo>
                  <a:lnTo>
                    <a:pt x="1818500" y="105448"/>
                  </a:lnTo>
                  <a:close/>
                </a:path>
                <a:path w="3350260" h="1976754">
                  <a:moveTo>
                    <a:pt x="1910041" y="79540"/>
                  </a:moveTo>
                  <a:lnTo>
                    <a:pt x="1903183" y="77304"/>
                  </a:lnTo>
                  <a:lnTo>
                    <a:pt x="1896325" y="75349"/>
                  </a:lnTo>
                  <a:lnTo>
                    <a:pt x="1889467" y="73964"/>
                  </a:lnTo>
                  <a:lnTo>
                    <a:pt x="1882609" y="73444"/>
                  </a:lnTo>
                  <a:lnTo>
                    <a:pt x="1872602" y="74282"/>
                  </a:lnTo>
                  <a:lnTo>
                    <a:pt x="1838706" y="100126"/>
                  </a:lnTo>
                  <a:lnTo>
                    <a:pt x="1835277" y="119253"/>
                  </a:lnTo>
                  <a:lnTo>
                    <a:pt x="1836102" y="129857"/>
                  </a:lnTo>
                  <a:lnTo>
                    <a:pt x="1863471" y="161734"/>
                  </a:lnTo>
                  <a:lnTo>
                    <a:pt x="1884133" y="164973"/>
                  </a:lnTo>
                  <a:lnTo>
                    <a:pt x="1889899" y="164426"/>
                  </a:lnTo>
                  <a:lnTo>
                    <a:pt x="1895944" y="162877"/>
                  </a:lnTo>
                  <a:lnTo>
                    <a:pt x="1902561" y="160477"/>
                  </a:lnTo>
                  <a:lnTo>
                    <a:pt x="1910041" y="157353"/>
                  </a:lnTo>
                  <a:lnTo>
                    <a:pt x="1910041" y="137541"/>
                  </a:lnTo>
                  <a:lnTo>
                    <a:pt x="1908517" y="137541"/>
                  </a:lnTo>
                  <a:lnTo>
                    <a:pt x="1902561" y="142430"/>
                  </a:lnTo>
                  <a:lnTo>
                    <a:pt x="1896325" y="145732"/>
                  </a:lnTo>
                  <a:lnTo>
                    <a:pt x="1890090" y="147624"/>
                  </a:lnTo>
                  <a:lnTo>
                    <a:pt x="1884133" y="148209"/>
                  </a:lnTo>
                  <a:lnTo>
                    <a:pt x="1876513" y="148209"/>
                  </a:lnTo>
                  <a:lnTo>
                    <a:pt x="1870329" y="145161"/>
                  </a:lnTo>
                  <a:lnTo>
                    <a:pt x="1861185" y="136017"/>
                  </a:lnTo>
                  <a:lnTo>
                    <a:pt x="1859661" y="128397"/>
                  </a:lnTo>
                  <a:lnTo>
                    <a:pt x="1859661" y="110020"/>
                  </a:lnTo>
                  <a:lnTo>
                    <a:pt x="1861185" y="102400"/>
                  </a:lnTo>
                  <a:lnTo>
                    <a:pt x="1865757" y="97828"/>
                  </a:lnTo>
                  <a:lnTo>
                    <a:pt x="1870329" y="91732"/>
                  </a:lnTo>
                  <a:lnTo>
                    <a:pt x="1876513" y="90208"/>
                  </a:lnTo>
                  <a:lnTo>
                    <a:pt x="1884133" y="90208"/>
                  </a:lnTo>
                  <a:lnTo>
                    <a:pt x="1889874" y="90805"/>
                  </a:lnTo>
                  <a:lnTo>
                    <a:pt x="1895754" y="92684"/>
                  </a:lnTo>
                  <a:lnTo>
                    <a:pt x="1901926" y="95999"/>
                  </a:lnTo>
                  <a:lnTo>
                    <a:pt x="1908517" y="100876"/>
                  </a:lnTo>
                  <a:lnTo>
                    <a:pt x="1910041" y="100876"/>
                  </a:lnTo>
                  <a:lnTo>
                    <a:pt x="1910041" y="79540"/>
                  </a:lnTo>
                  <a:close/>
                </a:path>
                <a:path w="3350260" h="1976754">
                  <a:moveTo>
                    <a:pt x="2003094" y="114681"/>
                  </a:moveTo>
                  <a:lnTo>
                    <a:pt x="2002497" y="110020"/>
                  </a:lnTo>
                  <a:lnTo>
                    <a:pt x="2000796" y="96634"/>
                  </a:lnTo>
                  <a:lnTo>
                    <a:pt x="1995614" y="87160"/>
                  </a:lnTo>
                  <a:lnTo>
                    <a:pt x="1993760" y="83743"/>
                  </a:lnTo>
                  <a:lnTo>
                    <a:pt x="1981847" y="76022"/>
                  </a:lnTo>
                  <a:lnTo>
                    <a:pt x="1980234" y="75780"/>
                  </a:lnTo>
                  <a:lnTo>
                    <a:pt x="1980234" y="110020"/>
                  </a:lnTo>
                  <a:lnTo>
                    <a:pt x="1942045" y="110020"/>
                  </a:lnTo>
                  <a:lnTo>
                    <a:pt x="1943430" y="100012"/>
                  </a:lnTo>
                  <a:lnTo>
                    <a:pt x="1947379" y="92875"/>
                  </a:lnTo>
                  <a:lnTo>
                    <a:pt x="1953615" y="88582"/>
                  </a:lnTo>
                  <a:lnTo>
                    <a:pt x="1961857" y="87160"/>
                  </a:lnTo>
                  <a:lnTo>
                    <a:pt x="1969871" y="88582"/>
                  </a:lnTo>
                  <a:lnTo>
                    <a:pt x="1975624" y="92875"/>
                  </a:lnTo>
                  <a:lnTo>
                    <a:pt x="1979079" y="100012"/>
                  </a:lnTo>
                  <a:lnTo>
                    <a:pt x="1980234" y="110020"/>
                  </a:lnTo>
                  <a:lnTo>
                    <a:pt x="1980234" y="75780"/>
                  </a:lnTo>
                  <a:lnTo>
                    <a:pt x="1964905" y="73444"/>
                  </a:lnTo>
                  <a:lnTo>
                    <a:pt x="1954314" y="74282"/>
                  </a:lnTo>
                  <a:lnTo>
                    <a:pt x="1945284" y="76682"/>
                  </a:lnTo>
                  <a:lnTo>
                    <a:pt x="1919808" y="109245"/>
                  </a:lnTo>
                  <a:lnTo>
                    <a:pt x="1919185" y="119253"/>
                  </a:lnTo>
                  <a:lnTo>
                    <a:pt x="1920024" y="129857"/>
                  </a:lnTo>
                  <a:lnTo>
                    <a:pt x="1947379" y="161734"/>
                  </a:lnTo>
                  <a:lnTo>
                    <a:pt x="1967953" y="164973"/>
                  </a:lnTo>
                  <a:lnTo>
                    <a:pt x="1976031" y="164426"/>
                  </a:lnTo>
                  <a:lnTo>
                    <a:pt x="1984235" y="162877"/>
                  </a:lnTo>
                  <a:lnTo>
                    <a:pt x="1992693" y="160477"/>
                  </a:lnTo>
                  <a:lnTo>
                    <a:pt x="2001570" y="157353"/>
                  </a:lnTo>
                  <a:lnTo>
                    <a:pt x="2001570" y="148209"/>
                  </a:lnTo>
                  <a:lnTo>
                    <a:pt x="2001570" y="137541"/>
                  </a:lnTo>
                  <a:lnTo>
                    <a:pt x="2000046" y="137541"/>
                  </a:lnTo>
                  <a:lnTo>
                    <a:pt x="1993176" y="142430"/>
                  </a:lnTo>
                  <a:lnTo>
                    <a:pt x="1986140" y="145732"/>
                  </a:lnTo>
                  <a:lnTo>
                    <a:pt x="1978799" y="147624"/>
                  </a:lnTo>
                  <a:lnTo>
                    <a:pt x="1971001" y="148209"/>
                  </a:lnTo>
                  <a:lnTo>
                    <a:pt x="1958975" y="146735"/>
                  </a:lnTo>
                  <a:lnTo>
                    <a:pt x="1950237" y="142113"/>
                  </a:lnTo>
                  <a:lnTo>
                    <a:pt x="1944636" y="134073"/>
                  </a:lnTo>
                  <a:lnTo>
                    <a:pt x="1942045" y="122301"/>
                  </a:lnTo>
                  <a:lnTo>
                    <a:pt x="2003094" y="122301"/>
                  </a:lnTo>
                  <a:lnTo>
                    <a:pt x="2003094" y="114681"/>
                  </a:lnTo>
                  <a:close/>
                </a:path>
                <a:path w="3350260" h="1976754">
                  <a:moveTo>
                    <a:pt x="2088540" y="129933"/>
                  </a:moveTo>
                  <a:lnTo>
                    <a:pt x="2087016" y="123837"/>
                  </a:lnTo>
                  <a:lnTo>
                    <a:pt x="2082444" y="120789"/>
                  </a:lnTo>
                  <a:lnTo>
                    <a:pt x="2079396" y="116116"/>
                  </a:lnTo>
                  <a:lnTo>
                    <a:pt x="2074722" y="114592"/>
                  </a:lnTo>
                  <a:lnTo>
                    <a:pt x="2068626" y="113068"/>
                  </a:lnTo>
                  <a:lnTo>
                    <a:pt x="2062530" y="110020"/>
                  </a:lnTo>
                  <a:lnTo>
                    <a:pt x="2056434" y="110020"/>
                  </a:lnTo>
                  <a:lnTo>
                    <a:pt x="2050338" y="108496"/>
                  </a:lnTo>
                  <a:lnTo>
                    <a:pt x="2045766" y="106972"/>
                  </a:lnTo>
                  <a:lnTo>
                    <a:pt x="2042718" y="105448"/>
                  </a:lnTo>
                  <a:lnTo>
                    <a:pt x="2041194" y="105448"/>
                  </a:lnTo>
                  <a:lnTo>
                    <a:pt x="2038146" y="103924"/>
                  </a:lnTo>
                  <a:lnTo>
                    <a:pt x="2038146" y="94780"/>
                  </a:lnTo>
                  <a:lnTo>
                    <a:pt x="2039670" y="93256"/>
                  </a:lnTo>
                  <a:lnTo>
                    <a:pt x="2045766" y="90208"/>
                  </a:lnTo>
                  <a:lnTo>
                    <a:pt x="2050338" y="88684"/>
                  </a:lnTo>
                  <a:lnTo>
                    <a:pt x="2054910" y="88684"/>
                  </a:lnTo>
                  <a:lnTo>
                    <a:pt x="2061794" y="89281"/>
                  </a:lnTo>
                  <a:lnTo>
                    <a:pt x="2068830" y="91160"/>
                  </a:lnTo>
                  <a:lnTo>
                    <a:pt x="2076170" y="94475"/>
                  </a:lnTo>
                  <a:lnTo>
                    <a:pt x="2083968" y="99352"/>
                  </a:lnTo>
                  <a:lnTo>
                    <a:pt x="2083968" y="88684"/>
                  </a:lnTo>
                  <a:lnTo>
                    <a:pt x="2083968" y="79540"/>
                  </a:lnTo>
                  <a:lnTo>
                    <a:pt x="2077669" y="76657"/>
                  </a:lnTo>
                  <a:lnTo>
                    <a:pt x="2070544" y="74777"/>
                  </a:lnTo>
                  <a:lnTo>
                    <a:pt x="2062873" y="73748"/>
                  </a:lnTo>
                  <a:lnTo>
                    <a:pt x="2054910" y="73444"/>
                  </a:lnTo>
                  <a:lnTo>
                    <a:pt x="2046325" y="73990"/>
                  </a:lnTo>
                  <a:lnTo>
                    <a:pt x="2015286" y="93256"/>
                  </a:lnTo>
                  <a:lnTo>
                    <a:pt x="2015286" y="110020"/>
                  </a:lnTo>
                  <a:lnTo>
                    <a:pt x="2016810" y="113068"/>
                  </a:lnTo>
                  <a:lnTo>
                    <a:pt x="2018334" y="117640"/>
                  </a:lnTo>
                  <a:lnTo>
                    <a:pt x="2021382" y="119164"/>
                  </a:lnTo>
                  <a:lnTo>
                    <a:pt x="2024430" y="122313"/>
                  </a:lnTo>
                  <a:lnTo>
                    <a:pt x="2027478" y="125361"/>
                  </a:lnTo>
                  <a:lnTo>
                    <a:pt x="2032050" y="126885"/>
                  </a:lnTo>
                  <a:lnTo>
                    <a:pt x="2044242" y="129933"/>
                  </a:lnTo>
                  <a:lnTo>
                    <a:pt x="2048814" y="129933"/>
                  </a:lnTo>
                  <a:lnTo>
                    <a:pt x="2051862" y="131457"/>
                  </a:lnTo>
                  <a:lnTo>
                    <a:pt x="2056434" y="131457"/>
                  </a:lnTo>
                  <a:lnTo>
                    <a:pt x="2061006" y="132981"/>
                  </a:lnTo>
                  <a:lnTo>
                    <a:pt x="2064054" y="136029"/>
                  </a:lnTo>
                  <a:lnTo>
                    <a:pt x="2064054" y="146697"/>
                  </a:lnTo>
                  <a:lnTo>
                    <a:pt x="2059482" y="149745"/>
                  </a:lnTo>
                  <a:lnTo>
                    <a:pt x="2047290" y="149745"/>
                  </a:lnTo>
                  <a:lnTo>
                    <a:pt x="2039289" y="148907"/>
                  </a:lnTo>
                  <a:lnTo>
                    <a:pt x="2031288" y="146507"/>
                  </a:lnTo>
                  <a:lnTo>
                    <a:pt x="2023287" y="142671"/>
                  </a:lnTo>
                  <a:lnTo>
                    <a:pt x="2015286" y="137553"/>
                  </a:lnTo>
                  <a:lnTo>
                    <a:pt x="2013762" y="137553"/>
                  </a:lnTo>
                  <a:lnTo>
                    <a:pt x="2013762" y="158889"/>
                  </a:lnTo>
                  <a:lnTo>
                    <a:pt x="2021154" y="161124"/>
                  </a:lnTo>
                  <a:lnTo>
                    <a:pt x="2029383" y="163080"/>
                  </a:lnTo>
                  <a:lnTo>
                    <a:pt x="2038197" y="164452"/>
                  </a:lnTo>
                  <a:lnTo>
                    <a:pt x="2047290" y="164985"/>
                  </a:lnTo>
                  <a:lnTo>
                    <a:pt x="2056130" y="164426"/>
                  </a:lnTo>
                  <a:lnTo>
                    <a:pt x="2085111" y="149745"/>
                  </a:lnTo>
                  <a:lnTo>
                    <a:pt x="2088540" y="145173"/>
                  </a:lnTo>
                  <a:lnTo>
                    <a:pt x="2088540" y="129933"/>
                  </a:lnTo>
                  <a:close/>
                </a:path>
                <a:path w="3350260" h="1976754">
                  <a:moveTo>
                    <a:pt x="3349739" y="304812"/>
                  </a:moveTo>
                  <a:lnTo>
                    <a:pt x="10668" y="304812"/>
                  </a:lnTo>
                  <a:lnTo>
                    <a:pt x="10668" y="0"/>
                  </a:lnTo>
                  <a:lnTo>
                    <a:pt x="0" y="0"/>
                  </a:lnTo>
                  <a:lnTo>
                    <a:pt x="0" y="1976628"/>
                  </a:lnTo>
                  <a:lnTo>
                    <a:pt x="10668" y="1976628"/>
                  </a:lnTo>
                  <a:lnTo>
                    <a:pt x="10668" y="315480"/>
                  </a:lnTo>
                  <a:lnTo>
                    <a:pt x="3349739" y="315480"/>
                  </a:lnTo>
                  <a:lnTo>
                    <a:pt x="3349739" y="30481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2" name="object 52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2048541" y="5250846"/>
              <a:ext cx="2950083" cy="138874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2047017" y="5481256"/>
              <a:ext cx="2188940" cy="138874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2053113" y="5708713"/>
              <a:ext cx="2487929" cy="140398"/>
            </a:xfrm>
            <a:prstGeom prst="rect">
              <a:avLst/>
            </a:prstGeom>
          </p:spPr>
        </p:pic>
        <p:sp>
          <p:nvSpPr>
            <p:cNvPr id="55" name="object 55"/>
            <p:cNvSpPr/>
            <p:nvPr/>
          </p:nvSpPr>
          <p:spPr>
            <a:xfrm>
              <a:off x="5356860" y="4875276"/>
              <a:ext cx="4780915" cy="1976755"/>
            </a:xfrm>
            <a:custGeom>
              <a:avLst/>
              <a:gdLst/>
              <a:ahLst/>
              <a:cxnLst/>
              <a:rect l="l" t="t" r="r" b="b"/>
              <a:pathLst>
                <a:path w="4780915" h="1976754">
                  <a:moveTo>
                    <a:pt x="2175497" y="84112"/>
                  </a:moveTo>
                  <a:lnTo>
                    <a:pt x="2149589" y="52641"/>
                  </a:lnTo>
                  <a:lnTo>
                    <a:pt x="2149589" y="79540"/>
                  </a:lnTo>
                  <a:lnTo>
                    <a:pt x="2149589" y="91732"/>
                  </a:lnTo>
                  <a:lnTo>
                    <a:pt x="2148065" y="97828"/>
                  </a:lnTo>
                  <a:lnTo>
                    <a:pt x="2143404" y="100876"/>
                  </a:lnTo>
                  <a:lnTo>
                    <a:pt x="2140356" y="103924"/>
                  </a:lnTo>
                  <a:lnTo>
                    <a:pt x="2131212" y="105448"/>
                  </a:lnTo>
                  <a:lnTo>
                    <a:pt x="2112924" y="105448"/>
                  </a:lnTo>
                  <a:lnTo>
                    <a:pt x="2112924" y="67348"/>
                  </a:lnTo>
                  <a:lnTo>
                    <a:pt x="2132736" y="67348"/>
                  </a:lnTo>
                  <a:lnTo>
                    <a:pt x="2140356" y="68872"/>
                  </a:lnTo>
                  <a:lnTo>
                    <a:pt x="2143404" y="71920"/>
                  </a:lnTo>
                  <a:lnTo>
                    <a:pt x="2148065" y="74968"/>
                  </a:lnTo>
                  <a:lnTo>
                    <a:pt x="2149589" y="79540"/>
                  </a:lnTo>
                  <a:lnTo>
                    <a:pt x="2149589" y="52641"/>
                  </a:lnTo>
                  <a:lnTo>
                    <a:pt x="2140940" y="51054"/>
                  </a:lnTo>
                  <a:lnTo>
                    <a:pt x="2131212" y="50495"/>
                  </a:lnTo>
                  <a:lnTo>
                    <a:pt x="2088540" y="50495"/>
                  </a:lnTo>
                  <a:lnTo>
                    <a:pt x="2088540" y="161937"/>
                  </a:lnTo>
                  <a:lnTo>
                    <a:pt x="2112924" y="161937"/>
                  </a:lnTo>
                  <a:lnTo>
                    <a:pt x="2112924" y="123837"/>
                  </a:lnTo>
                  <a:lnTo>
                    <a:pt x="2129688" y="123837"/>
                  </a:lnTo>
                  <a:lnTo>
                    <a:pt x="2168436" y="107683"/>
                  </a:lnTo>
                  <a:lnTo>
                    <a:pt x="2174671" y="92925"/>
                  </a:lnTo>
                  <a:lnTo>
                    <a:pt x="2175497" y="84112"/>
                  </a:lnTo>
                  <a:close/>
                </a:path>
                <a:path w="4780915" h="1976754">
                  <a:moveTo>
                    <a:pt x="2248649" y="76492"/>
                  </a:moveTo>
                  <a:lnTo>
                    <a:pt x="2247125" y="74968"/>
                  </a:lnTo>
                  <a:lnTo>
                    <a:pt x="2239505" y="74968"/>
                  </a:lnTo>
                  <a:lnTo>
                    <a:pt x="2234933" y="76492"/>
                  </a:lnTo>
                  <a:lnTo>
                    <a:pt x="2230361" y="79540"/>
                  </a:lnTo>
                  <a:lnTo>
                    <a:pt x="2225789" y="81064"/>
                  </a:lnTo>
                  <a:lnTo>
                    <a:pt x="2221217" y="85636"/>
                  </a:lnTo>
                  <a:lnTo>
                    <a:pt x="2213597" y="91732"/>
                  </a:lnTo>
                  <a:lnTo>
                    <a:pt x="2213597" y="76492"/>
                  </a:lnTo>
                  <a:lnTo>
                    <a:pt x="2190737" y="76492"/>
                  </a:lnTo>
                  <a:lnTo>
                    <a:pt x="2190737" y="161937"/>
                  </a:lnTo>
                  <a:lnTo>
                    <a:pt x="2213597" y="161937"/>
                  </a:lnTo>
                  <a:lnTo>
                    <a:pt x="2213597" y="102400"/>
                  </a:lnTo>
                  <a:lnTo>
                    <a:pt x="2221217" y="99352"/>
                  </a:lnTo>
                  <a:lnTo>
                    <a:pt x="2227313" y="97828"/>
                  </a:lnTo>
                  <a:lnTo>
                    <a:pt x="2245601" y="97828"/>
                  </a:lnTo>
                  <a:lnTo>
                    <a:pt x="2248649" y="99352"/>
                  </a:lnTo>
                  <a:lnTo>
                    <a:pt x="2248649" y="76492"/>
                  </a:lnTo>
                  <a:close/>
                </a:path>
                <a:path w="4780915" h="1976754">
                  <a:moveTo>
                    <a:pt x="2334095" y="119265"/>
                  </a:moveTo>
                  <a:lnTo>
                    <a:pt x="2334069" y="93179"/>
                  </a:lnTo>
                  <a:lnTo>
                    <a:pt x="2332266" y="88684"/>
                  </a:lnTo>
                  <a:lnTo>
                    <a:pt x="2331047" y="85636"/>
                  </a:lnTo>
                  <a:lnTo>
                    <a:pt x="2292947" y="73444"/>
                  </a:lnTo>
                  <a:lnTo>
                    <a:pt x="2285161" y="73736"/>
                  </a:lnTo>
                  <a:lnTo>
                    <a:pt x="2277516" y="74587"/>
                  </a:lnTo>
                  <a:lnTo>
                    <a:pt x="2269591" y="76022"/>
                  </a:lnTo>
                  <a:lnTo>
                    <a:pt x="2260943" y="78016"/>
                  </a:lnTo>
                  <a:lnTo>
                    <a:pt x="2260943" y="96304"/>
                  </a:lnTo>
                  <a:lnTo>
                    <a:pt x="2262467" y="96304"/>
                  </a:lnTo>
                  <a:lnTo>
                    <a:pt x="2269921" y="93179"/>
                  </a:lnTo>
                  <a:lnTo>
                    <a:pt x="2276373" y="90779"/>
                  </a:lnTo>
                  <a:lnTo>
                    <a:pt x="2281974" y="89230"/>
                  </a:lnTo>
                  <a:lnTo>
                    <a:pt x="2286851" y="88684"/>
                  </a:lnTo>
                  <a:lnTo>
                    <a:pt x="2295995" y="88684"/>
                  </a:lnTo>
                  <a:lnTo>
                    <a:pt x="2302091" y="90208"/>
                  </a:lnTo>
                  <a:lnTo>
                    <a:pt x="2305139" y="93256"/>
                  </a:lnTo>
                  <a:lnTo>
                    <a:pt x="2309711" y="94780"/>
                  </a:lnTo>
                  <a:lnTo>
                    <a:pt x="2311235" y="99352"/>
                  </a:lnTo>
                  <a:lnTo>
                    <a:pt x="2311235" y="106972"/>
                  </a:lnTo>
                  <a:lnTo>
                    <a:pt x="2311235" y="119265"/>
                  </a:lnTo>
                  <a:lnTo>
                    <a:pt x="2311235" y="140601"/>
                  </a:lnTo>
                  <a:lnTo>
                    <a:pt x="2305139" y="146697"/>
                  </a:lnTo>
                  <a:lnTo>
                    <a:pt x="2299043" y="149745"/>
                  </a:lnTo>
                  <a:lnTo>
                    <a:pt x="2288375" y="149745"/>
                  </a:lnTo>
                  <a:lnTo>
                    <a:pt x="2283803" y="148221"/>
                  </a:lnTo>
                  <a:lnTo>
                    <a:pt x="2277707" y="145173"/>
                  </a:lnTo>
                  <a:lnTo>
                    <a:pt x="2277707" y="131457"/>
                  </a:lnTo>
                  <a:lnTo>
                    <a:pt x="2311235" y="119265"/>
                  </a:lnTo>
                  <a:lnTo>
                    <a:pt x="2311235" y="106972"/>
                  </a:lnTo>
                  <a:lnTo>
                    <a:pt x="2271801" y="113017"/>
                  </a:lnTo>
                  <a:lnTo>
                    <a:pt x="2253323" y="139077"/>
                  </a:lnTo>
                  <a:lnTo>
                    <a:pt x="2253323" y="146697"/>
                  </a:lnTo>
                  <a:lnTo>
                    <a:pt x="2256371" y="152793"/>
                  </a:lnTo>
                  <a:lnTo>
                    <a:pt x="2265515" y="161937"/>
                  </a:lnTo>
                  <a:lnTo>
                    <a:pt x="2273135" y="164985"/>
                  </a:lnTo>
                  <a:lnTo>
                    <a:pt x="2285327" y="164985"/>
                  </a:lnTo>
                  <a:lnTo>
                    <a:pt x="2294471" y="161937"/>
                  </a:lnTo>
                  <a:lnTo>
                    <a:pt x="2303615" y="157365"/>
                  </a:lnTo>
                  <a:lnTo>
                    <a:pt x="2311235" y="151269"/>
                  </a:lnTo>
                  <a:lnTo>
                    <a:pt x="2311235" y="161937"/>
                  </a:lnTo>
                  <a:lnTo>
                    <a:pt x="2334095" y="161937"/>
                  </a:lnTo>
                  <a:lnTo>
                    <a:pt x="2334095" y="151269"/>
                  </a:lnTo>
                  <a:lnTo>
                    <a:pt x="2334095" y="149745"/>
                  </a:lnTo>
                  <a:lnTo>
                    <a:pt x="2334095" y="119265"/>
                  </a:lnTo>
                  <a:close/>
                </a:path>
                <a:path w="4780915" h="1976754">
                  <a:moveTo>
                    <a:pt x="2424112" y="79540"/>
                  </a:moveTo>
                  <a:lnTo>
                    <a:pt x="2417254" y="77304"/>
                  </a:lnTo>
                  <a:lnTo>
                    <a:pt x="2410396" y="75349"/>
                  </a:lnTo>
                  <a:lnTo>
                    <a:pt x="2403538" y="73964"/>
                  </a:lnTo>
                  <a:lnTo>
                    <a:pt x="2396680" y="73444"/>
                  </a:lnTo>
                  <a:lnTo>
                    <a:pt x="2386723" y="74282"/>
                  </a:lnTo>
                  <a:lnTo>
                    <a:pt x="2352814" y="100126"/>
                  </a:lnTo>
                  <a:lnTo>
                    <a:pt x="2349335" y="119253"/>
                  </a:lnTo>
                  <a:lnTo>
                    <a:pt x="2350211" y="129857"/>
                  </a:lnTo>
                  <a:lnTo>
                    <a:pt x="2377821" y="161734"/>
                  </a:lnTo>
                  <a:lnTo>
                    <a:pt x="2398204" y="164973"/>
                  </a:lnTo>
                  <a:lnTo>
                    <a:pt x="2404173" y="164426"/>
                  </a:lnTo>
                  <a:lnTo>
                    <a:pt x="2410587" y="162877"/>
                  </a:lnTo>
                  <a:lnTo>
                    <a:pt x="2417267" y="160477"/>
                  </a:lnTo>
                  <a:lnTo>
                    <a:pt x="2424112" y="157353"/>
                  </a:lnTo>
                  <a:lnTo>
                    <a:pt x="2424112" y="137541"/>
                  </a:lnTo>
                  <a:lnTo>
                    <a:pt x="2422588" y="137541"/>
                  </a:lnTo>
                  <a:lnTo>
                    <a:pt x="2416632" y="142430"/>
                  </a:lnTo>
                  <a:lnTo>
                    <a:pt x="2410396" y="145732"/>
                  </a:lnTo>
                  <a:lnTo>
                    <a:pt x="2404148" y="147624"/>
                  </a:lnTo>
                  <a:lnTo>
                    <a:pt x="2398204" y="148209"/>
                  </a:lnTo>
                  <a:lnTo>
                    <a:pt x="2390584" y="148209"/>
                  </a:lnTo>
                  <a:lnTo>
                    <a:pt x="2384488" y="145161"/>
                  </a:lnTo>
                  <a:lnTo>
                    <a:pt x="2375344" y="136017"/>
                  </a:lnTo>
                  <a:lnTo>
                    <a:pt x="2373820" y="128397"/>
                  </a:lnTo>
                  <a:lnTo>
                    <a:pt x="2373820" y="110020"/>
                  </a:lnTo>
                  <a:lnTo>
                    <a:pt x="2375344" y="102400"/>
                  </a:lnTo>
                  <a:lnTo>
                    <a:pt x="2379916" y="97828"/>
                  </a:lnTo>
                  <a:lnTo>
                    <a:pt x="2384488" y="91732"/>
                  </a:lnTo>
                  <a:lnTo>
                    <a:pt x="2390584" y="90208"/>
                  </a:lnTo>
                  <a:lnTo>
                    <a:pt x="2398204" y="90208"/>
                  </a:lnTo>
                  <a:lnTo>
                    <a:pt x="2404148" y="90805"/>
                  </a:lnTo>
                  <a:lnTo>
                    <a:pt x="2410396" y="92684"/>
                  </a:lnTo>
                  <a:lnTo>
                    <a:pt x="2416632" y="95999"/>
                  </a:lnTo>
                  <a:lnTo>
                    <a:pt x="2422588" y="100876"/>
                  </a:lnTo>
                  <a:lnTo>
                    <a:pt x="2424112" y="100876"/>
                  </a:lnTo>
                  <a:lnTo>
                    <a:pt x="2424112" y="79540"/>
                  </a:lnTo>
                  <a:close/>
                </a:path>
                <a:path w="4780915" h="1976754">
                  <a:moveTo>
                    <a:pt x="2491257" y="76492"/>
                  </a:moveTo>
                  <a:lnTo>
                    <a:pt x="2463825" y="76492"/>
                  </a:lnTo>
                  <a:lnTo>
                    <a:pt x="2463825" y="52108"/>
                  </a:lnTo>
                  <a:lnTo>
                    <a:pt x="2440876" y="52108"/>
                  </a:lnTo>
                  <a:lnTo>
                    <a:pt x="2440876" y="76492"/>
                  </a:lnTo>
                  <a:lnTo>
                    <a:pt x="2430208" y="76492"/>
                  </a:lnTo>
                  <a:lnTo>
                    <a:pt x="2430208" y="91732"/>
                  </a:lnTo>
                  <a:lnTo>
                    <a:pt x="2440876" y="91732"/>
                  </a:lnTo>
                  <a:lnTo>
                    <a:pt x="2440876" y="145173"/>
                  </a:lnTo>
                  <a:lnTo>
                    <a:pt x="2443924" y="152793"/>
                  </a:lnTo>
                  <a:lnTo>
                    <a:pt x="2453068" y="161937"/>
                  </a:lnTo>
                  <a:lnTo>
                    <a:pt x="2460777" y="163461"/>
                  </a:lnTo>
                  <a:lnTo>
                    <a:pt x="2485161" y="163461"/>
                  </a:lnTo>
                  <a:lnTo>
                    <a:pt x="2491257" y="161937"/>
                  </a:lnTo>
                  <a:lnTo>
                    <a:pt x="2491257" y="146697"/>
                  </a:lnTo>
                  <a:lnTo>
                    <a:pt x="2489733" y="146697"/>
                  </a:lnTo>
                  <a:lnTo>
                    <a:pt x="2486685" y="148221"/>
                  </a:lnTo>
                  <a:lnTo>
                    <a:pt x="2474493" y="148221"/>
                  </a:lnTo>
                  <a:lnTo>
                    <a:pt x="2469921" y="146697"/>
                  </a:lnTo>
                  <a:lnTo>
                    <a:pt x="2465349" y="142125"/>
                  </a:lnTo>
                  <a:lnTo>
                    <a:pt x="2463825" y="136029"/>
                  </a:lnTo>
                  <a:lnTo>
                    <a:pt x="2463825" y="91732"/>
                  </a:lnTo>
                  <a:lnTo>
                    <a:pt x="2491257" y="91732"/>
                  </a:lnTo>
                  <a:lnTo>
                    <a:pt x="2491257" y="76492"/>
                  </a:lnTo>
                  <a:close/>
                </a:path>
                <a:path w="4780915" h="1976754">
                  <a:moveTo>
                    <a:pt x="2527833" y="76492"/>
                  </a:moveTo>
                  <a:lnTo>
                    <a:pt x="2504973" y="76492"/>
                  </a:lnTo>
                  <a:lnTo>
                    <a:pt x="2504973" y="161925"/>
                  </a:lnTo>
                  <a:lnTo>
                    <a:pt x="2527833" y="161925"/>
                  </a:lnTo>
                  <a:lnTo>
                    <a:pt x="2527833" y="76492"/>
                  </a:lnTo>
                  <a:close/>
                </a:path>
                <a:path w="4780915" h="1976754">
                  <a:moveTo>
                    <a:pt x="2527833" y="44488"/>
                  </a:moveTo>
                  <a:lnTo>
                    <a:pt x="2503449" y="44488"/>
                  </a:lnTo>
                  <a:lnTo>
                    <a:pt x="2503449" y="65824"/>
                  </a:lnTo>
                  <a:lnTo>
                    <a:pt x="2527833" y="65824"/>
                  </a:lnTo>
                  <a:lnTo>
                    <a:pt x="2527833" y="44488"/>
                  </a:lnTo>
                  <a:close/>
                </a:path>
                <a:path w="4780915" h="1976754">
                  <a:moveTo>
                    <a:pt x="2619375" y="79540"/>
                  </a:moveTo>
                  <a:lnTo>
                    <a:pt x="2612517" y="77304"/>
                  </a:lnTo>
                  <a:lnTo>
                    <a:pt x="2605659" y="75349"/>
                  </a:lnTo>
                  <a:lnTo>
                    <a:pt x="2598801" y="73964"/>
                  </a:lnTo>
                  <a:lnTo>
                    <a:pt x="2591943" y="73444"/>
                  </a:lnTo>
                  <a:lnTo>
                    <a:pt x="2581960" y="74282"/>
                  </a:lnTo>
                  <a:lnTo>
                    <a:pt x="2547836" y="100126"/>
                  </a:lnTo>
                  <a:lnTo>
                    <a:pt x="2544597" y="119253"/>
                  </a:lnTo>
                  <a:lnTo>
                    <a:pt x="2545435" y="129857"/>
                  </a:lnTo>
                  <a:lnTo>
                    <a:pt x="2572880" y="161734"/>
                  </a:lnTo>
                  <a:lnTo>
                    <a:pt x="2593467" y="164973"/>
                  </a:lnTo>
                  <a:lnTo>
                    <a:pt x="2599220" y="164426"/>
                  </a:lnTo>
                  <a:lnTo>
                    <a:pt x="2605278" y="162877"/>
                  </a:lnTo>
                  <a:lnTo>
                    <a:pt x="2611894" y="160477"/>
                  </a:lnTo>
                  <a:lnTo>
                    <a:pt x="2619375" y="157353"/>
                  </a:lnTo>
                  <a:lnTo>
                    <a:pt x="2619375" y="137541"/>
                  </a:lnTo>
                  <a:lnTo>
                    <a:pt x="2617851" y="137541"/>
                  </a:lnTo>
                  <a:lnTo>
                    <a:pt x="2611894" y="142430"/>
                  </a:lnTo>
                  <a:lnTo>
                    <a:pt x="2605659" y="145732"/>
                  </a:lnTo>
                  <a:lnTo>
                    <a:pt x="2599410" y="147624"/>
                  </a:lnTo>
                  <a:lnTo>
                    <a:pt x="2593467" y="148209"/>
                  </a:lnTo>
                  <a:lnTo>
                    <a:pt x="2585847" y="148209"/>
                  </a:lnTo>
                  <a:lnTo>
                    <a:pt x="2579751" y="145161"/>
                  </a:lnTo>
                  <a:lnTo>
                    <a:pt x="2570607" y="136017"/>
                  </a:lnTo>
                  <a:lnTo>
                    <a:pt x="2569083" y="128397"/>
                  </a:lnTo>
                  <a:lnTo>
                    <a:pt x="2569083" y="110020"/>
                  </a:lnTo>
                  <a:lnTo>
                    <a:pt x="2570607" y="102400"/>
                  </a:lnTo>
                  <a:lnTo>
                    <a:pt x="2575179" y="97828"/>
                  </a:lnTo>
                  <a:lnTo>
                    <a:pt x="2579751" y="91732"/>
                  </a:lnTo>
                  <a:lnTo>
                    <a:pt x="2585847" y="90208"/>
                  </a:lnTo>
                  <a:lnTo>
                    <a:pt x="2593467" y="90208"/>
                  </a:lnTo>
                  <a:lnTo>
                    <a:pt x="2599194" y="90805"/>
                  </a:lnTo>
                  <a:lnTo>
                    <a:pt x="2605087" y="92684"/>
                  </a:lnTo>
                  <a:lnTo>
                    <a:pt x="2611247" y="95999"/>
                  </a:lnTo>
                  <a:lnTo>
                    <a:pt x="2617851" y="100876"/>
                  </a:lnTo>
                  <a:lnTo>
                    <a:pt x="2619375" y="100876"/>
                  </a:lnTo>
                  <a:lnTo>
                    <a:pt x="2619375" y="79540"/>
                  </a:lnTo>
                  <a:close/>
                </a:path>
                <a:path w="4780915" h="1976754">
                  <a:moveTo>
                    <a:pt x="2712428" y="114681"/>
                  </a:moveTo>
                  <a:lnTo>
                    <a:pt x="2689847" y="76022"/>
                  </a:lnTo>
                  <a:lnTo>
                    <a:pt x="2689466" y="75971"/>
                  </a:lnTo>
                  <a:lnTo>
                    <a:pt x="2689466" y="110020"/>
                  </a:lnTo>
                  <a:lnTo>
                    <a:pt x="2651366" y="110020"/>
                  </a:lnTo>
                  <a:lnTo>
                    <a:pt x="2652750" y="100012"/>
                  </a:lnTo>
                  <a:lnTo>
                    <a:pt x="2656700" y="92875"/>
                  </a:lnTo>
                  <a:lnTo>
                    <a:pt x="2662948" y="88582"/>
                  </a:lnTo>
                  <a:lnTo>
                    <a:pt x="2671178" y="87160"/>
                  </a:lnTo>
                  <a:lnTo>
                    <a:pt x="2679179" y="88582"/>
                  </a:lnTo>
                  <a:lnTo>
                    <a:pt x="2684894" y="92875"/>
                  </a:lnTo>
                  <a:lnTo>
                    <a:pt x="2688323" y="100012"/>
                  </a:lnTo>
                  <a:lnTo>
                    <a:pt x="2689466" y="110020"/>
                  </a:lnTo>
                  <a:lnTo>
                    <a:pt x="2689466" y="75971"/>
                  </a:lnTo>
                  <a:lnTo>
                    <a:pt x="2672702" y="73444"/>
                  </a:lnTo>
                  <a:lnTo>
                    <a:pt x="2662986" y="74282"/>
                  </a:lnTo>
                  <a:lnTo>
                    <a:pt x="2654414" y="76682"/>
                  </a:lnTo>
                  <a:lnTo>
                    <a:pt x="2629128" y="109245"/>
                  </a:lnTo>
                  <a:lnTo>
                    <a:pt x="2628506" y="119253"/>
                  </a:lnTo>
                  <a:lnTo>
                    <a:pt x="2629128" y="129857"/>
                  </a:lnTo>
                  <a:lnTo>
                    <a:pt x="2656700" y="161734"/>
                  </a:lnTo>
                  <a:lnTo>
                    <a:pt x="2677274" y="164973"/>
                  </a:lnTo>
                  <a:lnTo>
                    <a:pt x="2685300" y="164426"/>
                  </a:lnTo>
                  <a:lnTo>
                    <a:pt x="2693466" y="162877"/>
                  </a:lnTo>
                  <a:lnTo>
                    <a:pt x="2701925" y="160477"/>
                  </a:lnTo>
                  <a:lnTo>
                    <a:pt x="2710802" y="157353"/>
                  </a:lnTo>
                  <a:lnTo>
                    <a:pt x="2710802" y="148209"/>
                  </a:lnTo>
                  <a:lnTo>
                    <a:pt x="2710802" y="137541"/>
                  </a:lnTo>
                  <a:lnTo>
                    <a:pt x="2709278" y="137541"/>
                  </a:lnTo>
                  <a:lnTo>
                    <a:pt x="2702407" y="142430"/>
                  </a:lnTo>
                  <a:lnTo>
                    <a:pt x="2695371" y="145732"/>
                  </a:lnTo>
                  <a:lnTo>
                    <a:pt x="2688069" y="147624"/>
                  </a:lnTo>
                  <a:lnTo>
                    <a:pt x="2680322" y="148209"/>
                  </a:lnTo>
                  <a:lnTo>
                    <a:pt x="2668092" y="146735"/>
                  </a:lnTo>
                  <a:lnTo>
                    <a:pt x="2658986" y="142113"/>
                  </a:lnTo>
                  <a:lnTo>
                    <a:pt x="2653322" y="134073"/>
                  </a:lnTo>
                  <a:lnTo>
                    <a:pt x="2651366" y="122301"/>
                  </a:lnTo>
                  <a:lnTo>
                    <a:pt x="2712428" y="122301"/>
                  </a:lnTo>
                  <a:lnTo>
                    <a:pt x="2712428" y="114681"/>
                  </a:lnTo>
                  <a:close/>
                </a:path>
                <a:path w="4780915" h="1976754">
                  <a:moveTo>
                    <a:pt x="4780775" y="304812"/>
                  </a:moveTo>
                  <a:lnTo>
                    <a:pt x="10668" y="304812"/>
                  </a:lnTo>
                  <a:lnTo>
                    <a:pt x="10668" y="0"/>
                  </a:lnTo>
                  <a:lnTo>
                    <a:pt x="0" y="0"/>
                  </a:lnTo>
                  <a:lnTo>
                    <a:pt x="0" y="1976628"/>
                  </a:lnTo>
                  <a:lnTo>
                    <a:pt x="10668" y="1976628"/>
                  </a:lnTo>
                  <a:lnTo>
                    <a:pt x="10668" y="315480"/>
                  </a:lnTo>
                  <a:lnTo>
                    <a:pt x="4780775" y="315480"/>
                  </a:lnTo>
                  <a:lnTo>
                    <a:pt x="4780775" y="30481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6" name="object 56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5404389" y="5253894"/>
              <a:ext cx="2486406" cy="137350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5402865" y="5482780"/>
              <a:ext cx="1565052" cy="135826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7080789" y="5482780"/>
              <a:ext cx="292893" cy="137350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7399591" y="5493543"/>
              <a:ext cx="119062" cy="120491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7539989" y="5492020"/>
              <a:ext cx="138779" cy="125063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7698581" y="5496591"/>
              <a:ext cx="123634" cy="120491"/>
            </a:xfrm>
            <a:prstGeom prst="rect">
              <a:avLst/>
            </a:prstGeom>
          </p:spPr>
        </p:pic>
        <p:sp>
          <p:nvSpPr>
            <p:cNvPr id="62" name="object 62"/>
            <p:cNvSpPr/>
            <p:nvPr/>
          </p:nvSpPr>
          <p:spPr>
            <a:xfrm>
              <a:off x="7851171" y="5577459"/>
              <a:ext cx="40005" cy="40005"/>
            </a:xfrm>
            <a:custGeom>
              <a:avLst/>
              <a:gdLst/>
              <a:ahLst/>
              <a:cxnLst/>
              <a:rect l="l" t="t" r="r" b="b"/>
              <a:pathLst>
                <a:path w="40004" h="40004">
                  <a:moveTo>
                    <a:pt x="25908" y="39624"/>
                  </a:moveTo>
                  <a:lnTo>
                    <a:pt x="13716" y="39624"/>
                  </a:lnTo>
                  <a:lnTo>
                    <a:pt x="9144" y="36576"/>
                  </a:lnTo>
                  <a:lnTo>
                    <a:pt x="1524" y="28956"/>
                  </a:lnTo>
                  <a:lnTo>
                    <a:pt x="0" y="24384"/>
                  </a:lnTo>
                  <a:lnTo>
                    <a:pt x="0" y="13716"/>
                  </a:lnTo>
                  <a:lnTo>
                    <a:pt x="1524" y="9144"/>
                  </a:lnTo>
                  <a:lnTo>
                    <a:pt x="6096" y="6096"/>
                  </a:lnTo>
                  <a:lnTo>
                    <a:pt x="9144" y="1524"/>
                  </a:lnTo>
                  <a:lnTo>
                    <a:pt x="13716" y="0"/>
                  </a:lnTo>
                  <a:lnTo>
                    <a:pt x="25908" y="0"/>
                  </a:lnTo>
                  <a:lnTo>
                    <a:pt x="30480" y="1524"/>
                  </a:lnTo>
                  <a:lnTo>
                    <a:pt x="33528" y="6096"/>
                  </a:lnTo>
                  <a:lnTo>
                    <a:pt x="35814" y="7620"/>
                  </a:lnTo>
                  <a:lnTo>
                    <a:pt x="16764" y="7620"/>
                  </a:lnTo>
                  <a:lnTo>
                    <a:pt x="13716" y="9144"/>
                  </a:lnTo>
                  <a:lnTo>
                    <a:pt x="9144" y="13716"/>
                  </a:lnTo>
                  <a:lnTo>
                    <a:pt x="9144" y="24384"/>
                  </a:lnTo>
                  <a:lnTo>
                    <a:pt x="13716" y="28956"/>
                  </a:lnTo>
                  <a:lnTo>
                    <a:pt x="16764" y="30480"/>
                  </a:lnTo>
                  <a:lnTo>
                    <a:pt x="36576" y="30480"/>
                  </a:lnTo>
                  <a:lnTo>
                    <a:pt x="30480" y="36576"/>
                  </a:lnTo>
                  <a:lnTo>
                    <a:pt x="25908" y="39624"/>
                  </a:lnTo>
                  <a:close/>
                </a:path>
                <a:path w="40004" h="40004">
                  <a:moveTo>
                    <a:pt x="36576" y="30480"/>
                  </a:moveTo>
                  <a:lnTo>
                    <a:pt x="22860" y="30480"/>
                  </a:lnTo>
                  <a:lnTo>
                    <a:pt x="25908" y="28956"/>
                  </a:lnTo>
                  <a:lnTo>
                    <a:pt x="32004" y="22860"/>
                  </a:lnTo>
                  <a:lnTo>
                    <a:pt x="32004" y="16764"/>
                  </a:lnTo>
                  <a:lnTo>
                    <a:pt x="30480" y="13716"/>
                  </a:lnTo>
                  <a:lnTo>
                    <a:pt x="25908" y="9144"/>
                  </a:lnTo>
                  <a:lnTo>
                    <a:pt x="22860" y="7620"/>
                  </a:lnTo>
                  <a:lnTo>
                    <a:pt x="35814" y="7620"/>
                  </a:lnTo>
                  <a:lnTo>
                    <a:pt x="38100" y="9144"/>
                  </a:lnTo>
                  <a:lnTo>
                    <a:pt x="39624" y="13716"/>
                  </a:lnTo>
                  <a:lnTo>
                    <a:pt x="39624" y="24384"/>
                  </a:lnTo>
                  <a:lnTo>
                    <a:pt x="38100" y="28956"/>
                  </a:lnTo>
                  <a:lnTo>
                    <a:pt x="36576" y="3048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3" name="object 63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5401341" y="5711761"/>
              <a:ext cx="1879377" cy="137350"/>
            </a:xfrm>
            <a:prstGeom prst="rect">
              <a:avLst/>
            </a:prstGeom>
          </p:spPr>
        </p:pic>
        <p:sp>
          <p:nvSpPr>
            <p:cNvPr id="64" name="object 64"/>
            <p:cNvSpPr/>
            <p:nvPr/>
          </p:nvSpPr>
          <p:spPr>
            <a:xfrm>
              <a:off x="7483500" y="5711761"/>
              <a:ext cx="169545" cy="139065"/>
            </a:xfrm>
            <a:custGeom>
              <a:avLst/>
              <a:gdLst/>
              <a:ahLst/>
              <a:cxnLst/>
              <a:rect l="l" t="t" r="r" b="b"/>
              <a:pathLst>
                <a:path w="169545" h="139064">
                  <a:moveTo>
                    <a:pt x="39725" y="0"/>
                  </a:moveTo>
                  <a:lnTo>
                    <a:pt x="26009" y="0"/>
                  </a:lnTo>
                  <a:lnTo>
                    <a:pt x="14185" y="15443"/>
                  </a:lnTo>
                  <a:lnTo>
                    <a:pt x="6108" y="32016"/>
                  </a:lnTo>
                  <a:lnTo>
                    <a:pt x="1473" y="49771"/>
                  </a:lnTo>
                  <a:lnTo>
                    <a:pt x="0" y="68681"/>
                  </a:lnTo>
                  <a:lnTo>
                    <a:pt x="1473" y="87566"/>
                  </a:lnTo>
                  <a:lnTo>
                    <a:pt x="6108" y="105460"/>
                  </a:lnTo>
                  <a:lnTo>
                    <a:pt x="14185" y="122516"/>
                  </a:lnTo>
                  <a:lnTo>
                    <a:pt x="26009" y="138874"/>
                  </a:lnTo>
                  <a:lnTo>
                    <a:pt x="39725" y="138874"/>
                  </a:lnTo>
                  <a:lnTo>
                    <a:pt x="39725" y="137350"/>
                  </a:lnTo>
                  <a:lnTo>
                    <a:pt x="34264" y="131343"/>
                  </a:lnTo>
                  <a:lnTo>
                    <a:pt x="29248" y="124739"/>
                  </a:lnTo>
                  <a:lnTo>
                    <a:pt x="12966" y="89255"/>
                  </a:lnTo>
                  <a:lnTo>
                    <a:pt x="10668" y="68681"/>
                  </a:lnTo>
                  <a:lnTo>
                    <a:pt x="11239" y="58381"/>
                  </a:lnTo>
                  <a:lnTo>
                    <a:pt x="24498" y="19723"/>
                  </a:lnTo>
                  <a:lnTo>
                    <a:pt x="34264" y="6007"/>
                  </a:lnTo>
                  <a:lnTo>
                    <a:pt x="39725" y="0"/>
                  </a:lnTo>
                  <a:close/>
                </a:path>
                <a:path w="169545" h="139064">
                  <a:moveTo>
                    <a:pt x="169354" y="88493"/>
                  </a:moveTo>
                  <a:lnTo>
                    <a:pt x="80873" y="88493"/>
                  </a:lnTo>
                  <a:lnTo>
                    <a:pt x="80873" y="99161"/>
                  </a:lnTo>
                  <a:lnTo>
                    <a:pt x="169354" y="99161"/>
                  </a:lnTo>
                  <a:lnTo>
                    <a:pt x="169354" y="88493"/>
                  </a:lnTo>
                  <a:close/>
                </a:path>
                <a:path w="169545" h="139064">
                  <a:moveTo>
                    <a:pt x="169354" y="57912"/>
                  </a:moveTo>
                  <a:lnTo>
                    <a:pt x="80873" y="57912"/>
                  </a:lnTo>
                  <a:lnTo>
                    <a:pt x="80873" y="68681"/>
                  </a:lnTo>
                  <a:lnTo>
                    <a:pt x="169354" y="68681"/>
                  </a:lnTo>
                  <a:lnTo>
                    <a:pt x="169354" y="5791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5" name="object 65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7687913" y="5713285"/>
              <a:ext cx="448532" cy="135826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8156257" y="5725477"/>
              <a:ext cx="123539" cy="120586"/>
            </a:xfrm>
            <a:prstGeom prst="rect">
              <a:avLst/>
            </a:prstGeom>
          </p:spPr>
        </p:pic>
        <p:sp>
          <p:nvSpPr>
            <p:cNvPr id="67" name="object 67"/>
            <p:cNvSpPr/>
            <p:nvPr/>
          </p:nvSpPr>
          <p:spPr>
            <a:xfrm>
              <a:off x="8304180" y="5710237"/>
              <a:ext cx="41275" cy="139065"/>
            </a:xfrm>
            <a:custGeom>
              <a:avLst/>
              <a:gdLst/>
              <a:ahLst/>
              <a:cxnLst/>
              <a:rect l="l" t="t" r="r" b="b"/>
              <a:pathLst>
                <a:path w="41275" h="139064">
                  <a:moveTo>
                    <a:pt x="15240" y="138874"/>
                  </a:moveTo>
                  <a:lnTo>
                    <a:pt x="0" y="138874"/>
                  </a:lnTo>
                  <a:lnTo>
                    <a:pt x="6310" y="132858"/>
                  </a:lnTo>
                  <a:lnTo>
                    <a:pt x="11620" y="126253"/>
                  </a:lnTo>
                  <a:lnTo>
                    <a:pt x="26717" y="90773"/>
                  </a:lnTo>
                  <a:lnTo>
                    <a:pt x="29051" y="70199"/>
                  </a:lnTo>
                  <a:lnTo>
                    <a:pt x="28464" y="59897"/>
                  </a:lnTo>
                  <a:lnTo>
                    <a:pt x="16073" y="21240"/>
                  </a:lnTo>
                  <a:lnTo>
                    <a:pt x="0" y="1524"/>
                  </a:lnTo>
                  <a:lnTo>
                    <a:pt x="0" y="0"/>
                  </a:lnTo>
                  <a:lnTo>
                    <a:pt x="15240" y="0"/>
                  </a:lnTo>
                  <a:lnTo>
                    <a:pt x="26415" y="16313"/>
                  </a:lnTo>
                  <a:lnTo>
                    <a:pt x="34563" y="33349"/>
                  </a:lnTo>
                  <a:lnTo>
                    <a:pt x="39551" y="51260"/>
                  </a:lnTo>
                  <a:lnTo>
                    <a:pt x="41243" y="70199"/>
                  </a:lnTo>
                  <a:lnTo>
                    <a:pt x="39551" y="89060"/>
                  </a:lnTo>
                  <a:lnTo>
                    <a:pt x="34563" y="106787"/>
                  </a:lnTo>
                  <a:lnTo>
                    <a:pt x="26415" y="123388"/>
                  </a:lnTo>
                  <a:lnTo>
                    <a:pt x="15240" y="13887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8" name="object 68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5398293" y="5940647"/>
              <a:ext cx="1119759" cy="137350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5402865" y="6168009"/>
              <a:ext cx="962596" cy="138874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5399817" y="6398514"/>
              <a:ext cx="1354550" cy="137350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5408961" y="6627399"/>
              <a:ext cx="433197" cy="137350"/>
            </a:xfrm>
            <a:prstGeom prst="rect">
              <a:avLst/>
            </a:prstGeom>
          </p:spPr>
        </p:pic>
        <p:sp>
          <p:nvSpPr>
            <p:cNvPr id="72" name="object 72"/>
            <p:cNvSpPr/>
            <p:nvPr/>
          </p:nvSpPr>
          <p:spPr>
            <a:xfrm>
              <a:off x="5864339" y="6627406"/>
              <a:ext cx="593090" cy="137795"/>
            </a:xfrm>
            <a:custGeom>
              <a:avLst/>
              <a:gdLst/>
              <a:ahLst/>
              <a:cxnLst/>
              <a:rect l="l" t="t" r="r" b="b"/>
              <a:pathLst>
                <a:path w="593089" h="137795">
                  <a:moveTo>
                    <a:pt x="134124" y="55333"/>
                  </a:moveTo>
                  <a:lnTo>
                    <a:pt x="0" y="55333"/>
                  </a:lnTo>
                  <a:lnTo>
                    <a:pt x="0" y="66001"/>
                  </a:lnTo>
                  <a:lnTo>
                    <a:pt x="134124" y="66001"/>
                  </a:lnTo>
                  <a:lnTo>
                    <a:pt x="134124" y="55333"/>
                  </a:lnTo>
                  <a:close/>
                </a:path>
                <a:path w="593089" h="137795">
                  <a:moveTo>
                    <a:pt x="194500" y="3048"/>
                  </a:moveTo>
                  <a:lnTo>
                    <a:pt x="182219" y="0"/>
                  </a:lnTo>
                  <a:lnTo>
                    <a:pt x="175602" y="20066"/>
                  </a:lnTo>
                  <a:lnTo>
                    <a:pt x="166979" y="39293"/>
                  </a:lnTo>
                  <a:lnTo>
                    <a:pt x="156070" y="57950"/>
                  </a:lnTo>
                  <a:lnTo>
                    <a:pt x="142595" y="76301"/>
                  </a:lnTo>
                  <a:lnTo>
                    <a:pt x="150215" y="82397"/>
                  </a:lnTo>
                  <a:lnTo>
                    <a:pt x="155638" y="76415"/>
                  </a:lnTo>
                  <a:lnTo>
                    <a:pt x="160502" y="70015"/>
                  </a:lnTo>
                  <a:lnTo>
                    <a:pt x="164782" y="63322"/>
                  </a:lnTo>
                  <a:lnTo>
                    <a:pt x="168503" y="56489"/>
                  </a:lnTo>
                  <a:lnTo>
                    <a:pt x="168503" y="137350"/>
                  </a:lnTo>
                  <a:lnTo>
                    <a:pt x="180695" y="137350"/>
                  </a:lnTo>
                  <a:lnTo>
                    <a:pt x="180695" y="56489"/>
                  </a:lnTo>
                  <a:lnTo>
                    <a:pt x="180695" y="44196"/>
                  </a:lnTo>
                  <a:lnTo>
                    <a:pt x="176123" y="44196"/>
                  </a:lnTo>
                  <a:lnTo>
                    <a:pt x="181559" y="33058"/>
                  </a:lnTo>
                  <a:lnTo>
                    <a:pt x="186423" y="22479"/>
                  </a:lnTo>
                  <a:lnTo>
                    <a:pt x="190741" y="12484"/>
                  </a:lnTo>
                  <a:lnTo>
                    <a:pt x="194500" y="3048"/>
                  </a:lnTo>
                  <a:close/>
                </a:path>
                <a:path w="593089" h="137795">
                  <a:moveTo>
                    <a:pt x="293560" y="105257"/>
                  </a:moveTo>
                  <a:lnTo>
                    <a:pt x="264604" y="73253"/>
                  </a:lnTo>
                  <a:lnTo>
                    <a:pt x="257568" y="62585"/>
                  </a:lnTo>
                  <a:lnTo>
                    <a:pt x="253174" y="55714"/>
                  </a:lnTo>
                  <a:lnTo>
                    <a:pt x="249174" y="48780"/>
                  </a:lnTo>
                  <a:lnTo>
                    <a:pt x="246316" y="42672"/>
                  </a:lnTo>
                  <a:lnTo>
                    <a:pt x="288988" y="42672"/>
                  </a:lnTo>
                  <a:lnTo>
                    <a:pt x="288988" y="33528"/>
                  </a:lnTo>
                  <a:lnTo>
                    <a:pt x="244792" y="33528"/>
                  </a:lnTo>
                  <a:lnTo>
                    <a:pt x="244792" y="1524"/>
                  </a:lnTo>
                  <a:lnTo>
                    <a:pt x="234124" y="1524"/>
                  </a:lnTo>
                  <a:lnTo>
                    <a:pt x="234124" y="33528"/>
                  </a:lnTo>
                  <a:lnTo>
                    <a:pt x="192976" y="33528"/>
                  </a:lnTo>
                  <a:lnTo>
                    <a:pt x="192976" y="42672"/>
                  </a:lnTo>
                  <a:lnTo>
                    <a:pt x="232600" y="42672"/>
                  </a:lnTo>
                  <a:lnTo>
                    <a:pt x="228892" y="49872"/>
                  </a:lnTo>
                  <a:lnTo>
                    <a:pt x="207441" y="83629"/>
                  </a:lnTo>
                  <a:lnTo>
                    <a:pt x="185267" y="106781"/>
                  </a:lnTo>
                  <a:lnTo>
                    <a:pt x="191452" y="114401"/>
                  </a:lnTo>
                  <a:lnTo>
                    <a:pt x="202628" y="104152"/>
                  </a:lnTo>
                  <a:lnTo>
                    <a:pt x="213360" y="91922"/>
                  </a:lnTo>
                  <a:lnTo>
                    <a:pt x="223824" y="77965"/>
                  </a:lnTo>
                  <a:lnTo>
                    <a:pt x="234124" y="62585"/>
                  </a:lnTo>
                  <a:lnTo>
                    <a:pt x="234124" y="137350"/>
                  </a:lnTo>
                  <a:lnTo>
                    <a:pt x="244792" y="137350"/>
                  </a:lnTo>
                  <a:lnTo>
                    <a:pt x="244792" y="62585"/>
                  </a:lnTo>
                  <a:lnTo>
                    <a:pt x="254228" y="77101"/>
                  </a:lnTo>
                  <a:lnTo>
                    <a:pt x="264223" y="90779"/>
                  </a:lnTo>
                  <a:lnTo>
                    <a:pt x="274802" y="103301"/>
                  </a:lnTo>
                  <a:lnTo>
                    <a:pt x="285940" y="114401"/>
                  </a:lnTo>
                  <a:lnTo>
                    <a:pt x="293560" y="105257"/>
                  </a:lnTo>
                  <a:close/>
                </a:path>
                <a:path w="593089" h="137795">
                  <a:moveTo>
                    <a:pt x="444627" y="77825"/>
                  </a:moveTo>
                  <a:lnTo>
                    <a:pt x="435483" y="74777"/>
                  </a:lnTo>
                  <a:lnTo>
                    <a:pt x="427863" y="73253"/>
                  </a:lnTo>
                  <a:lnTo>
                    <a:pt x="423291" y="71729"/>
                  </a:lnTo>
                  <a:lnTo>
                    <a:pt x="424815" y="67157"/>
                  </a:lnTo>
                  <a:lnTo>
                    <a:pt x="424815" y="41148"/>
                  </a:lnTo>
                  <a:lnTo>
                    <a:pt x="412623" y="41148"/>
                  </a:lnTo>
                  <a:lnTo>
                    <a:pt x="412623" y="68681"/>
                  </a:lnTo>
                  <a:lnTo>
                    <a:pt x="401472" y="65532"/>
                  </a:lnTo>
                  <a:lnTo>
                    <a:pt x="390867" y="62966"/>
                  </a:lnTo>
                  <a:lnTo>
                    <a:pt x="380834" y="60960"/>
                  </a:lnTo>
                  <a:lnTo>
                    <a:pt x="371386" y="59537"/>
                  </a:lnTo>
                  <a:lnTo>
                    <a:pt x="373646" y="49847"/>
                  </a:lnTo>
                  <a:lnTo>
                    <a:pt x="375767" y="39293"/>
                  </a:lnTo>
                  <a:lnTo>
                    <a:pt x="377596" y="28155"/>
                  </a:lnTo>
                  <a:lnTo>
                    <a:pt x="379006" y="16764"/>
                  </a:lnTo>
                  <a:lnTo>
                    <a:pt x="377482" y="15240"/>
                  </a:lnTo>
                  <a:lnTo>
                    <a:pt x="319570" y="15240"/>
                  </a:lnTo>
                  <a:lnTo>
                    <a:pt x="319570" y="24384"/>
                  </a:lnTo>
                  <a:lnTo>
                    <a:pt x="366814" y="24384"/>
                  </a:lnTo>
                  <a:lnTo>
                    <a:pt x="365404" y="32639"/>
                  </a:lnTo>
                  <a:lnTo>
                    <a:pt x="363588" y="41148"/>
                  </a:lnTo>
                  <a:lnTo>
                    <a:pt x="361454" y="49758"/>
                  </a:lnTo>
                  <a:lnTo>
                    <a:pt x="359194" y="58013"/>
                  </a:lnTo>
                  <a:lnTo>
                    <a:pt x="354622" y="58013"/>
                  </a:lnTo>
                  <a:lnTo>
                    <a:pt x="354622" y="68681"/>
                  </a:lnTo>
                  <a:lnTo>
                    <a:pt x="352031" y="76657"/>
                  </a:lnTo>
                  <a:lnTo>
                    <a:pt x="348716" y="84493"/>
                  </a:lnTo>
                  <a:lnTo>
                    <a:pt x="344551" y="92036"/>
                  </a:lnTo>
                  <a:lnTo>
                    <a:pt x="339382" y="99161"/>
                  </a:lnTo>
                  <a:lnTo>
                    <a:pt x="333286" y="109829"/>
                  </a:lnTo>
                  <a:lnTo>
                    <a:pt x="327190" y="114401"/>
                  </a:lnTo>
                  <a:lnTo>
                    <a:pt x="319570" y="114401"/>
                  </a:lnTo>
                  <a:lnTo>
                    <a:pt x="316522" y="112877"/>
                  </a:lnTo>
                  <a:lnTo>
                    <a:pt x="313474" y="109829"/>
                  </a:lnTo>
                  <a:lnTo>
                    <a:pt x="311950" y="106781"/>
                  </a:lnTo>
                  <a:lnTo>
                    <a:pt x="311950" y="100685"/>
                  </a:lnTo>
                  <a:lnTo>
                    <a:pt x="334810" y="70205"/>
                  </a:lnTo>
                  <a:lnTo>
                    <a:pt x="342430" y="68681"/>
                  </a:lnTo>
                  <a:lnTo>
                    <a:pt x="354622" y="68681"/>
                  </a:lnTo>
                  <a:lnTo>
                    <a:pt x="354622" y="58013"/>
                  </a:lnTo>
                  <a:lnTo>
                    <a:pt x="351574" y="58013"/>
                  </a:lnTo>
                  <a:lnTo>
                    <a:pt x="343852" y="58559"/>
                  </a:lnTo>
                  <a:lnTo>
                    <a:pt x="336715" y="60109"/>
                  </a:lnTo>
                  <a:lnTo>
                    <a:pt x="330136" y="62509"/>
                  </a:lnTo>
                  <a:lnTo>
                    <a:pt x="324142" y="65633"/>
                  </a:lnTo>
                  <a:lnTo>
                    <a:pt x="316522" y="71729"/>
                  </a:lnTo>
                  <a:lnTo>
                    <a:pt x="310426" y="76301"/>
                  </a:lnTo>
                  <a:lnTo>
                    <a:pt x="307378" y="83921"/>
                  </a:lnTo>
                  <a:lnTo>
                    <a:pt x="302806" y="91541"/>
                  </a:lnTo>
                  <a:lnTo>
                    <a:pt x="301282" y="97637"/>
                  </a:lnTo>
                  <a:lnTo>
                    <a:pt x="301282" y="109829"/>
                  </a:lnTo>
                  <a:lnTo>
                    <a:pt x="302806" y="114401"/>
                  </a:lnTo>
                  <a:lnTo>
                    <a:pt x="307378" y="119062"/>
                  </a:lnTo>
                  <a:lnTo>
                    <a:pt x="310426" y="123634"/>
                  </a:lnTo>
                  <a:lnTo>
                    <a:pt x="314998" y="125158"/>
                  </a:lnTo>
                  <a:lnTo>
                    <a:pt x="321094" y="125158"/>
                  </a:lnTo>
                  <a:lnTo>
                    <a:pt x="356235" y="93573"/>
                  </a:lnTo>
                  <a:lnTo>
                    <a:pt x="366814" y="68681"/>
                  </a:lnTo>
                  <a:lnTo>
                    <a:pt x="377367" y="70129"/>
                  </a:lnTo>
                  <a:lnTo>
                    <a:pt x="388353" y="72301"/>
                  </a:lnTo>
                  <a:lnTo>
                    <a:pt x="399643" y="75323"/>
                  </a:lnTo>
                  <a:lnTo>
                    <a:pt x="411099" y="79349"/>
                  </a:lnTo>
                  <a:lnTo>
                    <a:pt x="407390" y="93370"/>
                  </a:lnTo>
                  <a:lnTo>
                    <a:pt x="400812" y="105829"/>
                  </a:lnTo>
                  <a:lnTo>
                    <a:pt x="391350" y="116890"/>
                  </a:lnTo>
                  <a:lnTo>
                    <a:pt x="379006" y="126682"/>
                  </a:lnTo>
                  <a:lnTo>
                    <a:pt x="385102" y="134302"/>
                  </a:lnTo>
                  <a:lnTo>
                    <a:pt x="413842" y="106603"/>
                  </a:lnTo>
                  <a:lnTo>
                    <a:pt x="421767" y="82397"/>
                  </a:lnTo>
                  <a:lnTo>
                    <a:pt x="427863" y="83921"/>
                  </a:lnTo>
                  <a:lnTo>
                    <a:pt x="440055" y="90017"/>
                  </a:lnTo>
                  <a:lnTo>
                    <a:pt x="442912" y="82397"/>
                  </a:lnTo>
                  <a:lnTo>
                    <a:pt x="444627" y="77825"/>
                  </a:lnTo>
                  <a:close/>
                </a:path>
                <a:path w="593089" h="137795">
                  <a:moveTo>
                    <a:pt x="592556" y="24384"/>
                  </a:moveTo>
                  <a:lnTo>
                    <a:pt x="546836" y="24384"/>
                  </a:lnTo>
                  <a:lnTo>
                    <a:pt x="546836" y="6096"/>
                  </a:lnTo>
                  <a:lnTo>
                    <a:pt x="534644" y="6096"/>
                  </a:lnTo>
                  <a:lnTo>
                    <a:pt x="534644" y="24384"/>
                  </a:lnTo>
                  <a:lnTo>
                    <a:pt x="459867" y="24384"/>
                  </a:lnTo>
                  <a:lnTo>
                    <a:pt x="459867" y="33528"/>
                  </a:lnTo>
                  <a:lnTo>
                    <a:pt x="534644" y="33528"/>
                  </a:lnTo>
                  <a:lnTo>
                    <a:pt x="534644" y="51917"/>
                  </a:lnTo>
                  <a:lnTo>
                    <a:pt x="534644" y="64109"/>
                  </a:lnTo>
                  <a:lnTo>
                    <a:pt x="534644" y="74777"/>
                  </a:lnTo>
                  <a:lnTo>
                    <a:pt x="533120" y="79349"/>
                  </a:lnTo>
                  <a:lnTo>
                    <a:pt x="525500" y="86969"/>
                  </a:lnTo>
                  <a:lnTo>
                    <a:pt x="520928" y="88493"/>
                  </a:lnTo>
                  <a:lnTo>
                    <a:pt x="510260" y="88493"/>
                  </a:lnTo>
                  <a:lnTo>
                    <a:pt x="507212" y="86969"/>
                  </a:lnTo>
                  <a:lnTo>
                    <a:pt x="501116" y="80873"/>
                  </a:lnTo>
                  <a:lnTo>
                    <a:pt x="499491" y="77825"/>
                  </a:lnTo>
                  <a:lnTo>
                    <a:pt x="499491" y="68681"/>
                  </a:lnTo>
                  <a:lnTo>
                    <a:pt x="501116" y="64109"/>
                  </a:lnTo>
                  <a:lnTo>
                    <a:pt x="505688" y="61061"/>
                  </a:lnTo>
                  <a:lnTo>
                    <a:pt x="511784" y="54965"/>
                  </a:lnTo>
                  <a:lnTo>
                    <a:pt x="525500" y="54965"/>
                  </a:lnTo>
                  <a:lnTo>
                    <a:pt x="531596" y="58013"/>
                  </a:lnTo>
                  <a:lnTo>
                    <a:pt x="534644" y="64109"/>
                  </a:lnTo>
                  <a:lnTo>
                    <a:pt x="534644" y="51917"/>
                  </a:lnTo>
                  <a:lnTo>
                    <a:pt x="530072" y="47345"/>
                  </a:lnTo>
                  <a:lnTo>
                    <a:pt x="523976" y="45821"/>
                  </a:lnTo>
                  <a:lnTo>
                    <a:pt x="510260" y="45821"/>
                  </a:lnTo>
                  <a:lnTo>
                    <a:pt x="502640" y="48869"/>
                  </a:lnTo>
                  <a:lnTo>
                    <a:pt x="496443" y="53441"/>
                  </a:lnTo>
                  <a:lnTo>
                    <a:pt x="491871" y="59537"/>
                  </a:lnTo>
                  <a:lnTo>
                    <a:pt x="488823" y="65633"/>
                  </a:lnTo>
                  <a:lnTo>
                    <a:pt x="488823" y="80873"/>
                  </a:lnTo>
                  <a:lnTo>
                    <a:pt x="490347" y="86969"/>
                  </a:lnTo>
                  <a:lnTo>
                    <a:pt x="496443" y="91541"/>
                  </a:lnTo>
                  <a:lnTo>
                    <a:pt x="501116" y="96113"/>
                  </a:lnTo>
                  <a:lnTo>
                    <a:pt x="507212" y="97637"/>
                  </a:lnTo>
                  <a:lnTo>
                    <a:pt x="520928" y="97637"/>
                  </a:lnTo>
                  <a:lnTo>
                    <a:pt x="527024" y="96113"/>
                  </a:lnTo>
                  <a:lnTo>
                    <a:pt x="536168" y="90017"/>
                  </a:lnTo>
                  <a:lnTo>
                    <a:pt x="537184" y="88493"/>
                  </a:lnTo>
                  <a:lnTo>
                    <a:pt x="539216" y="85445"/>
                  </a:lnTo>
                  <a:lnTo>
                    <a:pt x="539216" y="80873"/>
                  </a:lnTo>
                  <a:lnTo>
                    <a:pt x="540740" y="82397"/>
                  </a:lnTo>
                  <a:lnTo>
                    <a:pt x="540740" y="85445"/>
                  </a:lnTo>
                  <a:lnTo>
                    <a:pt x="514438" y="120764"/>
                  </a:lnTo>
                  <a:lnTo>
                    <a:pt x="497967" y="125158"/>
                  </a:lnTo>
                  <a:lnTo>
                    <a:pt x="501116" y="134302"/>
                  </a:lnTo>
                  <a:lnTo>
                    <a:pt x="536168" y="119062"/>
                  </a:lnTo>
                  <a:lnTo>
                    <a:pt x="551408" y="85445"/>
                  </a:lnTo>
                  <a:lnTo>
                    <a:pt x="551408" y="79349"/>
                  </a:lnTo>
                  <a:lnTo>
                    <a:pt x="551408" y="76301"/>
                  </a:lnTo>
                  <a:lnTo>
                    <a:pt x="549884" y="68681"/>
                  </a:lnTo>
                  <a:lnTo>
                    <a:pt x="546836" y="62585"/>
                  </a:lnTo>
                  <a:lnTo>
                    <a:pt x="546836" y="54965"/>
                  </a:lnTo>
                  <a:lnTo>
                    <a:pt x="546836" y="51917"/>
                  </a:lnTo>
                  <a:lnTo>
                    <a:pt x="546836" y="33528"/>
                  </a:lnTo>
                  <a:lnTo>
                    <a:pt x="592556" y="33528"/>
                  </a:lnTo>
                  <a:lnTo>
                    <a:pt x="592556" y="2438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3" name="object 73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6476809" y="6641115"/>
              <a:ext cx="125063" cy="12058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bugge</dc:creator>
  <dc:title>Document</dc:title>
  <dcterms:created xsi:type="dcterms:W3CDTF">2022-11-21T08:53:51Z</dcterms:created>
  <dcterms:modified xsi:type="dcterms:W3CDTF">2022-11-21T08:53:51Z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2022-11-21T00:00:00Z</vt:filetime>
  </property>
  <property fmtid="{D5CDD505-2E9C-101B-9397-08002B2CF9AE}" pid="3" name="LastSaved">
    <vt:filetime>2022-11-21T00:00:00Z</vt:filetime>
  </property>
</Properties>
</file>